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9A4D-7912-4DA8-8E78-B3906B4E9CB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5DC3-54D0-40D9-B596-CB6FEB19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828658"/>
            <a:ext cx="9532620" cy="112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78" y="9708291"/>
            <a:ext cx="4053840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104499"/>
            <a:ext cx="5448935" cy="381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6297" y="3321507"/>
            <a:ext cx="4487545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145" dirty="0">
                <a:latin typeface="Tahoma"/>
                <a:cs typeface="Tahoma"/>
              </a:rPr>
              <a:t>Welcome</a:t>
            </a:r>
            <a:r>
              <a:rPr sz="4800" spc="-204" dirty="0">
                <a:latin typeface="Tahoma"/>
                <a:cs typeface="Tahoma"/>
              </a:rPr>
              <a:t> </a:t>
            </a:r>
            <a:r>
              <a:rPr sz="4800" spc="-250" dirty="0">
                <a:latin typeface="Tahoma"/>
                <a:cs typeface="Tahoma"/>
              </a:rPr>
              <a:t>to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433" y="0"/>
            <a:ext cx="9426565" cy="10287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551603"/>
            <a:ext cx="18288000" cy="9735820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898834" y="3930166"/>
            <a:ext cx="120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898834" y="968978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898833" y="5488681"/>
            <a:ext cx="8282631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>
                <a:latin typeface="Arial" panose="020B0604020202020204" pitchFamily="34" charset="0"/>
                <a:cs typeface="Arial" panose="020B0604020202020204" pitchFamily="34" charset="0"/>
              </a:rPr>
              <a:t>Module 05 | Lesson 02</a:t>
            </a:r>
          </a:p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Leaky </a:t>
            </a: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41F5-A4F4-55FD-E4A9-BA9174A2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38889"/>
            <a:ext cx="6400800" cy="565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58C30-AA7D-666A-EB47-0002ADA5E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20" t="18941" r="13482" b="29631"/>
          <a:stretch/>
        </p:blipFill>
        <p:spPr>
          <a:xfrm>
            <a:off x="10058402" y="3613974"/>
            <a:ext cx="4439367" cy="21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is Activation Function?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15404-5846-4B0A-903F-B6BE2F69CB55}"/>
              </a:ext>
            </a:extLst>
          </p:cNvPr>
          <p:cNvSpPr txBox="1"/>
          <p:nvPr/>
        </p:nvSpPr>
        <p:spPr>
          <a:xfrm>
            <a:off x="762000" y="2781300"/>
            <a:ext cx="14954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It’s just a thing function that you use to get the output of node. It is also known as Transfer Function.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1DE5C6-FA1E-9AA0-344B-76A08F23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2573"/>
            <a:ext cx="1143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5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4859000" cy="189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 we use Activation functions with Neural Networks?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FF5E3-F462-F65F-2068-6E689FCA1FFF}"/>
              </a:ext>
            </a:extLst>
          </p:cNvPr>
          <p:cNvSpPr txBox="1"/>
          <p:nvPr/>
        </p:nvSpPr>
        <p:spPr>
          <a:xfrm>
            <a:off x="838200" y="2933701"/>
            <a:ext cx="1615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It is used to determine the output of neural network like yes or no. It maps the resulting values in between 0 to 1 or -1 to 1 etc. (depending upon the function).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2ED43-F48C-D0F3-DAE0-9BD044FEB5F6}"/>
              </a:ext>
            </a:extLst>
          </p:cNvPr>
          <p:cNvSpPr txBox="1"/>
          <p:nvPr/>
        </p:nvSpPr>
        <p:spPr>
          <a:xfrm>
            <a:off x="853440" y="423534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Activation Functions can be basically divided into 2 types-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FF134-E12B-F579-9949-AB22E2931E15}"/>
              </a:ext>
            </a:extLst>
          </p:cNvPr>
          <p:cNvSpPr txBox="1"/>
          <p:nvPr/>
        </p:nvSpPr>
        <p:spPr>
          <a:xfrm>
            <a:off x="8153400" y="492800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2.  Non-linear Activation Functions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5B6997-C6E7-9A33-73FB-1B4D0C2C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5612301"/>
            <a:ext cx="5859065" cy="381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182E0-F788-FC1B-6176-EC69A52ED574}"/>
              </a:ext>
            </a:extLst>
          </p:cNvPr>
          <p:cNvSpPr txBox="1"/>
          <p:nvPr/>
        </p:nvSpPr>
        <p:spPr>
          <a:xfrm>
            <a:off x="1447799" y="4989558"/>
            <a:ext cx="5859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200" dirty="0"/>
              <a:t>Linear Activation Function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17708D-292D-6825-AB83-8875B51FB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5612302"/>
            <a:ext cx="5939521" cy="36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Types of 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4ACC7-4B00-0A44-DCA1-B8C00144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89" y="2159223"/>
            <a:ext cx="7762621" cy="72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Binary Step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62060-63A9-BEA9-B0C0-634923BF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7" y="2257343"/>
            <a:ext cx="762000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E7055-D584-BCFE-25E5-65B3B855D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2773661"/>
            <a:ext cx="7086600" cy="50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 Activation Function</a:t>
            </a:r>
          </a:p>
        </p:txBody>
      </p:sp>
      <p:pic>
        <p:nvPicPr>
          <p:cNvPr id="3074" name="Picture 2" descr="Linear Activation Function">
            <a:extLst>
              <a:ext uri="{FF2B5EF4-FFF2-40B4-BE49-F238E27FC236}">
                <a16:creationId xmlns:a16="http://schemas.microsoft.com/office/drawing/2014/main" id="{C5E5E469-442B-E613-F57C-D622903C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36730"/>
            <a:ext cx="7620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ear Function Formula">
            <a:extLst>
              <a:ext uri="{FF2B5EF4-FFF2-40B4-BE49-F238E27FC236}">
                <a16:creationId xmlns:a16="http://schemas.microsoft.com/office/drawing/2014/main" id="{E169C420-F770-9884-EBDE-80EF263E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2933700"/>
            <a:ext cx="45339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Sigmoid / Logistic Activation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4A3BB-828B-E0E3-5626-FEDEAE9D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336730"/>
            <a:ext cx="7620000" cy="6096000"/>
          </a:xfrm>
          <a:prstGeom prst="rect">
            <a:avLst/>
          </a:prstGeom>
        </p:spPr>
      </p:pic>
      <p:pic>
        <p:nvPicPr>
          <p:cNvPr id="1026" name="Picture 2" descr="Sigmoid/Logistic formula">
            <a:extLst>
              <a:ext uri="{FF2B5EF4-FFF2-40B4-BE49-F238E27FC236}">
                <a16:creationId xmlns:a16="http://schemas.microsoft.com/office/drawing/2014/main" id="{B4E3614C-6755-CD0F-44B4-6F23A833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374830"/>
            <a:ext cx="5181600" cy="47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Tanh Function (Hyperbolic Tangent)</a:t>
            </a:r>
          </a:p>
        </p:txBody>
      </p:sp>
      <p:pic>
        <p:nvPicPr>
          <p:cNvPr id="2050" name="Picture 2" descr="Tanh Function (Hyperbolic Tangent)">
            <a:extLst>
              <a:ext uri="{FF2B5EF4-FFF2-40B4-BE49-F238E27FC236}">
                <a16:creationId xmlns:a16="http://schemas.microsoft.com/office/drawing/2014/main" id="{20FF6403-24BD-950D-E153-135C8731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34687"/>
            <a:ext cx="6324600" cy="54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nh formula">
            <a:extLst>
              <a:ext uri="{FF2B5EF4-FFF2-40B4-BE49-F238E27FC236}">
                <a16:creationId xmlns:a16="http://schemas.microsoft.com/office/drawing/2014/main" id="{FBA45C68-5FB0-A822-F191-F903EAF8F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13374" r="15183" b="25452"/>
          <a:stretch/>
        </p:blipFill>
        <p:spPr bwMode="auto">
          <a:xfrm>
            <a:off x="10287002" y="3924300"/>
            <a:ext cx="3801663" cy="30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1" name="Google Shape;405;p46">
            <a:extLst>
              <a:ext uri="{FF2B5EF4-FFF2-40B4-BE49-F238E27FC236}">
                <a16:creationId xmlns:a16="http://schemas.microsoft.com/office/drawing/2014/main" id="{549CCEF5-47C6-7BBA-8016-92FDF1CF0B83}"/>
              </a:ext>
            </a:extLst>
          </p:cNvPr>
          <p:cNvSpPr txBox="1">
            <a:spLocks/>
          </p:cNvSpPr>
          <p:nvPr/>
        </p:nvSpPr>
        <p:spPr>
          <a:xfrm>
            <a:off x="533400" y="658446"/>
            <a:ext cx="13450015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ReLU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E4F76-1654-332B-32BE-7C845A420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0" t="7001" r="9000"/>
          <a:stretch/>
        </p:blipFill>
        <p:spPr>
          <a:xfrm>
            <a:off x="979527" y="2781300"/>
            <a:ext cx="6248400" cy="6262687"/>
          </a:xfrm>
          <a:prstGeom prst="rect">
            <a:avLst/>
          </a:prstGeom>
        </p:spPr>
      </p:pic>
      <p:pic>
        <p:nvPicPr>
          <p:cNvPr id="6" name="Picture 2" descr="ReLU formula">
            <a:extLst>
              <a:ext uri="{FF2B5EF4-FFF2-40B4-BE49-F238E27FC236}">
                <a16:creationId xmlns:a16="http://schemas.microsoft.com/office/drawing/2014/main" id="{4EA8B11A-FD72-4D35-3ECF-ABE05EC69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21965" r="16667" b="30891"/>
          <a:stretch/>
        </p:blipFill>
        <p:spPr bwMode="auto">
          <a:xfrm>
            <a:off x="9898635" y="3769500"/>
            <a:ext cx="408478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180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hrishi rich</dc:creator>
  <cp:keywords>DAFhvYvNYAM,BAFIWJfPMe4</cp:keywords>
  <cp:lastModifiedBy>Dr.Avinash Kumar Singh</cp:lastModifiedBy>
  <cp:revision>74</cp:revision>
  <dcterms:created xsi:type="dcterms:W3CDTF">2023-05-02T09:52:57Z</dcterms:created>
  <dcterms:modified xsi:type="dcterms:W3CDTF">2023-06-19T07:54:37Z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