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8" r:id="rId16"/>
    <p:sldId id="277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00711-1027-EC51-5571-AA87C0D8C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DFAF7-1835-3F95-8328-F14B2B332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DA903-EF28-6279-2CFB-3DE1BC957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E103-D365-4B56-AEEF-3060F21CD4FF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9E332-FD37-5D64-0BD1-7C9D2D59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9F8E6-6950-41BB-006F-52E3B466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606F-1768-4C1A-9FDA-86A589C0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7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B178-0819-F071-242B-81DF93CB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BAAF8-863D-7B74-048F-6207721A2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ACA9B-CEAD-B893-5855-528AB013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E103-D365-4B56-AEEF-3060F21CD4FF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B0AC2-68B6-F731-D4EA-F5E1441CA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2374F-EAB0-93B5-F029-FF768CFA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606F-1768-4C1A-9FDA-86A589C0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2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2DE92-1F89-96C3-44BD-0D792CD7D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29D5F-FEF9-A3AE-D5CE-5A4443ED6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C39F8-8597-B3E5-446F-247BDE14C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E103-D365-4B56-AEEF-3060F21CD4FF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4FFAE-CA23-EBE8-E8A8-4FC9639A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82D0A-7FB0-BA95-E8E9-267BD403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606F-1768-4C1A-9FDA-86A589C0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1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F2AD1-0575-BCF3-BD15-9BF518F17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3F82B-D800-B123-B711-833B87562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C71EC-3BE7-2A40-6C6C-C669AD28A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E103-D365-4B56-AEEF-3060F21CD4FF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1B613-1AEC-A087-41EA-C12BD5CE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D040D-AD53-B525-90A2-12F63F47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606F-1768-4C1A-9FDA-86A589C0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0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2324-5571-92E9-2147-A309ADFDA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1C0E2-05DE-FE4B-0945-5B370B4E2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1EC32-AF06-9EB2-944F-D1065D649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E103-D365-4B56-AEEF-3060F21CD4FF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46159-A052-734D-FE47-0D5EFFD56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72647-996F-FEFE-AC02-82293D2B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606F-1768-4C1A-9FDA-86A589C0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0266-9F3A-7685-FE94-40690EB3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195-B677-A241-44ED-611DC7CFC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1BFEE-CA31-6C56-38F9-42B0B523A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9A48B-1F64-8158-F7C1-088803BD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E103-D365-4B56-AEEF-3060F21CD4FF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981E7-25DD-A994-F270-078818D5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7AA29-B83D-EE4F-7139-A5FFAB84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606F-1768-4C1A-9FDA-86A589C0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6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52FA-F481-ED87-499F-EE61D5F4C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0EF2F-291A-A820-851D-94D41D073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5CC78-3590-3EB3-40D6-B90560877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1C8A5D-6FC5-2075-51E0-5075F745E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46B0D-A7B2-C53C-F809-1CB81F904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DCA22E-115B-32F6-367F-BA38EE8E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E103-D365-4B56-AEEF-3060F21CD4FF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155C45-5B0C-D4C3-2141-E358AC865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624509-D0AD-DB3E-6280-0B0B83AC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606F-1768-4C1A-9FDA-86A589C0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9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2E592-C986-C022-E527-6E1AF91E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A7F7C4-FA06-800B-DD43-D0FBA3FC5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E103-D365-4B56-AEEF-3060F21CD4FF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95858-5D66-EDC9-2E33-374A321F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6A8F9-5B38-3399-FFCD-3FD61AAD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606F-1768-4C1A-9FDA-86A589C0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6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CF964-86CF-0906-A198-C3A3709A0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E103-D365-4B56-AEEF-3060F21CD4FF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D32697-66BC-65E7-16C7-74322F109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29233-391B-292F-AF81-6F39C993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606F-1768-4C1A-9FDA-86A589C0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4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B1EF6-CDC6-79BB-0A96-DA8A92240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99A6-0ABA-02C1-7444-EE30D984E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76599-3472-E63C-8CC5-558D424F2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B244C-60B1-5F59-76DB-7B99472A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E103-D365-4B56-AEEF-3060F21CD4FF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D481F-1054-CCD2-5C70-F02D20F0B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6D219-92CF-18C9-E6B1-F68A2F2AC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606F-1768-4C1A-9FDA-86A589C0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5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FCE6-16CA-900E-A490-CEC34BFA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A0692-20F2-A606-A7BC-076434B70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69637-DABD-AF60-1846-B8EDFB20E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2D74E-595D-B186-8732-D92CAAC1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E103-D365-4B56-AEEF-3060F21CD4FF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52271-BE90-B811-B995-9604DB96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550CC-36A0-06B8-8B66-E82F1A57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606F-1768-4C1A-9FDA-86A589C0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5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8F0745-C794-554A-79BF-2BCFED6E2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FC27B-F2B1-098E-3875-B55E0AE1A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21F23-3D6F-AFD4-95E0-8237F23DB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AE103-D365-4B56-AEEF-3060F21CD4FF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AEA4C-B363-CA07-52AA-E85A5B85A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4298C-1ED5-4641-B0D2-28B8CFAB2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0606F-1768-4C1A-9FDA-86A589C0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1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lens.org/datasets/movielen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index.html" TargetMode="External"/><Relationship Id="rId7" Type="http://schemas.openxmlformats.org/officeDocument/2006/relationships/hyperlink" Target="https://pandas.pydata.org/pandas-docs/stable/reference/plotting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pandas-docs/stable/reference/series.html" TargetMode="External"/><Relationship Id="rId5" Type="http://schemas.openxmlformats.org/officeDocument/2006/relationships/hyperlink" Target="https://pandas.pydata.org/pandas-docs/stable/reference/frame.html" TargetMode="External"/><Relationship Id="rId4" Type="http://schemas.openxmlformats.org/officeDocument/2006/relationships/hyperlink" Target="https://pandas.pydata.org/pandas-docs/stable/reference/io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getting_started/install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5801" y="3402999"/>
            <a:ext cx="3632623" cy="25400"/>
            <a:chOff x="1028700" y="5104499"/>
            <a:chExt cx="5448935" cy="38100"/>
          </a:xfrm>
        </p:grpSpPr>
        <p:sp>
          <p:nvSpPr>
            <p:cNvPr id="3" name="object 3"/>
            <p:cNvSpPr/>
            <p:nvPr/>
          </p:nvSpPr>
          <p:spPr>
            <a:xfrm>
              <a:off x="1028687" y="5104510"/>
              <a:ext cx="5372735" cy="38100"/>
            </a:xfrm>
            <a:custGeom>
              <a:avLst/>
              <a:gdLst/>
              <a:ahLst/>
              <a:cxnLst/>
              <a:rect l="l" t="t" r="r" b="b"/>
              <a:pathLst>
                <a:path w="5372735" h="38100">
                  <a:moveTo>
                    <a:pt x="38112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8112" y="38100"/>
                  </a:lnTo>
                  <a:lnTo>
                    <a:pt x="38112" y="0"/>
                  </a:lnTo>
                  <a:close/>
                </a:path>
                <a:path w="5372735" h="38100">
                  <a:moveTo>
                    <a:pt x="114312" y="0"/>
                  </a:moveTo>
                  <a:lnTo>
                    <a:pt x="76212" y="0"/>
                  </a:lnTo>
                  <a:lnTo>
                    <a:pt x="76212" y="38100"/>
                  </a:lnTo>
                  <a:lnTo>
                    <a:pt x="114312" y="38100"/>
                  </a:lnTo>
                  <a:lnTo>
                    <a:pt x="114312" y="0"/>
                  </a:lnTo>
                  <a:close/>
                </a:path>
                <a:path w="5372735" h="38100">
                  <a:moveTo>
                    <a:pt x="190512" y="0"/>
                  </a:moveTo>
                  <a:lnTo>
                    <a:pt x="152412" y="0"/>
                  </a:lnTo>
                  <a:lnTo>
                    <a:pt x="152412" y="38100"/>
                  </a:lnTo>
                  <a:lnTo>
                    <a:pt x="190512" y="38100"/>
                  </a:lnTo>
                  <a:lnTo>
                    <a:pt x="190512" y="0"/>
                  </a:lnTo>
                  <a:close/>
                </a:path>
                <a:path w="5372735" h="38100">
                  <a:moveTo>
                    <a:pt x="266725" y="0"/>
                  </a:moveTo>
                  <a:lnTo>
                    <a:pt x="228612" y="0"/>
                  </a:lnTo>
                  <a:lnTo>
                    <a:pt x="228612" y="38100"/>
                  </a:lnTo>
                  <a:lnTo>
                    <a:pt x="266725" y="38100"/>
                  </a:lnTo>
                  <a:lnTo>
                    <a:pt x="266725" y="0"/>
                  </a:lnTo>
                  <a:close/>
                </a:path>
                <a:path w="5372735" h="38100">
                  <a:moveTo>
                    <a:pt x="342925" y="0"/>
                  </a:moveTo>
                  <a:lnTo>
                    <a:pt x="304825" y="0"/>
                  </a:lnTo>
                  <a:lnTo>
                    <a:pt x="304825" y="38100"/>
                  </a:lnTo>
                  <a:lnTo>
                    <a:pt x="342925" y="38100"/>
                  </a:lnTo>
                  <a:lnTo>
                    <a:pt x="342925" y="0"/>
                  </a:lnTo>
                  <a:close/>
                </a:path>
                <a:path w="5372735" h="38100">
                  <a:moveTo>
                    <a:pt x="419125" y="0"/>
                  </a:moveTo>
                  <a:lnTo>
                    <a:pt x="381025" y="0"/>
                  </a:lnTo>
                  <a:lnTo>
                    <a:pt x="381025" y="38100"/>
                  </a:lnTo>
                  <a:lnTo>
                    <a:pt x="419125" y="38100"/>
                  </a:lnTo>
                  <a:lnTo>
                    <a:pt x="419125" y="0"/>
                  </a:lnTo>
                  <a:close/>
                </a:path>
                <a:path w="5372735" h="38100">
                  <a:moveTo>
                    <a:pt x="495338" y="0"/>
                  </a:moveTo>
                  <a:lnTo>
                    <a:pt x="457225" y="0"/>
                  </a:lnTo>
                  <a:lnTo>
                    <a:pt x="457225" y="38100"/>
                  </a:lnTo>
                  <a:lnTo>
                    <a:pt x="495338" y="38100"/>
                  </a:lnTo>
                  <a:lnTo>
                    <a:pt x="495338" y="0"/>
                  </a:lnTo>
                  <a:close/>
                </a:path>
                <a:path w="5372735" h="38100">
                  <a:moveTo>
                    <a:pt x="571538" y="0"/>
                  </a:moveTo>
                  <a:lnTo>
                    <a:pt x="533438" y="0"/>
                  </a:lnTo>
                  <a:lnTo>
                    <a:pt x="533438" y="38100"/>
                  </a:lnTo>
                  <a:lnTo>
                    <a:pt x="571538" y="38100"/>
                  </a:lnTo>
                  <a:lnTo>
                    <a:pt x="571538" y="0"/>
                  </a:lnTo>
                  <a:close/>
                </a:path>
                <a:path w="5372735" h="38100">
                  <a:moveTo>
                    <a:pt x="647738" y="0"/>
                  </a:moveTo>
                  <a:lnTo>
                    <a:pt x="609638" y="0"/>
                  </a:lnTo>
                  <a:lnTo>
                    <a:pt x="609638" y="38100"/>
                  </a:lnTo>
                  <a:lnTo>
                    <a:pt x="647738" y="38100"/>
                  </a:lnTo>
                  <a:lnTo>
                    <a:pt x="647738" y="0"/>
                  </a:lnTo>
                  <a:close/>
                </a:path>
                <a:path w="5372735" h="38100">
                  <a:moveTo>
                    <a:pt x="723950" y="0"/>
                  </a:moveTo>
                  <a:lnTo>
                    <a:pt x="685838" y="0"/>
                  </a:lnTo>
                  <a:lnTo>
                    <a:pt x="685838" y="38100"/>
                  </a:lnTo>
                  <a:lnTo>
                    <a:pt x="723950" y="38100"/>
                  </a:lnTo>
                  <a:lnTo>
                    <a:pt x="723950" y="0"/>
                  </a:lnTo>
                  <a:close/>
                </a:path>
                <a:path w="5372735" h="38100">
                  <a:moveTo>
                    <a:pt x="800150" y="0"/>
                  </a:moveTo>
                  <a:lnTo>
                    <a:pt x="762050" y="0"/>
                  </a:lnTo>
                  <a:lnTo>
                    <a:pt x="762050" y="38100"/>
                  </a:lnTo>
                  <a:lnTo>
                    <a:pt x="800150" y="38100"/>
                  </a:lnTo>
                  <a:lnTo>
                    <a:pt x="800150" y="0"/>
                  </a:lnTo>
                  <a:close/>
                </a:path>
                <a:path w="5372735" h="38100">
                  <a:moveTo>
                    <a:pt x="876350" y="0"/>
                  </a:moveTo>
                  <a:lnTo>
                    <a:pt x="838250" y="0"/>
                  </a:lnTo>
                  <a:lnTo>
                    <a:pt x="838250" y="38100"/>
                  </a:lnTo>
                  <a:lnTo>
                    <a:pt x="876350" y="38100"/>
                  </a:lnTo>
                  <a:lnTo>
                    <a:pt x="876350" y="0"/>
                  </a:lnTo>
                  <a:close/>
                </a:path>
                <a:path w="5372735" h="38100">
                  <a:moveTo>
                    <a:pt x="952563" y="0"/>
                  </a:moveTo>
                  <a:lnTo>
                    <a:pt x="914450" y="0"/>
                  </a:lnTo>
                  <a:lnTo>
                    <a:pt x="914450" y="38100"/>
                  </a:lnTo>
                  <a:lnTo>
                    <a:pt x="952563" y="38100"/>
                  </a:lnTo>
                  <a:lnTo>
                    <a:pt x="952563" y="0"/>
                  </a:lnTo>
                  <a:close/>
                </a:path>
                <a:path w="5372735" h="38100">
                  <a:moveTo>
                    <a:pt x="1028763" y="0"/>
                  </a:moveTo>
                  <a:lnTo>
                    <a:pt x="990663" y="0"/>
                  </a:lnTo>
                  <a:lnTo>
                    <a:pt x="990663" y="38100"/>
                  </a:lnTo>
                  <a:lnTo>
                    <a:pt x="1028763" y="38100"/>
                  </a:lnTo>
                  <a:lnTo>
                    <a:pt x="1028763" y="0"/>
                  </a:lnTo>
                  <a:close/>
                </a:path>
                <a:path w="5372735" h="38100">
                  <a:moveTo>
                    <a:pt x="1104963" y="0"/>
                  </a:moveTo>
                  <a:lnTo>
                    <a:pt x="1066863" y="0"/>
                  </a:lnTo>
                  <a:lnTo>
                    <a:pt x="1066863" y="38100"/>
                  </a:lnTo>
                  <a:lnTo>
                    <a:pt x="1104963" y="38100"/>
                  </a:lnTo>
                  <a:lnTo>
                    <a:pt x="1104963" y="0"/>
                  </a:lnTo>
                  <a:close/>
                </a:path>
                <a:path w="5372735" h="38100">
                  <a:moveTo>
                    <a:pt x="1181176" y="0"/>
                  </a:moveTo>
                  <a:lnTo>
                    <a:pt x="1143063" y="0"/>
                  </a:lnTo>
                  <a:lnTo>
                    <a:pt x="1143063" y="38100"/>
                  </a:lnTo>
                  <a:lnTo>
                    <a:pt x="1181176" y="38100"/>
                  </a:lnTo>
                  <a:lnTo>
                    <a:pt x="1181176" y="0"/>
                  </a:lnTo>
                  <a:close/>
                </a:path>
                <a:path w="5372735" h="38100">
                  <a:moveTo>
                    <a:pt x="1257376" y="0"/>
                  </a:moveTo>
                  <a:lnTo>
                    <a:pt x="1219276" y="0"/>
                  </a:lnTo>
                  <a:lnTo>
                    <a:pt x="1219276" y="38100"/>
                  </a:lnTo>
                  <a:lnTo>
                    <a:pt x="1257376" y="38100"/>
                  </a:lnTo>
                  <a:lnTo>
                    <a:pt x="1257376" y="0"/>
                  </a:lnTo>
                  <a:close/>
                </a:path>
                <a:path w="5372735" h="38100">
                  <a:moveTo>
                    <a:pt x="1333576" y="0"/>
                  </a:moveTo>
                  <a:lnTo>
                    <a:pt x="1295476" y="0"/>
                  </a:lnTo>
                  <a:lnTo>
                    <a:pt x="1295476" y="38100"/>
                  </a:lnTo>
                  <a:lnTo>
                    <a:pt x="1333576" y="38100"/>
                  </a:lnTo>
                  <a:lnTo>
                    <a:pt x="1333576" y="0"/>
                  </a:lnTo>
                  <a:close/>
                </a:path>
                <a:path w="5372735" h="38100">
                  <a:moveTo>
                    <a:pt x="1409788" y="0"/>
                  </a:moveTo>
                  <a:lnTo>
                    <a:pt x="1371676" y="0"/>
                  </a:lnTo>
                  <a:lnTo>
                    <a:pt x="1371676" y="38100"/>
                  </a:lnTo>
                  <a:lnTo>
                    <a:pt x="1409788" y="38100"/>
                  </a:lnTo>
                  <a:lnTo>
                    <a:pt x="1409788" y="0"/>
                  </a:lnTo>
                  <a:close/>
                </a:path>
                <a:path w="5372735" h="38100">
                  <a:moveTo>
                    <a:pt x="1485988" y="0"/>
                  </a:moveTo>
                  <a:lnTo>
                    <a:pt x="1447888" y="0"/>
                  </a:lnTo>
                  <a:lnTo>
                    <a:pt x="1447888" y="38100"/>
                  </a:lnTo>
                  <a:lnTo>
                    <a:pt x="1485988" y="38100"/>
                  </a:lnTo>
                  <a:lnTo>
                    <a:pt x="1485988" y="0"/>
                  </a:lnTo>
                  <a:close/>
                </a:path>
                <a:path w="5372735" h="38100">
                  <a:moveTo>
                    <a:pt x="1562188" y="0"/>
                  </a:moveTo>
                  <a:lnTo>
                    <a:pt x="1524088" y="0"/>
                  </a:lnTo>
                  <a:lnTo>
                    <a:pt x="1524088" y="38100"/>
                  </a:lnTo>
                  <a:lnTo>
                    <a:pt x="1562188" y="38100"/>
                  </a:lnTo>
                  <a:lnTo>
                    <a:pt x="1562188" y="0"/>
                  </a:lnTo>
                  <a:close/>
                </a:path>
                <a:path w="5372735" h="38100">
                  <a:moveTo>
                    <a:pt x="1638401" y="0"/>
                  </a:moveTo>
                  <a:lnTo>
                    <a:pt x="1600288" y="0"/>
                  </a:lnTo>
                  <a:lnTo>
                    <a:pt x="1600288" y="38100"/>
                  </a:lnTo>
                  <a:lnTo>
                    <a:pt x="1638401" y="38100"/>
                  </a:lnTo>
                  <a:lnTo>
                    <a:pt x="1638401" y="0"/>
                  </a:lnTo>
                  <a:close/>
                </a:path>
                <a:path w="5372735" h="38100">
                  <a:moveTo>
                    <a:pt x="1714601" y="0"/>
                  </a:moveTo>
                  <a:lnTo>
                    <a:pt x="1676501" y="0"/>
                  </a:lnTo>
                  <a:lnTo>
                    <a:pt x="1676501" y="38100"/>
                  </a:lnTo>
                  <a:lnTo>
                    <a:pt x="1714601" y="38100"/>
                  </a:lnTo>
                  <a:lnTo>
                    <a:pt x="1714601" y="0"/>
                  </a:lnTo>
                  <a:close/>
                </a:path>
                <a:path w="5372735" h="38100">
                  <a:moveTo>
                    <a:pt x="1790801" y="0"/>
                  </a:moveTo>
                  <a:lnTo>
                    <a:pt x="1752701" y="0"/>
                  </a:lnTo>
                  <a:lnTo>
                    <a:pt x="1752701" y="38100"/>
                  </a:lnTo>
                  <a:lnTo>
                    <a:pt x="1790801" y="38100"/>
                  </a:lnTo>
                  <a:lnTo>
                    <a:pt x="1790801" y="0"/>
                  </a:lnTo>
                  <a:close/>
                </a:path>
                <a:path w="5372735" h="38100">
                  <a:moveTo>
                    <a:pt x="1867001" y="0"/>
                  </a:moveTo>
                  <a:lnTo>
                    <a:pt x="1828901" y="0"/>
                  </a:lnTo>
                  <a:lnTo>
                    <a:pt x="1828901" y="38100"/>
                  </a:lnTo>
                  <a:lnTo>
                    <a:pt x="1867001" y="38100"/>
                  </a:lnTo>
                  <a:lnTo>
                    <a:pt x="1867001" y="0"/>
                  </a:lnTo>
                  <a:close/>
                </a:path>
                <a:path w="5372735" h="38100">
                  <a:moveTo>
                    <a:pt x="1943214" y="0"/>
                  </a:moveTo>
                  <a:lnTo>
                    <a:pt x="1905114" y="0"/>
                  </a:lnTo>
                  <a:lnTo>
                    <a:pt x="1905114" y="38100"/>
                  </a:lnTo>
                  <a:lnTo>
                    <a:pt x="1943214" y="38100"/>
                  </a:lnTo>
                  <a:lnTo>
                    <a:pt x="1943214" y="0"/>
                  </a:lnTo>
                  <a:close/>
                </a:path>
                <a:path w="5372735" h="38100">
                  <a:moveTo>
                    <a:pt x="2019414" y="0"/>
                  </a:moveTo>
                  <a:lnTo>
                    <a:pt x="1981314" y="0"/>
                  </a:lnTo>
                  <a:lnTo>
                    <a:pt x="1981314" y="38100"/>
                  </a:lnTo>
                  <a:lnTo>
                    <a:pt x="2019414" y="38100"/>
                  </a:lnTo>
                  <a:lnTo>
                    <a:pt x="2019414" y="0"/>
                  </a:lnTo>
                  <a:close/>
                </a:path>
                <a:path w="5372735" h="38100">
                  <a:moveTo>
                    <a:pt x="2095614" y="0"/>
                  </a:moveTo>
                  <a:lnTo>
                    <a:pt x="2057514" y="0"/>
                  </a:lnTo>
                  <a:lnTo>
                    <a:pt x="2057514" y="38100"/>
                  </a:lnTo>
                  <a:lnTo>
                    <a:pt x="2095614" y="38100"/>
                  </a:lnTo>
                  <a:lnTo>
                    <a:pt x="2095614" y="0"/>
                  </a:lnTo>
                  <a:close/>
                </a:path>
                <a:path w="5372735" h="38100">
                  <a:moveTo>
                    <a:pt x="2171827" y="0"/>
                  </a:moveTo>
                  <a:lnTo>
                    <a:pt x="2133727" y="0"/>
                  </a:lnTo>
                  <a:lnTo>
                    <a:pt x="2133727" y="38100"/>
                  </a:lnTo>
                  <a:lnTo>
                    <a:pt x="2171827" y="38100"/>
                  </a:lnTo>
                  <a:lnTo>
                    <a:pt x="2171827" y="0"/>
                  </a:lnTo>
                  <a:close/>
                </a:path>
                <a:path w="5372735" h="38100">
                  <a:moveTo>
                    <a:pt x="2248027" y="0"/>
                  </a:moveTo>
                  <a:lnTo>
                    <a:pt x="2209927" y="0"/>
                  </a:lnTo>
                  <a:lnTo>
                    <a:pt x="2209927" y="38100"/>
                  </a:lnTo>
                  <a:lnTo>
                    <a:pt x="2248027" y="38100"/>
                  </a:lnTo>
                  <a:lnTo>
                    <a:pt x="2248027" y="0"/>
                  </a:lnTo>
                  <a:close/>
                </a:path>
                <a:path w="5372735" h="38100">
                  <a:moveTo>
                    <a:pt x="2324227" y="0"/>
                  </a:moveTo>
                  <a:lnTo>
                    <a:pt x="2286127" y="0"/>
                  </a:lnTo>
                  <a:lnTo>
                    <a:pt x="2286127" y="38100"/>
                  </a:lnTo>
                  <a:lnTo>
                    <a:pt x="2324227" y="38100"/>
                  </a:lnTo>
                  <a:lnTo>
                    <a:pt x="2324227" y="0"/>
                  </a:lnTo>
                  <a:close/>
                </a:path>
                <a:path w="5372735" h="38100">
                  <a:moveTo>
                    <a:pt x="2400439" y="0"/>
                  </a:moveTo>
                  <a:lnTo>
                    <a:pt x="2362339" y="0"/>
                  </a:lnTo>
                  <a:lnTo>
                    <a:pt x="2362339" y="38100"/>
                  </a:lnTo>
                  <a:lnTo>
                    <a:pt x="2400439" y="38100"/>
                  </a:lnTo>
                  <a:lnTo>
                    <a:pt x="2400439" y="0"/>
                  </a:lnTo>
                  <a:close/>
                </a:path>
                <a:path w="5372735" h="38100">
                  <a:moveTo>
                    <a:pt x="2476639" y="0"/>
                  </a:moveTo>
                  <a:lnTo>
                    <a:pt x="2438539" y="0"/>
                  </a:lnTo>
                  <a:lnTo>
                    <a:pt x="2438539" y="38100"/>
                  </a:lnTo>
                  <a:lnTo>
                    <a:pt x="2476639" y="38100"/>
                  </a:lnTo>
                  <a:lnTo>
                    <a:pt x="2476639" y="0"/>
                  </a:lnTo>
                  <a:close/>
                </a:path>
                <a:path w="5372735" h="38100">
                  <a:moveTo>
                    <a:pt x="2552839" y="0"/>
                  </a:moveTo>
                  <a:lnTo>
                    <a:pt x="2514739" y="0"/>
                  </a:lnTo>
                  <a:lnTo>
                    <a:pt x="2514739" y="38100"/>
                  </a:lnTo>
                  <a:lnTo>
                    <a:pt x="2552839" y="38100"/>
                  </a:lnTo>
                  <a:lnTo>
                    <a:pt x="2552839" y="0"/>
                  </a:lnTo>
                  <a:close/>
                </a:path>
                <a:path w="5372735" h="38100">
                  <a:moveTo>
                    <a:pt x="2629052" y="0"/>
                  </a:moveTo>
                  <a:lnTo>
                    <a:pt x="2590952" y="0"/>
                  </a:lnTo>
                  <a:lnTo>
                    <a:pt x="2590952" y="38100"/>
                  </a:lnTo>
                  <a:lnTo>
                    <a:pt x="2629052" y="38100"/>
                  </a:lnTo>
                  <a:lnTo>
                    <a:pt x="2629052" y="0"/>
                  </a:lnTo>
                  <a:close/>
                </a:path>
                <a:path w="5372735" h="38100">
                  <a:moveTo>
                    <a:pt x="2705252" y="0"/>
                  </a:moveTo>
                  <a:lnTo>
                    <a:pt x="2667152" y="0"/>
                  </a:lnTo>
                  <a:lnTo>
                    <a:pt x="2667152" y="38100"/>
                  </a:lnTo>
                  <a:lnTo>
                    <a:pt x="2705252" y="38100"/>
                  </a:lnTo>
                  <a:lnTo>
                    <a:pt x="2705252" y="0"/>
                  </a:lnTo>
                  <a:close/>
                </a:path>
                <a:path w="5372735" h="38100">
                  <a:moveTo>
                    <a:pt x="2781452" y="0"/>
                  </a:moveTo>
                  <a:lnTo>
                    <a:pt x="2743352" y="0"/>
                  </a:lnTo>
                  <a:lnTo>
                    <a:pt x="2743352" y="38100"/>
                  </a:lnTo>
                  <a:lnTo>
                    <a:pt x="2781452" y="38100"/>
                  </a:lnTo>
                  <a:lnTo>
                    <a:pt x="2781452" y="0"/>
                  </a:lnTo>
                  <a:close/>
                </a:path>
                <a:path w="5372735" h="38100">
                  <a:moveTo>
                    <a:pt x="2857665" y="0"/>
                  </a:moveTo>
                  <a:lnTo>
                    <a:pt x="2819565" y="0"/>
                  </a:lnTo>
                  <a:lnTo>
                    <a:pt x="2819565" y="38100"/>
                  </a:lnTo>
                  <a:lnTo>
                    <a:pt x="2857665" y="38100"/>
                  </a:lnTo>
                  <a:lnTo>
                    <a:pt x="2857665" y="0"/>
                  </a:lnTo>
                  <a:close/>
                </a:path>
                <a:path w="5372735" h="38100">
                  <a:moveTo>
                    <a:pt x="2933865" y="0"/>
                  </a:moveTo>
                  <a:lnTo>
                    <a:pt x="2895765" y="0"/>
                  </a:lnTo>
                  <a:lnTo>
                    <a:pt x="2895765" y="38100"/>
                  </a:lnTo>
                  <a:lnTo>
                    <a:pt x="2933865" y="38100"/>
                  </a:lnTo>
                  <a:lnTo>
                    <a:pt x="2933865" y="0"/>
                  </a:lnTo>
                  <a:close/>
                </a:path>
                <a:path w="5372735" h="38100">
                  <a:moveTo>
                    <a:pt x="3010065" y="0"/>
                  </a:moveTo>
                  <a:lnTo>
                    <a:pt x="2971965" y="0"/>
                  </a:lnTo>
                  <a:lnTo>
                    <a:pt x="2971965" y="38100"/>
                  </a:lnTo>
                  <a:lnTo>
                    <a:pt x="3010065" y="38100"/>
                  </a:lnTo>
                  <a:lnTo>
                    <a:pt x="3010065" y="0"/>
                  </a:lnTo>
                  <a:close/>
                </a:path>
                <a:path w="5372735" h="38100">
                  <a:moveTo>
                    <a:pt x="3086277" y="0"/>
                  </a:moveTo>
                  <a:lnTo>
                    <a:pt x="3048177" y="0"/>
                  </a:lnTo>
                  <a:lnTo>
                    <a:pt x="3048177" y="38100"/>
                  </a:lnTo>
                  <a:lnTo>
                    <a:pt x="3086277" y="38100"/>
                  </a:lnTo>
                  <a:lnTo>
                    <a:pt x="3086277" y="0"/>
                  </a:lnTo>
                  <a:close/>
                </a:path>
                <a:path w="5372735" h="38100">
                  <a:moveTo>
                    <a:pt x="3162477" y="0"/>
                  </a:moveTo>
                  <a:lnTo>
                    <a:pt x="3124377" y="0"/>
                  </a:lnTo>
                  <a:lnTo>
                    <a:pt x="3124377" y="38100"/>
                  </a:lnTo>
                  <a:lnTo>
                    <a:pt x="3162477" y="38100"/>
                  </a:lnTo>
                  <a:lnTo>
                    <a:pt x="3162477" y="0"/>
                  </a:lnTo>
                  <a:close/>
                </a:path>
                <a:path w="5372735" h="38100">
                  <a:moveTo>
                    <a:pt x="3238677" y="0"/>
                  </a:moveTo>
                  <a:lnTo>
                    <a:pt x="3200577" y="0"/>
                  </a:lnTo>
                  <a:lnTo>
                    <a:pt x="3200577" y="38100"/>
                  </a:lnTo>
                  <a:lnTo>
                    <a:pt x="3238677" y="38100"/>
                  </a:lnTo>
                  <a:lnTo>
                    <a:pt x="3238677" y="0"/>
                  </a:lnTo>
                  <a:close/>
                </a:path>
                <a:path w="5372735" h="38100">
                  <a:moveTo>
                    <a:pt x="3314890" y="0"/>
                  </a:moveTo>
                  <a:lnTo>
                    <a:pt x="3276790" y="0"/>
                  </a:lnTo>
                  <a:lnTo>
                    <a:pt x="3276790" y="38100"/>
                  </a:lnTo>
                  <a:lnTo>
                    <a:pt x="3314890" y="38100"/>
                  </a:lnTo>
                  <a:lnTo>
                    <a:pt x="3314890" y="0"/>
                  </a:lnTo>
                  <a:close/>
                </a:path>
                <a:path w="5372735" h="38100">
                  <a:moveTo>
                    <a:pt x="3391090" y="0"/>
                  </a:moveTo>
                  <a:lnTo>
                    <a:pt x="3352990" y="0"/>
                  </a:lnTo>
                  <a:lnTo>
                    <a:pt x="3352990" y="38100"/>
                  </a:lnTo>
                  <a:lnTo>
                    <a:pt x="3391090" y="38100"/>
                  </a:lnTo>
                  <a:lnTo>
                    <a:pt x="3391090" y="0"/>
                  </a:lnTo>
                  <a:close/>
                </a:path>
                <a:path w="5372735" h="38100">
                  <a:moveTo>
                    <a:pt x="3467290" y="0"/>
                  </a:moveTo>
                  <a:lnTo>
                    <a:pt x="3429190" y="0"/>
                  </a:lnTo>
                  <a:lnTo>
                    <a:pt x="3429190" y="38100"/>
                  </a:lnTo>
                  <a:lnTo>
                    <a:pt x="3467290" y="38100"/>
                  </a:lnTo>
                  <a:lnTo>
                    <a:pt x="3467290" y="0"/>
                  </a:lnTo>
                  <a:close/>
                </a:path>
                <a:path w="5372735" h="38100">
                  <a:moveTo>
                    <a:pt x="3543503" y="0"/>
                  </a:moveTo>
                  <a:lnTo>
                    <a:pt x="3505390" y="0"/>
                  </a:lnTo>
                  <a:lnTo>
                    <a:pt x="3505390" y="38100"/>
                  </a:lnTo>
                  <a:lnTo>
                    <a:pt x="3543503" y="38100"/>
                  </a:lnTo>
                  <a:lnTo>
                    <a:pt x="3543503" y="0"/>
                  </a:lnTo>
                  <a:close/>
                </a:path>
                <a:path w="5372735" h="38100">
                  <a:moveTo>
                    <a:pt x="3619703" y="0"/>
                  </a:moveTo>
                  <a:lnTo>
                    <a:pt x="3581603" y="0"/>
                  </a:lnTo>
                  <a:lnTo>
                    <a:pt x="3581603" y="38100"/>
                  </a:lnTo>
                  <a:lnTo>
                    <a:pt x="3619703" y="38100"/>
                  </a:lnTo>
                  <a:lnTo>
                    <a:pt x="3619703" y="0"/>
                  </a:lnTo>
                  <a:close/>
                </a:path>
                <a:path w="5372735" h="38100">
                  <a:moveTo>
                    <a:pt x="3695903" y="0"/>
                  </a:moveTo>
                  <a:lnTo>
                    <a:pt x="3657803" y="0"/>
                  </a:lnTo>
                  <a:lnTo>
                    <a:pt x="3657803" y="38100"/>
                  </a:lnTo>
                  <a:lnTo>
                    <a:pt x="3695903" y="38100"/>
                  </a:lnTo>
                  <a:lnTo>
                    <a:pt x="3695903" y="0"/>
                  </a:lnTo>
                  <a:close/>
                </a:path>
                <a:path w="5372735" h="38100">
                  <a:moveTo>
                    <a:pt x="3772116" y="0"/>
                  </a:moveTo>
                  <a:lnTo>
                    <a:pt x="3734003" y="0"/>
                  </a:lnTo>
                  <a:lnTo>
                    <a:pt x="3734003" y="38100"/>
                  </a:lnTo>
                  <a:lnTo>
                    <a:pt x="3772116" y="38100"/>
                  </a:lnTo>
                  <a:lnTo>
                    <a:pt x="3772116" y="0"/>
                  </a:lnTo>
                  <a:close/>
                </a:path>
                <a:path w="5372735" h="38100">
                  <a:moveTo>
                    <a:pt x="3848316" y="0"/>
                  </a:moveTo>
                  <a:lnTo>
                    <a:pt x="3810216" y="0"/>
                  </a:lnTo>
                  <a:lnTo>
                    <a:pt x="3810216" y="38100"/>
                  </a:lnTo>
                  <a:lnTo>
                    <a:pt x="3848316" y="38100"/>
                  </a:lnTo>
                  <a:lnTo>
                    <a:pt x="3848316" y="0"/>
                  </a:lnTo>
                  <a:close/>
                </a:path>
                <a:path w="5372735" h="38100">
                  <a:moveTo>
                    <a:pt x="3924516" y="0"/>
                  </a:moveTo>
                  <a:lnTo>
                    <a:pt x="3886416" y="0"/>
                  </a:lnTo>
                  <a:lnTo>
                    <a:pt x="3886416" y="38100"/>
                  </a:lnTo>
                  <a:lnTo>
                    <a:pt x="3924516" y="38100"/>
                  </a:lnTo>
                  <a:lnTo>
                    <a:pt x="3924516" y="0"/>
                  </a:lnTo>
                  <a:close/>
                </a:path>
                <a:path w="5372735" h="38100">
                  <a:moveTo>
                    <a:pt x="4000728" y="0"/>
                  </a:moveTo>
                  <a:lnTo>
                    <a:pt x="3962616" y="0"/>
                  </a:lnTo>
                  <a:lnTo>
                    <a:pt x="3962616" y="38100"/>
                  </a:lnTo>
                  <a:lnTo>
                    <a:pt x="4000728" y="38100"/>
                  </a:lnTo>
                  <a:lnTo>
                    <a:pt x="4000728" y="0"/>
                  </a:lnTo>
                  <a:close/>
                </a:path>
                <a:path w="5372735" h="38100">
                  <a:moveTo>
                    <a:pt x="4076928" y="0"/>
                  </a:moveTo>
                  <a:lnTo>
                    <a:pt x="4038828" y="0"/>
                  </a:lnTo>
                  <a:lnTo>
                    <a:pt x="4038828" y="38100"/>
                  </a:lnTo>
                  <a:lnTo>
                    <a:pt x="4076928" y="38100"/>
                  </a:lnTo>
                  <a:lnTo>
                    <a:pt x="4076928" y="0"/>
                  </a:lnTo>
                  <a:close/>
                </a:path>
                <a:path w="5372735" h="38100">
                  <a:moveTo>
                    <a:pt x="4153128" y="0"/>
                  </a:moveTo>
                  <a:lnTo>
                    <a:pt x="4115028" y="0"/>
                  </a:lnTo>
                  <a:lnTo>
                    <a:pt x="4115028" y="38100"/>
                  </a:lnTo>
                  <a:lnTo>
                    <a:pt x="4153128" y="38100"/>
                  </a:lnTo>
                  <a:lnTo>
                    <a:pt x="4153128" y="0"/>
                  </a:lnTo>
                  <a:close/>
                </a:path>
                <a:path w="5372735" h="38100">
                  <a:moveTo>
                    <a:pt x="4229341" y="0"/>
                  </a:moveTo>
                  <a:lnTo>
                    <a:pt x="4191228" y="0"/>
                  </a:lnTo>
                  <a:lnTo>
                    <a:pt x="4191228" y="38100"/>
                  </a:lnTo>
                  <a:lnTo>
                    <a:pt x="4229341" y="38100"/>
                  </a:lnTo>
                  <a:lnTo>
                    <a:pt x="4229341" y="0"/>
                  </a:lnTo>
                  <a:close/>
                </a:path>
                <a:path w="5372735" h="38100">
                  <a:moveTo>
                    <a:pt x="4305541" y="0"/>
                  </a:moveTo>
                  <a:lnTo>
                    <a:pt x="4267441" y="0"/>
                  </a:lnTo>
                  <a:lnTo>
                    <a:pt x="4267441" y="38100"/>
                  </a:lnTo>
                  <a:lnTo>
                    <a:pt x="4305541" y="38100"/>
                  </a:lnTo>
                  <a:lnTo>
                    <a:pt x="4305541" y="0"/>
                  </a:lnTo>
                  <a:close/>
                </a:path>
                <a:path w="5372735" h="38100">
                  <a:moveTo>
                    <a:pt x="4381741" y="0"/>
                  </a:moveTo>
                  <a:lnTo>
                    <a:pt x="4343641" y="0"/>
                  </a:lnTo>
                  <a:lnTo>
                    <a:pt x="4343641" y="38100"/>
                  </a:lnTo>
                  <a:lnTo>
                    <a:pt x="4381741" y="38100"/>
                  </a:lnTo>
                  <a:lnTo>
                    <a:pt x="4381741" y="0"/>
                  </a:lnTo>
                  <a:close/>
                </a:path>
                <a:path w="5372735" h="38100">
                  <a:moveTo>
                    <a:pt x="4457954" y="0"/>
                  </a:moveTo>
                  <a:lnTo>
                    <a:pt x="4419841" y="0"/>
                  </a:lnTo>
                  <a:lnTo>
                    <a:pt x="4419841" y="38100"/>
                  </a:lnTo>
                  <a:lnTo>
                    <a:pt x="4457954" y="38100"/>
                  </a:lnTo>
                  <a:lnTo>
                    <a:pt x="4457954" y="0"/>
                  </a:lnTo>
                  <a:close/>
                </a:path>
                <a:path w="5372735" h="38100">
                  <a:moveTo>
                    <a:pt x="4534154" y="0"/>
                  </a:moveTo>
                  <a:lnTo>
                    <a:pt x="4496054" y="0"/>
                  </a:lnTo>
                  <a:lnTo>
                    <a:pt x="4496054" y="38100"/>
                  </a:lnTo>
                  <a:lnTo>
                    <a:pt x="4534154" y="38100"/>
                  </a:lnTo>
                  <a:lnTo>
                    <a:pt x="4534154" y="0"/>
                  </a:lnTo>
                  <a:close/>
                </a:path>
                <a:path w="5372735" h="38100">
                  <a:moveTo>
                    <a:pt x="4610354" y="0"/>
                  </a:moveTo>
                  <a:lnTo>
                    <a:pt x="4572254" y="0"/>
                  </a:lnTo>
                  <a:lnTo>
                    <a:pt x="4572254" y="38100"/>
                  </a:lnTo>
                  <a:lnTo>
                    <a:pt x="4610354" y="38100"/>
                  </a:lnTo>
                  <a:lnTo>
                    <a:pt x="4610354" y="0"/>
                  </a:lnTo>
                  <a:close/>
                </a:path>
                <a:path w="5372735" h="38100">
                  <a:moveTo>
                    <a:pt x="4686566" y="0"/>
                  </a:moveTo>
                  <a:lnTo>
                    <a:pt x="4648454" y="0"/>
                  </a:lnTo>
                  <a:lnTo>
                    <a:pt x="4648454" y="38100"/>
                  </a:lnTo>
                  <a:lnTo>
                    <a:pt x="4686566" y="38100"/>
                  </a:lnTo>
                  <a:lnTo>
                    <a:pt x="4686566" y="0"/>
                  </a:lnTo>
                  <a:close/>
                </a:path>
                <a:path w="5372735" h="38100">
                  <a:moveTo>
                    <a:pt x="4762766" y="0"/>
                  </a:moveTo>
                  <a:lnTo>
                    <a:pt x="4724666" y="0"/>
                  </a:lnTo>
                  <a:lnTo>
                    <a:pt x="4724666" y="38100"/>
                  </a:lnTo>
                  <a:lnTo>
                    <a:pt x="4762766" y="38100"/>
                  </a:lnTo>
                  <a:lnTo>
                    <a:pt x="4762766" y="0"/>
                  </a:lnTo>
                  <a:close/>
                </a:path>
                <a:path w="5372735" h="38100">
                  <a:moveTo>
                    <a:pt x="4838966" y="0"/>
                  </a:moveTo>
                  <a:lnTo>
                    <a:pt x="4800866" y="0"/>
                  </a:lnTo>
                  <a:lnTo>
                    <a:pt x="4800866" y="38100"/>
                  </a:lnTo>
                  <a:lnTo>
                    <a:pt x="4838966" y="38100"/>
                  </a:lnTo>
                  <a:lnTo>
                    <a:pt x="4838966" y="0"/>
                  </a:lnTo>
                  <a:close/>
                </a:path>
                <a:path w="5372735" h="38100">
                  <a:moveTo>
                    <a:pt x="4915179" y="0"/>
                  </a:moveTo>
                  <a:lnTo>
                    <a:pt x="4877066" y="0"/>
                  </a:lnTo>
                  <a:lnTo>
                    <a:pt x="4877066" y="38100"/>
                  </a:lnTo>
                  <a:lnTo>
                    <a:pt x="4915179" y="38100"/>
                  </a:lnTo>
                  <a:lnTo>
                    <a:pt x="4915179" y="0"/>
                  </a:lnTo>
                  <a:close/>
                </a:path>
                <a:path w="5372735" h="38100">
                  <a:moveTo>
                    <a:pt x="4991379" y="0"/>
                  </a:moveTo>
                  <a:lnTo>
                    <a:pt x="4953279" y="0"/>
                  </a:lnTo>
                  <a:lnTo>
                    <a:pt x="4953279" y="38100"/>
                  </a:lnTo>
                  <a:lnTo>
                    <a:pt x="4991379" y="38100"/>
                  </a:lnTo>
                  <a:lnTo>
                    <a:pt x="4991379" y="0"/>
                  </a:lnTo>
                  <a:close/>
                </a:path>
                <a:path w="5372735" h="38100">
                  <a:moveTo>
                    <a:pt x="5067579" y="0"/>
                  </a:moveTo>
                  <a:lnTo>
                    <a:pt x="5029479" y="0"/>
                  </a:lnTo>
                  <a:lnTo>
                    <a:pt x="5029479" y="38100"/>
                  </a:lnTo>
                  <a:lnTo>
                    <a:pt x="5067579" y="38100"/>
                  </a:lnTo>
                  <a:lnTo>
                    <a:pt x="5067579" y="0"/>
                  </a:lnTo>
                  <a:close/>
                </a:path>
                <a:path w="5372735" h="38100">
                  <a:moveTo>
                    <a:pt x="5143779" y="0"/>
                  </a:moveTo>
                  <a:lnTo>
                    <a:pt x="5105679" y="0"/>
                  </a:lnTo>
                  <a:lnTo>
                    <a:pt x="5105679" y="38100"/>
                  </a:lnTo>
                  <a:lnTo>
                    <a:pt x="5143779" y="38100"/>
                  </a:lnTo>
                  <a:lnTo>
                    <a:pt x="5143779" y="0"/>
                  </a:lnTo>
                  <a:close/>
                </a:path>
                <a:path w="5372735" h="38100">
                  <a:moveTo>
                    <a:pt x="5219992" y="0"/>
                  </a:moveTo>
                  <a:lnTo>
                    <a:pt x="5181892" y="0"/>
                  </a:lnTo>
                  <a:lnTo>
                    <a:pt x="5181892" y="38100"/>
                  </a:lnTo>
                  <a:lnTo>
                    <a:pt x="5219992" y="38100"/>
                  </a:lnTo>
                  <a:lnTo>
                    <a:pt x="5219992" y="0"/>
                  </a:lnTo>
                  <a:close/>
                </a:path>
                <a:path w="5372735" h="38100">
                  <a:moveTo>
                    <a:pt x="5296192" y="0"/>
                  </a:moveTo>
                  <a:lnTo>
                    <a:pt x="5258092" y="0"/>
                  </a:lnTo>
                  <a:lnTo>
                    <a:pt x="5258092" y="38100"/>
                  </a:lnTo>
                  <a:lnTo>
                    <a:pt x="5296192" y="38100"/>
                  </a:lnTo>
                  <a:lnTo>
                    <a:pt x="5296192" y="0"/>
                  </a:lnTo>
                  <a:close/>
                </a:path>
                <a:path w="5372735" h="38100">
                  <a:moveTo>
                    <a:pt x="5372392" y="0"/>
                  </a:moveTo>
                  <a:lnTo>
                    <a:pt x="5334292" y="0"/>
                  </a:lnTo>
                  <a:lnTo>
                    <a:pt x="5334292" y="38100"/>
                  </a:lnTo>
                  <a:lnTo>
                    <a:pt x="5372392" y="38100"/>
                  </a:lnTo>
                  <a:lnTo>
                    <a:pt x="53723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4" name="object 4"/>
            <p:cNvSpPr/>
            <p:nvPr/>
          </p:nvSpPr>
          <p:spPr>
            <a:xfrm>
              <a:off x="6362979" y="5104510"/>
              <a:ext cx="114935" cy="38100"/>
            </a:xfrm>
            <a:custGeom>
              <a:avLst/>
              <a:gdLst/>
              <a:ahLst/>
              <a:cxnLst/>
              <a:rect l="l" t="t" r="r" b="b"/>
              <a:pathLst>
                <a:path w="114935" h="38100">
                  <a:moveTo>
                    <a:pt x="381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8100" y="38100"/>
                  </a:lnTo>
                  <a:lnTo>
                    <a:pt x="38100" y="0"/>
                  </a:lnTo>
                  <a:close/>
                </a:path>
                <a:path w="114935" h="38100">
                  <a:moveTo>
                    <a:pt x="114312" y="0"/>
                  </a:moveTo>
                  <a:lnTo>
                    <a:pt x="76212" y="0"/>
                  </a:lnTo>
                  <a:lnTo>
                    <a:pt x="76212" y="38100"/>
                  </a:lnTo>
                  <a:lnTo>
                    <a:pt x="114312" y="38100"/>
                  </a:lnTo>
                  <a:lnTo>
                    <a:pt x="1143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77532" y="2214338"/>
            <a:ext cx="2991697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467">
              <a:spcBef>
                <a:spcPts val="90"/>
              </a:spcBef>
            </a:pPr>
            <a:r>
              <a:rPr sz="3200" spc="-97" dirty="0">
                <a:latin typeface="Tahoma"/>
                <a:cs typeface="Tahoma"/>
              </a:rPr>
              <a:t>Welcome</a:t>
            </a:r>
            <a:r>
              <a:rPr sz="3200" spc="-136" dirty="0">
                <a:latin typeface="Tahoma"/>
                <a:cs typeface="Tahoma"/>
              </a:rPr>
              <a:t> </a:t>
            </a:r>
            <a:r>
              <a:rPr sz="3200" spc="-167" dirty="0">
                <a:latin typeface="Tahoma"/>
                <a:cs typeface="Tahoma"/>
              </a:rPr>
              <a:t>to</a:t>
            </a:r>
            <a:endParaRPr sz="3200" dirty="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7622" y="0"/>
            <a:ext cx="6284377" cy="68580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67735"/>
            <a:ext cx="12192000" cy="6490547"/>
            <a:chOff x="0" y="551603"/>
            <a:chExt cx="18288000" cy="973582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75688" y="551603"/>
              <a:ext cx="2238374" cy="67627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9461701"/>
              <a:ext cx="18288000" cy="825500"/>
            </a:xfrm>
            <a:custGeom>
              <a:avLst/>
              <a:gdLst/>
              <a:ahLst/>
              <a:cxnLst/>
              <a:rect l="l" t="t" r="r" b="b"/>
              <a:pathLst>
                <a:path w="18288000" h="825500">
                  <a:moveTo>
                    <a:pt x="18287999" y="825298"/>
                  </a:moveTo>
                  <a:lnTo>
                    <a:pt x="0" y="825298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8252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AAF907B-4459-B969-4E8C-3896D07C754E}"/>
              </a:ext>
            </a:extLst>
          </p:cNvPr>
          <p:cNvSpPr txBox="1"/>
          <p:nvPr/>
        </p:nvSpPr>
        <p:spPr>
          <a:xfrm>
            <a:off x="599223" y="2620111"/>
            <a:ext cx="8001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INTERNSHIP STUDIO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7F5B25-2A4B-BDFD-C272-15AE6884D766}"/>
              </a:ext>
            </a:extLst>
          </p:cNvPr>
          <p:cNvSpPr txBox="1"/>
          <p:nvPr/>
        </p:nvSpPr>
        <p:spPr>
          <a:xfrm>
            <a:off x="599223" y="645985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38E53-305C-EFF8-9FAD-488D2E8BFA7B}"/>
              </a:ext>
            </a:extLst>
          </p:cNvPr>
          <p:cNvSpPr txBox="1"/>
          <p:nvPr/>
        </p:nvSpPr>
        <p:spPr>
          <a:xfrm>
            <a:off x="599222" y="3659121"/>
            <a:ext cx="5308398" cy="938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7" dirty="0">
                <a:latin typeface="Arial" panose="020B0604020202020204" pitchFamily="34" charset="0"/>
                <a:cs typeface="Arial" panose="020B0604020202020204" pitchFamily="34" charset="0"/>
              </a:rPr>
              <a:t>Module 03 | Lesson 02</a:t>
            </a:r>
          </a:p>
          <a:p>
            <a:r>
              <a:rPr lang="en-US" sz="3334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Pandas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07802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978" y="162740"/>
            <a:ext cx="1485899" cy="552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508000" y="6459858"/>
            <a:ext cx="284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203200" y="2794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Reading data from a CSV file</a:t>
            </a:r>
          </a:p>
        </p:txBody>
      </p:sp>
      <p:sp>
        <p:nvSpPr>
          <p:cNvPr id="6" name="Bent-Up Arrow 9">
            <a:extLst>
              <a:ext uri="{FF2B5EF4-FFF2-40B4-BE49-F238E27FC236}">
                <a16:creationId xmlns:a16="http://schemas.microsoft.com/office/drawing/2014/main" id="{536714DF-3D8A-828C-51F3-96920528D347}"/>
              </a:ext>
            </a:extLst>
          </p:cNvPr>
          <p:cNvSpPr/>
          <p:nvPr/>
        </p:nvSpPr>
        <p:spPr>
          <a:xfrm flipV="1">
            <a:off x="4425941" y="1645304"/>
            <a:ext cx="1130595" cy="903768"/>
          </a:xfrm>
          <a:prstGeom prst="bentUpArrow">
            <a:avLst>
              <a:gd name="adj1" fmla="val 25000"/>
              <a:gd name="adj2" fmla="val 28175"/>
              <a:gd name="adj3" fmla="val 25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8760A0-1209-E83C-8A36-007FBD0B8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56" y="1254642"/>
            <a:ext cx="3896543" cy="3086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41E454-21AB-865E-BB98-A7DD3AF3A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941" y="2654720"/>
            <a:ext cx="74009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49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07802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978" y="162740"/>
            <a:ext cx="1485899" cy="552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508000" y="6459858"/>
            <a:ext cx="284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3A2293-7A6A-D805-2FCB-9D0C4C5A3CB1}"/>
              </a:ext>
            </a:extLst>
          </p:cNvPr>
          <p:cNvSpPr txBox="1"/>
          <p:nvPr/>
        </p:nvSpPr>
        <p:spPr>
          <a:xfrm>
            <a:off x="1451852" y="1697636"/>
            <a:ext cx="87913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Most important </a:t>
            </a:r>
            <a:r>
              <a:rPr lang="en-US" sz="4000" b="1" dirty="0" err="1"/>
              <a:t>DataFrame</a:t>
            </a:r>
            <a:r>
              <a:rPr lang="en-US" sz="4000" b="1" dirty="0"/>
              <a:t> operations</a:t>
            </a:r>
            <a:endParaRPr 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B0BBDF-25AE-4807-32B6-9E776D86938F}"/>
              </a:ext>
            </a:extLst>
          </p:cNvPr>
          <p:cNvSpPr txBox="1"/>
          <p:nvPr/>
        </p:nvSpPr>
        <p:spPr>
          <a:xfrm>
            <a:off x="1451853" y="2807547"/>
            <a:ext cx="87913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DataFrames</a:t>
            </a:r>
            <a:r>
              <a:rPr lang="en-US" sz="2000" dirty="0"/>
              <a:t> possess hundreds of methods and other operations that are crucial to any analysis. 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As a beginner, you should know the operations that:</a:t>
            </a:r>
          </a:p>
          <a:p>
            <a:pPr marL="800100" lvl="1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that perform </a:t>
            </a:r>
            <a:r>
              <a:rPr lang="en-US" u="sng" dirty="0">
                <a:solidFill>
                  <a:srgbClr val="FF0000"/>
                </a:solidFill>
              </a:rPr>
              <a:t>simple transformations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your data and those </a:t>
            </a:r>
          </a:p>
          <a:p>
            <a:pPr marL="800100" lvl="1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that provide </a:t>
            </a:r>
            <a:r>
              <a:rPr lang="en-US" u="sng" dirty="0"/>
              <a:t>fundamental statistical analysis</a:t>
            </a:r>
            <a:r>
              <a:rPr lang="en-US" dirty="0"/>
              <a:t> on your data.</a:t>
            </a:r>
          </a:p>
        </p:txBody>
      </p:sp>
    </p:spTree>
    <p:extLst>
      <p:ext uri="{BB962C8B-B14F-4D97-AF65-F5344CB8AC3E}">
        <p14:creationId xmlns:p14="http://schemas.microsoft.com/office/powerpoint/2010/main" val="39684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07802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978" y="162740"/>
            <a:ext cx="1485899" cy="552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508000" y="6459858"/>
            <a:ext cx="284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203200" y="2794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Loading dataset 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88A9D2-5B0E-D2F0-1EB3-C605E3F7D19C}"/>
              </a:ext>
            </a:extLst>
          </p:cNvPr>
          <p:cNvSpPr txBox="1">
            <a:spLocks/>
          </p:cNvSpPr>
          <p:nvPr/>
        </p:nvSpPr>
        <p:spPr>
          <a:xfrm>
            <a:off x="838200" y="2136909"/>
            <a:ext cx="10515600" cy="11819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We're loading this dataset from a CSV and designating the movie titles to be our index.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8F19A4-C4F1-2160-184C-A2DC3A7EF98E}"/>
              </a:ext>
            </a:extLst>
          </p:cNvPr>
          <p:cNvSpPr/>
          <p:nvPr/>
        </p:nvSpPr>
        <p:spPr>
          <a:xfrm>
            <a:off x="838200" y="3253771"/>
            <a:ext cx="1075651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sz="2000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"movies.csv"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sz="2000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"title"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659815-7127-4052-02A9-6FA5494D562B}"/>
              </a:ext>
            </a:extLst>
          </p:cNvPr>
          <p:cNvSpPr/>
          <p:nvPr/>
        </p:nvSpPr>
        <p:spPr>
          <a:xfrm>
            <a:off x="838200" y="5585757"/>
            <a:ext cx="427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https://grouplens.org/datasets/movielens/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5063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07802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978" y="162740"/>
            <a:ext cx="1485899" cy="552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508000" y="6459858"/>
            <a:ext cx="284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203200" y="2794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Viewing your data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30B519-6D91-4323-18A1-847D8C01520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The first thing to do when opening a new dataset is print out a few rows to keep as a visual reference. We accomplish this with 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.head()</a:t>
            </a:r>
            <a:r>
              <a:rPr lang="en-US" sz="2000"/>
              <a:t>:</a:t>
            </a:r>
          </a:p>
          <a:p>
            <a:endParaRPr lang="en-US" sz="2000"/>
          </a:p>
          <a:p>
            <a:r>
              <a:rPr lang="en-US" sz="2000"/>
              <a:t>.head() outputs the first five rows of your DataFrame by default, but we could also pass a number as well: 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movies_df.head(10)</a:t>
            </a:r>
            <a:r>
              <a:rPr lang="en-US" sz="2000"/>
              <a:t> would output the top ten rows, for example.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To see the last five rows use 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.tail()</a:t>
            </a:r>
            <a:r>
              <a:rPr lang="en-US" sz="2000"/>
              <a:t> that also accepts a number, and in this case we printing the bottom two rows.:</a:t>
            </a:r>
          </a:p>
          <a:p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3C3DB8-E106-6B84-4EAC-B5E88B11087C}"/>
              </a:ext>
            </a:extLst>
          </p:cNvPr>
          <p:cNvSpPr/>
          <p:nvPr/>
        </p:nvSpPr>
        <p:spPr>
          <a:xfrm>
            <a:off x="6004764" y="2362985"/>
            <a:ext cx="239039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BAFB80-4323-D1CE-ECF1-AB803FABB109}"/>
              </a:ext>
            </a:extLst>
          </p:cNvPr>
          <p:cNvSpPr/>
          <p:nvPr/>
        </p:nvSpPr>
        <p:spPr>
          <a:xfrm>
            <a:off x="6004764" y="5040083"/>
            <a:ext cx="252825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58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414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07802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978" y="162740"/>
            <a:ext cx="1485899" cy="552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508000" y="6459858"/>
            <a:ext cx="284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203200" y="2794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Getting info about your data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738BAF7-9BB7-592C-7899-1CCEF6AC1D0C}"/>
              </a:ext>
            </a:extLst>
          </p:cNvPr>
          <p:cNvSpPr txBox="1">
            <a:spLocks/>
          </p:cNvSpPr>
          <p:nvPr/>
        </p:nvSpPr>
        <p:spPr>
          <a:xfrm>
            <a:off x="838200" y="1457223"/>
            <a:ext cx="10515600" cy="129488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.info() </a:t>
            </a:r>
            <a:r>
              <a:rPr lang="en-US" sz="2000"/>
              <a:t>should be one of the very first commands you run after loading your data</a:t>
            </a:r>
          </a:p>
          <a:p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.info() </a:t>
            </a:r>
            <a:r>
              <a:rPr lang="en-US" sz="2000"/>
              <a:t>provides the essential details about your dataset, such as the number of rows and columns, the number of non-null values, what type of data is in each column, and how much memory your DataFrame is using.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2CCDE6-5305-B46D-A8E4-3CBC2B7CAF7F}"/>
              </a:ext>
            </a:extLst>
          </p:cNvPr>
          <p:cNvSpPr/>
          <p:nvPr/>
        </p:nvSpPr>
        <p:spPr>
          <a:xfrm>
            <a:off x="3332096" y="3291742"/>
            <a:ext cx="239039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1DBFDA-1D85-C237-029B-CD723C702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508" y="2688626"/>
            <a:ext cx="5677684" cy="259664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7D2B8CB-6ABF-280C-42F6-A9D73AEE76EF}"/>
              </a:ext>
            </a:extLst>
          </p:cNvPr>
          <p:cNvSpPr/>
          <p:nvPr/>
        </p:nvSpPr>
        <p:spPr>
          <a:xfrm>
            <a:off x="3332096" y="5480144"/>
            <a:ext cx="225254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CCF144-116D-1B61-4848-3F4D0AE77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508" y="5363261"/>
            <a:ext cx="1246879" cy="76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03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07802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978" y="162740"/>
            <a:ext cx="1485899" cy="552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508000" y="6459858"/>
            <a:ext cx="284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203200" y="2794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Handling duplicates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01BA83-561C-52B2-7DA4-300C2100E767}"/>
              </a:ext>
            </a:extLst>
          </p:cNvPr>
          <p:cNvSpPr txBox="1">
            <a:spLocks/>
          </p:cNvSpPr>
          <p:nvPr/>
        </p:nvSpPr>
        <p:spPr>
          <a:xfrm>
            <a:off x="838200" y="1301578"/>
            <a:ext cx="10515600" cy="219269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This dataset does not have duplicate rows, but it is always important to verify you aren't aggregating duplicate rows.</a:t>
            </a:r>
          </a:p>
          <a:p>
            <a:r>
              <a:rPr lang="en-US" sz="2000" dirty="0"/>
              <a:t>To demonstrate, let's simply just double up our movies </a:t>
            </a:r>
            <a:r>
              <a:rPr lang="en-US" sz="2000" dirty="0" err="1"/>
              <a:t>DataFrame</a:t>
            </a:r>
            <a:r>
              <a:rPr lang="en-US" sz="2000" dirty="0"/>
              <a:t> by appending it to itself:</a:t>
            </a:r>
          </a:p>
          <a:p>
            <a:r>
              <a:rPr lang="en-US" sz="2000" dirty="0"/>
              <a:t>Using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append() </a:t>
            </a:r>
            <a:r>
              <a:rPr lang="en-US" sz="2000" dirty="0"/>
              <a:t>will return a copy without affecting the original </a:t>
            </a:r>
            <a:r>
              <a:rPr lang="en-US" sz="2000" dirty="0" err="1"/>
              <a:t>DataFrame</a:t>
            </a:r>
            <a:r>
              <a:rPr lang="en-US" sz="2000" dirty="0"/>
              <a:t>. We are capturing this copy in </a:t>
            </a:r>
            <a:r>
              <a:rPr lang="en-US" sz="2000" b="1" dirty="0"/>
              <a:t>temp</a:t>
            </a:r>
            <a:r>
              <a:rPr lang="en-US" sz="2000" dirty="0"/>
              <a:t> so we aren't working with the real data.</a:t>
            </a:r>
          </a:p>
          <a:p>
            <a:r>
              <a:rPr lang="en-US" sz="2000" dirty="0"/>
              <a:t>Notice call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.shape</a:t>
            </a:r>
            <a:r>
              <a:rPr lang="en-US" sz="2000" dirty="0"/>
              <a:t> quickly proves our </a:t>
            </a:r>
            <a:r>
              <a:rPr lang="en-US" sz="2000" dirty="0" err="1"/>
              <a:t>DataFrame</a:t>
            </a:r>
            <a:r>
              <a:rPr lang="en-US" sz="2000" dirty="0"/>
              <a:t> rows have doubled.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0CAC8D-F3F3-EDC0-8085-F6AC03A18352}"/>
              </a:ext>
            </a:extLst>
          </p:cNvPr>
          <p:cNvSpPr/>
          <p:nvPr/>
        </p:nvSpPr>
        <p:spPr>
          <a:xfrm>
            <a:off x="3048000" y="3742095"/>
            <a:ext cx="60960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endParaRPr lang="en-US" b="1" i="0" dirty="0">
              <a:solidFill>
                <a:srgbClr val="4D4D4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EC1648-2692-960C-6D77-7058C85E2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106" y="3742095"/>
            <a:ext cx="2037116" cy="9392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3BA82C4-D1AA-7A95-F6BF-3CED5640587B}"/>
              </a:ext>
            </a:extLst>
          </p:cNvPr>
          <p:cNvSpPr/>
          <p:nvPr/>
        </p:nvSpPr>
        <p:spPr>
          <a:xfrm>
            <a:off x="838200" y="4763048"/>
            <a:ext cx="389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proxima-nova"/>
              </a:rPr>
              <a:t>Now we can try dropping duplicates: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0C9F82-2EE0-4D11-E630-5270E0268199}"/>
              </a:ext>
            </a:extLst>
          </p:cNvPr>
          <p:cNvSpPr/>
          <p:nvPr/>
        </p:nvSpPr>
        <p:spPr>
          <a:xfrm>
            <a:off x="3048000" y="5183836"/>
            <a:ext cx="60960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drop_duplicates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endParaRPr lang="en-US" b="1" i="0" dirty="0">
              <a:solidFill>
                <a:srgbClr val="4D4D4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00D164-8A52-3226-920B-C8510CC75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1106" y="5183836"/>
            <a:ext cx="2037116" cy="85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92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07802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978" y="162740"/>
            <a:ext cx="1485899" cy="552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508000" y="6459858"/>
            <a:ext cx="284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203200" y="2794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Understanding your variables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30A211-9067-3D12-A5EB-787E636BD031}"/>
              </a:ext>
            </a:extLst>
          </p:cNvPr>
          <p:cNvSpPr txBox="1">
            <a:spLocks/>
          </p:cNvSpPr>
          <p:nvPr/>
        </p:nvSpPr>
        <p:spPr>
          <a:xfrm>
            <a:off x="838200" y="1349879"/>
            <a:ext cx="10515600" cy="510796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Using .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describe() </a:t>
            </a:r>
            <a:r>
              <a:rPr lang="en-US" sz="2000" dirty="0"/>
              <a:t>on an entire </a:t>
            </a:r>
            <a:r>
              <a:rPr lang="en-US" sz="2000" dirty="0" err="1"/>
              <a:t>DataFrame</a:t>
            </a:r>
            <a:r>
              <a:rPr lang="en-US" sz="2000" dirty="0"/>
              <a:t> we can get a summary of the distribution of continuous variables: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.describe() </a:t>
            </a:r>
            <a:r>
              <a:rPr lang="en-US" sz="2000" dirty="0"/>
              <a:t>can also be used on a categorical variable to get the count of rows, unique count of categories, top category, and </a:t>
            </a:r>
            <a:r>
              <a:rPr lang="en-US" sz="2000" dirty="0" err="1"/>
              <a:t>freq</a:t>
            </a:r>
            <a:r>
              <a:rPr lang="en-US" sz="2000" dirty="0"/>
              <a:t> of top category: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This tells us that the genre column has 207 unique values, the top value is Action/Adventure/Sci-Fi, which shows up 50 times (</a:t>
            </a:r>
            <a:r>
              <a:rPr lang="en-US" sz="2000" dirty="0" err="1"/>
              <a:t>freq</a:t>
            </a:r>
            <a:r>
              <a:rPr lang="en-US" sz="2000" dirty="0"/>
              <a:t>).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B0C9E3-C6CA-EF4B-1F05-A17BF0831EE3}"/>
              </a:ext>
            </a:extLst>
          </p:cNvPr>
          <p:cNvSpPr/>
          <p:nvPr/>
        </p:nvSpPr>
        <p:spPr>
          <a:xfrm>
            <a:off x="2714689" y="2421599"/>
            <a:ext cx="29418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263B24-9C12-5B56-6145-5C0486FA3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387" y="1815016"/>
            <a:ext cx="4692498" cy="19673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30C61B-6305-0F3C-7550-5949877A26C6}"/>
              </a:ext>
            </a:extLst>
          </p:cNvPr>
          <p:cNvSpPr/>
          <p:nvPr/>
        </p:nvSpPr>
        <p:spPr>
          <a:xfrm>
            <a:off x="2714689" y="4715841"/>
            <a:ext cx="418255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'genre'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b="1" dirty="0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928DF7-871C-752C-B613-77EF7E196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5369" y="4360263"/>
            <a:ext cx="2875401" cy="125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41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07802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978" y="162740"/>
            <a:ext cx="1485899" cy="552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508000" y="6459858"/>
            <a:ext cx="284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203200" y="2794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References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FAD006-2FCB-B270-39D2-55C0580D783B}"/>
              </a:ext>
            </a:extLst>
          </p:cNvPr>
          <p:cNvSpPr txBox="1">
            <a:spLocks/>
          </p:cNvSpPr>
          <p:nvPr/>
        </p:nvSpPr>
        <p:spPr>
          <a:xfrm>
            <a:off x="838200" y="1319786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pandas documentation</a:t>
            </a:r>
          </a:p>
          <a:p>
            <a:pPr lvl="1"/>
            <a:r>
              <a:rPr lang="en-US" sz="2000" dirty="0">
                <a:hlinkClick r:id="rId3"/>
              </a:rPr>
              <a:t>https://pandas.pydata.org/pandas-docs/stable/index.html</a:t>
            </a:r>
            <a:r>
              <a:rPr lang="en-US" sz="2000" dirty="0"/>
              <a:t> </a:t>
            </a:r>
          </a:p>
          <a:p>
            <a:r>
              <a:rPr lang="en-US" sz="2400" dirty="0"/>
              <a:t>pandas: Input/output</a:t>
            </a:r>
          </a:p>
          <a:p>
            <a:pPr lvl="1"/>
            <a:r>
              <a:rPr lang="en-US" sz="2000" dirty="0">
                <a:hlinkClick r:id="rId4"/>
              </a:rPr>
              <a:t>https://pandas.pydata.org/pandas-docs/stable/reference/io.html</a:t>
            </a:r>
            <a:r>
              <a:rPr lang="en-US" sz="2000" dirty="0"/>
              <a:t> </a:t>
            </a:r>
          </a:p>
          <a:p>
            <a:r>
              <a:rPr lang="en-US" sz="2400" dirty="0"/>
              <a:t>pandas: </a:t>
            </a:r>
            <a:r>
              <a:rPr lang="en-US" sz="2400" dirty="0" err="1"/>
              <a:t>DataFrame</a:t>
            </a:r>
            <a:endParaRPr lang="en-US" sz="2400" dirty="0"/>
          </a:p>
          <a:p>
            <a:pPr lvl="1"/>
            <a:r>
              <a:rPr lang="en-US" sz="2000" dirty="0">
                <a:hlinkClick r:id="rId5"/>
              </a:rPr>
              <a:t>https://pandas.pydata.org/pandas-docs/stable/reference/frame.html</a:t>
            </a:r>
            <a:r>
              <a:rPr lang="en-US" sz="2000" dirty="0"/>
              <a:t> </a:t>
            </a:r>
          </a:p>
          <a:p>
            <a:r>
              <a:rPr lang="en-US" sz="2400" dirty="0"/>
              <a:t>pandas: Series</a:t>
            </a:r>
          </a:p>
          <a:p>
            <a:pPr lvl="1"/>
            <a:r>
              <a:rPr lang="en-US" sz="2000" dirty="0">
                <a:hlinkClick r:id="rId6"/>
              </a:rPr>
              <a:t>https://pandas.pydata.org/pandas-docs/stable/reference/series.html</a:t>
            </a:r>
            <a:r>
              <a:rPr lang="en-US" sz="2000" dirty="0"/>
              <a:t> </a:t>
            </a:r>
          </a:p>
          <a:p>
            <a:r>
              <a:rPr lang="en-US" sz="2400" dirty="0"/>
              <a:t>pandas: Plotting</a:t>
            </a:r>
          </a:p>
          <a:p>
            <a:pPr lvl="1"/>
            <a:r>
              <a:rPr lang="en-US" sz="2000" dirty="0">
                <a:hlinkClick r:id="rId7"/>
              </a:rPr>
              <a:t>https://pandas.pydata.org/pandas-docs/stable/reference/plotting.html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228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07802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978" y="162740"/>
            <a:ext cx="1485899" cy="552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508000" y="6459858"/>
            <a:ext cx="284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203200" y="2794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Introduction to Pandas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F1283B-CAB8-E8CC-3259-AE4DC7E79ABE}"/>
              </a:ext>
            </a:extLst>
          </p:cNvPr>
          <p:cNvSpPr txBox="1"/>
          <p:nvPr/>
        </p:nvSpPr>
        <p:spPr>
          <a:xfrm>
            <a:off x="291830" y="1254868"/>
            <a:ext cx="1135217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Pandas is an open-source library that is made mainly for working with relational or labeled data both easily and intuitively.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It provides various data structures and operations for manipulating numerical data and time series.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/>
              <a:t>This </a:t>
            </a:r>
            <a:r>
              <a:rPr lang="en-US" sz="3200" dirty="0"/>
              <a:t>library is built on the top of the NumPy library</a:t>
            </a:r>
            <a:r>
              <a:rPr lang="en-US" sz="3200"/>
              <a:t>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/>
              <a:t>Pandas </a:t>
            </a:r>
            <a:r>
              <a:rPr lang="en-US" sz="3200" dirty="0"/>
              <a:t>is fast and it has high-performance &amp; productivity for users.</a:t>
            </a:r>
          </a:p>
        </p:txBody>
      </p:sp>
    </p:spTree>
    <p:extLst>
      <p:ext uri="{BB962C8B-B14F-4D97-AF65-F5344CB8AC3E}">
        <p14:creationId xmlns:p14="http://schemas.microsoft.com/office/powerpoint/2010/main" val="58283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07802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978" y="162740"/>
            <a:ext cx="1485899" cy="552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508000" y="6459858"/>
            <a:ext cx="284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203200" y="2794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Why we use Pandas?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F1283B-CAB8-E8CC-3259-AE4DC7E79ABE}"/>
              </a:ext>
            </a:extLst>
          </p:cNvPr>
          <p:cNvSpPr txBox="1"/>
          <p:nvPr/>
        </p:nvSpPr>
        <p:spPr>
          <a:xfrm>
            <a:off x="291830" y="1254868"/>
            <a:ext cx="1135217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Pandas will extract the data from that CSV into a </a:t>
            </a:r>
            <a:r>
              <a:rPr lang="en-US" sz="2400" dirty="0" err="1"/>
              <a:t>DataFrame</a:t>
            </a:r>
            <a:r>
              <a:rPr lang="en-US" sz="2400" dirty="0"/>
              <a:t> — a table, basically — then let you do things like: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Calculate statistics and answer questions about the data, like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What’s the average, median, max, or min of each column?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Does column A correlate with column B?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What does the distribution of data in column C look like?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Clean the data by doing things like removing missing values and filtering rows or columns by some criteria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Visualize the data with help from Matplotlib. Plot bars, lines, histograms, bubbles, and more.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Store the cleaned, transformed data back into a CSV, other file or database</a:t>
            </a:r>
          </a:p>
        </p:txBody>
      </p:sp>
    </p:spTree>
    <p:extLst>
      <p:ext uri="{BB962C8B-B14F-4D97-AF65-F5344CB8AC3E}">
        <p14:creationId xmlns:p14="http://schemas.microsoft.com/office/powerpoint/2010/main" val="20585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07802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978" y="162740"/>
            <a:ext cx="1485899" cy="552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508000" y="6459858"/>
            <a:ext cx="284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203200" y="2794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Applications of Pandas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4C8F2A-B8CC-0843-8F45-26C453B29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475" y="1428750"/>
            <a:ext cx="76390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29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07802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978" y="162740"/>
            <a:ext cx="1485899" cy="552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508000" y="6459858"/>
            <a:ext cx="284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203200" y="2794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Pandas First Steps: install and import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439D79-0905-A131-56D7-8F651910DC83}"/>
              </a:ext>
            </a:extLst>
          </p:cNvPr>
          <p:cNvSpPr>
            <a:spLocks noGrp="1"/>
          </p:cNvSpPr>
          <p:nvPr/>
        </p:nvSpPr>
        <p:spPr>
          <a:xfrm>
            <a:off x="508000" y="1070125"/>
            <a:ext cx="10687493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Pandas is an easy package to install. Open up your terminal program (shell or </a:t>
            </a:r>
            <a:r>
              <a:rPr lang="en-US" sz="2400" dirty="0" err="1"/>
              <a:t>cmd</a:t>
            </a:r>
            <a:r>
              <a:rPr lang="en-US" sz="2400" dirty="0"/>
              <a:t>) and install it using either of the following commands: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notebook </a:t>
            </a:r>
            <a:r>
              <a:rPr lang="en-US" sz="2400" dirty="0"/>
              <a:t>users, you can run this cell: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000" dirty="0"/>
              <a:t> at the beginning runs cells as if they were in a terminal.</a:t>
            </a:r>
          </a:p>
          <a:p>
            <a:endParaRPr lang="en-US" sz="2400" dirty="0"/>
          </a:p>
          <a:p>
            <a:r>
              <a:rPr lang="en-US" sz="2400" dirty="0"/>
              <a:t>To import pandas we usually import it with a shorter name since it's used so much: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4DCDB8-CE89-8BD3-4EF2-7D41ABB01046}"/>
              </a:ext>
            </a:extLst>
          </p:cNvPr>
          <p:cNvSpPr/>
          <p:nvPr/>
        </p:nvSpPr>
        <p:spPr>
          <a:xfrm>
            <a:off x="7819855" y="1629027"/>
            <a:ext cx="3570208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pandas</a:t>
            </a:r>
          </a:p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pip  install  pandas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AD225F-DE71-D5DF-DD3C-52522AB1C9DE}"/>
              </a:ext>
            </a:extLst>
          </p:cNvPr>
          <p:cNvSpPr/>
          <p:nvPr/>
        </p:nvSpPr>
        <p:spPr>
          <a:xfrm>
            <a:off x="8014425" y="3744679"/>
            <a:ext cx="357020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!pip install pandas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C54020-21FB-4E30-8486-195838A4FA1D}"/>
              </a:ext>
            </a:extLst>
          </p:cNvPr>
          <p:cNvSpPr/>
          <p:nvPr/>
        </p:nvSpPr>
        <p:spPr>
          <a:xfrm>
            <a:off x="7975600" y="4878554"/>
            <a:ext cx="357020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pandas as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1D422-1765-9D7B-1BD2-992DD526E4D8}"/>
              </a:ext>
            </a:extLst>
          </p:cNvPr>
          <p:cNvSpPr/>
          <p:nvPr/>
        </p:nvSpPr>
        <p:spPr>
          <a:xfrm>
            <a:off x="477773" y="5440869"/>
            <a:ext cx="669471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Installation</a:t>
            </a:r>
            <a:r>
              <a:rPr lang="en-US" sz="1400" dirty="0"/>
              <a:t>: </a:t>
            </a:r>
            <a:r>
              <a:rPr lang="en-US" sz="1400" dirty="0">
                <a:hlinkClick r:id="rId3"/>
              </a:rPr>
              <a:t>https://pandas.pydata.org/pandas-docs/stable/getting_started/install.html</a:t>
            </a:r>
            <a:r>
              <a:rPr lang="en-US" sz="14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61569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07802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978" y="162740"/>
            <a:ext cx="1485899" cy="552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508000" y="6459858"/>
            <a:ext cx="284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203199" y="279400"/>
            <a:ext cx="9261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Core components of pandas: Series and </a:t>
            </a:r>
            <a:r>
              <a:rPr lang="en-US" sz="3200" dirty="0" err="1"/>
              <a:t>DataFrames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D0554-A60C-0FA7-8EDC-62C990879E92}"/>
              </a:ext>
            </a:extLst>
          </p:cNvPr>
          <p:cNvSpPr txBox="1"/>
          <p:nvPr/>
        </p:nvSpPr>
        <p:spPr>
          <a:xfrm>
            <a:off x="371813" y="1235811"/>
            <a:ext cx="86335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Series is essentially a column, and a </a:t>
            </a:r>
            <a:r>
              <a:rPr lang="en-US" dirty="0" err="1"/>
              <a:t>DataFrame</a:t>
            </a:r>
            <a:r>
              <a:rPr lang="en-US" dirty="0"/>
              <a:t> is a multi-dimensional table made up of a collection of Series.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39AA463-D4D8-43AE-7C10-796CB3A8A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70" y="2159141"/>
            <a:ext cx="95250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22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07802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978" y="162740"/>
            <a:ext cx="1485899" cy="552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508000" y="6459858"/>
            <a:ext cx="284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203199" y="279400"/>
            <a:ext cx="9261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pandas.DataFrame</a:t>
            </a:r>
            <a:endParaRPr lang="en-US" sz="3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09B663-2500-336E-8E06-9833BABBBF37}"/>
              </a:ext>
            </a:extLst>
          </p:cNvPr>
          <p:cNvSpPr>
            <a:spLocks noGrp="1"/>
          </p:cNvSpPr>
          <p:nvPr/>
        </p:nvSpPr>
        <p:spPr>
          <a:xfrm>
            <a:off x="361407" y="2058306"/>
            <a:ext cx="11469187" cy="1979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0070C0"/>
                </a:solidFill>
              </a:rPr>
              <a:t>data:        </a:t>
            </a:r>
            <a:r>
              <a:rPr lang="en-US" sz="1600" dirty="0"/>
              <a:t>data takes various forms like </a:t>
            </a:r>
            <a:r>
              <a:rPr lang="en-US" sz="16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lists</a:t>
            </a:r>
            <a:r>
              <a:rPr lang="en-US" sz="1600" dirty="0"/>
              <a:t>, </a:t>
            </a:r>
            <a:r>
              <a:rPr lang="en-US" sz="16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600" dirty="0"/>
              <a:t>, constants and also another </a:t>
            </a:r>
            <a:r>
              <a:rPr lang="en-US" sz="16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1600" dirty="0"/>
              <a:t>.</a:t>
            </a:r>
          </a:p>
          <a:p>
            <a:r>
              <a:rPr lang="en-US" sz="1800" dirty="0">
                <a:solidFill>
                  <a:srgbClr val="0070C0"/>
                </a:solidFill>
              </a:rPr>
              <a:t>index:      </a:t>
            </a:r>
            <a:r>
              <a:rPr lang="en-US" sz="1600" dirty="0"/>
              <a:t>For the </a:t>
            </a:r>
            <a:r>
              <a:rPr lang="en-US" sz="1600" b="1" u="sng" dirty="0"/>
              <a:t>row labels</a:t>
            </a:r>
            <a:r>
              <a:rPr lang="en-US" sz="1600" dirty="0"/>
              <a:t>, that are to be used for the resulting frame,  Optional, Default is 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np.arrange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en-US" sz="1600" dirty="0"/>
              <a:t>if no index is passed.</a:t>
            </a:r>
          </a:p>
          <a:p>
            <a:r>
              <a:rPr lang="en-US" sz="1800" dirty="0">
                <a:solidFill>
                  <a:srgbClr val="0070C0"/>
                </a:solidFill>
              </a:rPr>
              <a:t>columns: </a:t>
            </a:r>
            <a:r>
              <a:rPr lang="en-US" sz="1600" dirty="0"/>
              <a:t>For </a:t>
            </a:r>
            <a:r>
              <a:rPr lang="en-US" sz="1600" b="1" u="sng" dirty="0"/>
              <a:t>column labels</a:t>
            </a:r>
            <a:r>
              <a:rPr lang="en-US" sz="1600" dirty="0"/>
              <a:t>, the optional default syntax is - 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np.arrange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en-US" sz="1600" dirty="0"/>
              <a:t>. This is only true if no index is passed.</a:t>
            </a:r>
          </a:p>
          <a:p>
            <a:r>
              <a:rPr lang="en-US" sz="1800" dirty="0" err="1">
                <a:solidFill>
                  <a:srgbClr val="0070C0"/>
                </a:solidFill>
              </a:rPr>
              <a:t>dtype</a:t>
            </a:r>
            <a:r>
              <a:rPr lang="en-US" sz="1800" dirty="0">
                <a:solidFill>
                  <a:srgbClr val="0070C0"/>
                </a:solidFill>
              </a:rPr>
              <a:t>:      </a:t>
            </a:r>
            <a:r>
              <a:rPr lang="en-US" sz="1600" dirty="0"/>
              <a:t>Data type of each column.</a:t>
            </a:r>
          </a:p>
          <a:p>
            <a:r>
              <a:rPr lang="en-US" sz="1800" dirty="0">
                <a:solidFill>
                  <a:srgbClr val="0070C0"/>
                </a:solidFill>
              </a:rPr>
              <a:t>copy:        </a:t>
            </a:r>
            <a:r>
              <a:rPr lang="en-US" sz="1600" dirty="0"/>
              <a:t>This command (or whatever it is) is used for copying of data, if the default is False.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3050FD-D9EA-187D-6847-D2D92CA88120}"/>
              </a:ext>
            </a:extLst>
          </p:cNvPr>
          <p:cNvSpPr/>
          <p:nvPr/>
        </p:nvSpPr>
        <p:spPr>
          <a:xfrm>
            <a:off x="1454333" y="1239264"/>
            <a:ext cx="91352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(data, index , columns ,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copy 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33F3EAB-7D96-7D5A-B0E1-FF9C1BB18178}"/>
              </a:ext>
            </a:extLst>
          </p:cNvPr>
          <p:cNvSpPr txBox="1">
            <a:spLocks/>
          </p:cNvSpPr>
          <p:nvPr/>
        </p:nvSpPr>
        <p:spPr>
          <a:xfrm>
            <a:off x="361406" y="4037330"/>
            <a:ext cx="11469187" cy="2406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Create </a:t>
            </a:r>
            <a:r>
              <a:rPr lang="en-US" sz="2400" b="1" dirty="0" err="1"/>
              <a:t>DataFrame</a:t>
            </a:r>
            <a:endParaRPr lang="en-US" sz="2400" dirty="0"/>
          </a:p>
          <a:p>
            <a:pPr lvl="1"/>
            <a:r>
              <a:rPr lang="en-US" sz="2000" dirty="0"/>
              <a:t>A pandas </a:t>
            </a:r>
            <a:r>
              <a:rPr lang="en-US" sz="2000" dirty="0" err="1"/>
              <a:t>DataFrame</a:t>
            </a:r>
            <a:r>
              <a:rPr lang="en-US" sz="2000" dirty="0"/>
              <a:t> can be created using various inputs like −</a:t>
            </a:r>
          </a:p>
          <a:p>
            <a:pPr lvl="2"/>
            <a:r>
              <a:rPr lang="en-US" sz="1800" dirty="0"/>
              <a:t>Lists</a:t>
            </a:r>
          </a:p>
          <a:p>
            <a:pPr lvl="2"/>
            <a:r>
              <a:rPr lang="en-US" sz="1800" dirty="0" err="1"/>
              <a:t>dict</a:t>
            </a:r>
            <a:endParaRPr lang="en-US" sz="1800" dirty="0"/>
          </a:p>
          <a:p>
            <a:pPr lvl="2"/>
            <a:r>
              <a:rPr lang="en-US" sz="1800" dirty="0"/>
              <a:t>Series</a:t>
            </a:r>
          </a:p>
          <a:p>
            <a:pPr lvl="2"/>
            <a:r>
              <a:rPr lang="en-US" sz="1800" dirty="0" err="1"/>
              <a:t>Numpy</a:t>
            </a:r>
            <a:r>
              <a:rPr lang="en-US" sz="1800" dirty="0"/>
              <a:t> </a:t>
            </a:r>
            <a:r>
              <a:rPr lang="en-US" sz="1800" dirty="0" err="1"/>
              <a:t>ndarrays</a:t>
            </a:r>
            <a:endParaRPr lang="en-US" sz="1800" dirty="0"/>
          </a:p>
          <a:p>
            <a:pPr lvl="2"/>
            <a:r>
              <a:rPr lang="en-US" sz="1800" dirty="0"/>
              <a:t>Another </a:t>
            </a:r>
            <a:r>
              <a:rPr lang="en-US" sz="1800" dirty="0" err="1"/>
              <a:t>DataFrame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15130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07802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978" y="162740"/>
            <a:ext cx="1485899" cy="552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508000" y="6459858"/>
            <a:ext cx="284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203199" y="279400"/>
            <a:ext cx="9261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Creating a </a:t>
            </a:r>
            <a:r>
              <a:rPr lang="en-US" sz="3200" dirty="0" err="1"/>
              <a:t>DataFrame</a:t>
            </a:r>
            <a:r>
              <a:rPr lang="en-US" sz="3200" dirty="0"/>
              <a:t> from scratch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DD605-93F9-B980-AA19-5F9C8A15D2D8}"/>
              </a:ext>
            </a:extLst>
          </p:cNvPr>
          <p:cNvSpPr txBox="1"/>
          <p:nvPr/>
        </p:nvSpPr>
        <p:spPr>
          <a:xfrm>
            <a:off x="272375" y="1267149"/>
            <a:ext cx="11478638" cy="3428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There are many ways to create a </a:t>
            </a:r>
            <a:r>
              <a:rPr lang="en-US" sz="1800" dirty="0" err="1"/>
              <a:t>DataFrame</a:t>
            </a:r>
            <a:r>
              <a:rPr lang="en-US" sz="1800" dirty="0"/>
              <a:t> from scratch, but a great option is to just use a simple dict. But first you must import pandas.</a:t>
            </a:r>
          </a:p>
          <a:p>
            <a:pPr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sz="1800" dirty="0"/>
              <a:t>Let's say we have a fruit stand that sells apples and oranges. We want to have a column for each fruit and a row for each customer purchase. To organize this as a dictionary for pandas we could do something like:</a:t>
            </a:r>
          </a:p>
          <a:p>
            <a:pPr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sz="1800" dirty="0"/>
              <a:t>And then pass it to the pandas </a:t>
            </a:r>
            <a:r>
              <a:rPr lang="en-US" sz="1800" dirty="0" err="1"/>
              <a:t>DataFrame</a:t>
            </a:r>
            <a:r>
              <a:rPr lang="en-US" sz="1800" dirty="0"/>
              <a:t> constructor: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FF02BA-E3CE-AED2-F76F-6A9EE89C77C9}"/>
              </a:ext>
            </a:extLst>
          </p:cNvPr>
          <p:cNvSpPr/>
          <p:nvPr/>
        </p:nvSpPr>
        <p:spPr>
          <a:xfrm>
            <a:off x="1107213" y="5051089"/>
            <a:ext cx="5746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(data)</a:t>
            </a:r>
          </a:p>
        </p:txBody>
      </p:sp>
      <p:sp>
        <p:nvSpPr>
          <p:cNvPr id="8" name="Right Arrow 5">
            <a:extLst>
              <a:ext uri="{FF2B5EF4-FFF2-40B4-BE49-F238E27FC236}">
                <a16:creationId xmlns:a16="http://schemas.microsoft.com/office/drawing/2014/main" id="{98A2253D-8C2F-CE78-D5DC-B233C03341EF}"/>
              </a:ext>
            </a:extLst>
          </p:cNvPr>
          <p:cNvSpPr/>
          <p:nvPr/>
        </p:nvSpPr>
        <p:spPr>
          <a:xfrm>
            <a:off x="7714199" y="4941956"/>
            <a:ext cx="776177" cy="47846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299210-64A0-9560-258F-1DA1660DA97A}"/>
              </a:ext>
            </a:extLst>
          </p:cNvPr>
          <p:cNvSpPr/>
          <p:nvPr/>
        </p:nvSpPr>
        <p:spPr>
          <a:xfrm>
            <a:off x="1080892" y="2166826"/>
            <a:ext cx="280397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 pandas </a:t>
            </a:r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F8F9AE-8A4E-202E-5397-86D722607F68}"/>
              </a:ext>
            </a:extLst>
          </p:cNvPr>
          <p:cNvSpPr/>
          <p:nvPr/>
        </p:nvSpPr>
        <p:spPr>
          <a:xfrm>
            <a:off x="890521" y="3679079"/>
            <a:ext cx="857449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data = { </a:t>
            </a:r>
            <a:r>
              <a:rPr lang="it-IT" b="1" dirty="0">
                <a:solidFill>
                  <a:srgbClr val="A31515"/>
                </a:solidFill>
                <a:latin typeface="Courier New" panose="02070309020205020404" pitchFamily="49" charset="0"/>
              </a:rPr>
              <a:t>'apples'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:[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] , </a:t>
            </a:r>
            <a:r>
              <a:rPr lang="it-IT" b="1" dirty="0">
                <a:solidFill>
                  <a:srgbClr val="A31515"/>
                </a:solidFill>
                <a:latin typeface="Courier New" panose="02070309020205020404" pitchFamily="49" charset="0"/>
              </a:rPr>
              <a:t>'oranges'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:[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7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] }</a:t>
            </a:r>
            <a:endParaRPr lang="it-IT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A2F60F-A065-AA67-B925-7E524F5AF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147" y="4277806"/>
            <a:ext cx="2002652" cy="188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07802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978" y="162740"/>
            <a:ext cx="1485899" cy="552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508000" y="6459858"/>
            <a:ext cx="284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203200" y="2794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did that work?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DBE155-88A9-F07A-36FE-43F3DBA8594B}"/>
              </a:ext>
            </a:extLst>
          </p:cNvPr>
          <p:cNvSpPr txBox="1">
            <a:spLocks/>
          </p:cNvSpPr>
          <p:nvPr/>
        </p:nvSpPr>
        <p:spPr>
          <a:xfrm>
            <a:off x="838200" y="1214830"/>
            <a:ext cx="10515600" cy="15345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Each (</a:t>
            </a:r>
            <a:r>
              <a:rPr lang="en-US" sz="2000">
                <a:solidFill>
                  <a:srgbClr val="FF0000"/>
                </a:solidFill>
              </a:rPr>
              <a:t>key</a:t>
            </a:r>
            <a:r>
              <a:rPr lang="en-US" sz="2000"/>
              <a:t>, </a:t>
            </a:r>
            <a:r>
              <a:rPr lang="en-US" sz="2000">
                <a:solidFill>
                  <a:srgbClr val="FF0000"/>
                </a:solidFill>
              </a:rPr>
              <a:t>value</a:t>
            </a:r>
            <a:r>
              <a:rPr lang="en-US" sz="2000"/>
              <a:t>) item in data corresponds to a </a:t>
            </a:r>
            <a:r>
              <a:rPr lang="en-US" sz="2000">
                <a:solidFill>
                  <a:srgbClr val="FF0000"/>
                </a:solidFill>
              </a:rPr>
              <a:t>column</a:t>
            </a:r>
            <a:r>
              <a:rPr lang="en-US" sz="2000"/>
              <a:t> in the resulting </a:t>
            </a:r>
            <a:r>
              <a:rPr lang="en-US" sz="2000">
                <a:solidFill>
                  <a:srgbClr val="0070C0"/>
                </a:solidFill>
              </a:rPr>
              <a:t>DataFrame</a:t>
            </a:r>
            <a:r>
              <a:rPr lang="en-US" sz="2000"/>
              <a:t>.</a:t>
            </a:r>
          </a:p>
          <a:p>
            <a:r>
              <a:rPr lang="en-US" sz="2000"/>
              <a:t>The </a:t>
            </a:r>
            <a:r>
              <a:rPr lang="en-US" sz="2000">
                <a:solidFill>
                  <a:srgbClr val="FF0000"/>
                </a:solidFill>
              </a:rPr>
              <a:t>Index</a:t>
            </a:r>
            <a:r>
              <a:rPr lang="en-US" sz="2000"/>
              <a:t> of this </a:t>
            </a:r>
            <a:r>
              <a:rPr lang="en-US" sz="2000" u="sng"/>
              <a:t>DataFrame</a:t>
            </a:r>
            <a:r>
              <a:rPr lang="en-US" sz="2000"/>
              <a:t> was given to us on creation as the numbers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0-3</a:t>
            </a:r>
            <a:r>
              <a:rPr lang="en-US" sz="2000"/>
              <a:t>, but we could also create our own when we initialize the </a:t>
            </a:r>
            <a:r>
              <a:rPr lang="en-US" sz="2000" u="sng"/>
              <a:t>DataFrame</a:t>
            </a:r>
            <a:r>
              <a:rPr lang="en-US" sz="2000"/>
              <a:t>.</a:t>
            </a:r>
          </a:p>
          <a:p>
            <a:r>
              <a:rPr lang="en-US" sz="2000"/>
              <a:t>E.g. if you want to have customer names as the </a:t>
            </a:r>
            <a:r>
              <a:rPr lang="en-US" sz="2000">
                <a:solidFill>
                  <a:srgbClr val="FF0000"/>
                </a:solidFill>
              </a:rPr>
              <a:t>index</a:t>
            </a:r>
            <a:r>
              <a:rPr lang="en-US" sz="2000"/>
              <a:t>: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2F6CA8-8765-4D5B-2D39-CBD0BD83FF31}"/>
              </a:ext>
            </a:extLst>
          </p:cNvPr>
          <p:cNvSpPr/>
          <p:nvPr/>
        </p:nvSpPr>
        <p:spPr>
          <a:xfrm>
            <a:off x="7886700" y="3772607"/>
            <a:ext cx="4055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now we could locate a customer's order by using their names: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17BBA4-2DEC-7E46-E1F5-653C521C0949}"/>
              </a:ext>
            </a:extLst>
          </p:cNvPr>
          <p:cNvSpPr/>
          <p:nvPr/>
        </p:nvSpPr>
        <p:spPr>
          <a:xfrm>
            <a:off x="1131064" y="2908775"/>
            <a:ext cx="104796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</a:t>
            </a:r>
            <a:r>
              <a:rPr lang="en-US" sz="2000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(data, index=[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'Ahmad'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'Ali'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Rashed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'Hamza'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B472DB-1770-D032-F53E-85090434C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460" y="3621932"/>
            <a:ext cx="3452317" cy="252871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C4131AB-6C0D-83D2-4DC9-631E134D66DD}"/>
              </a:ext>
            </a:extLst>
          </p:cNvPr>
          <p:cNvSpPr/>
          <p:nvPr/>
        </p:nvSpPr>
        <p:spPr>
          <a:xfrm>
            <a:off x="7886700" y="4655308"/>
            <a:ext cx="197682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df.loc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'Ali'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3B929C-92BB-1C4A-C65E-CC2225253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700" y="5260911"/>
            <a:ext cx="34671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3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1436</Words>
  <Application>Microsoft Office PowerPoint</Application>
  <PresentationFormat>Widescreen</PresentationFormat>
  <Paragraphs>147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proxima-nova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Dr.Avinash Kumar Singh</dc:creator>
  <cp:lastModifiedBy>Dr.Avinash Kumar Singh</cp:lastModifiedBy>
  <cp:revision>49</cp:revision>
  <dcterms:created xsi:type="dcterms:W3CDTF">2023-05-12T06:18:58Z</dcterms:created>
  <dcterms:modified xsi:type="dcterms:W3CDTF">2023-05-17T06:45:00Z</dcterms:modified>
</cp:coreProperties>
</file>