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0711-1027-EC51-5571-AA87C0D8C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DFAF7-1835-3F95-8328-F14B2B332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DA903-EF28-6279-2CFB-3DE1BC95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E332-FD37-5D64-0BD1-7C9D2D59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F8E6-6950-41BB-006F-52E3B4665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76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B178-0819-F071-242B-81DF93CB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BAAF8-863D-7B74-048F-6207721A2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ACA9B-CEAD-B893-5855-528AB013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B0AC2-68B6-F731-D4EA-F5E1441C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2374F-EAB0-93B5-F029-FF768CFA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2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2DE92-1F89-96C3-44BD-0D792CD7D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29D5F-FEF9-A3AE-D5CE-5A4443ED6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39F8-8597-B3E5-446F-247BDE14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4FFAE-CA23-EBE8-E8A8-4FC9639A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2D0A-7FB0-BA95-E8E9-267BD403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1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2AD1-0575-BCF3-BD15-9BF518F1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F82B-D800-B123-B711-833B8756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C71EC-3BE7-2A40-6C6C-C669AD28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1B613-1AEC-A087-41EA-C12BD5CE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D040D-AD53-B525-90A2-12F63F47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0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2324-5571-92E9-2147-A309ADFD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C0E2-05DE-FE4B-0945-5B370B4E2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1EC32-AF06-9EB2-944F-D1065D64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46159-A052-734D-FE47-0D5EFFD5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72647-996F-FEFE-AC02-82293D2B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6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0266-9F3A-7685-FE94-40690EB3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9195-B677-A241-44ED-611DC7CFC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BFEE-CA31-6C56-38F9-42B0B523A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9A48B-1F64-8158-F7C1-088803BD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981E7-25DD-A994-F270-078818D5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7AA29-B83D-EE4F-7139-A5FFAB84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6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52FA-F481-ED87-499F-EE61D5F4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0EF2F-291A-A820-851D-94D41D07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5CC78-3590-3EB3-40D6-B90560877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C8A5D-6FC5-2075-51E0-5075F745E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46B0D-A7B2-C53C-F809-1CB81F904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CA22E-115B-32F6-367F-BA38EE8E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55C45-5B0C-D4C3-2141-E358AC86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24509-D0AD-DB3E-6280-0B0B83AC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9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E592-C986-C022-E527-6E1AF91E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7F7C4-FA06-800B-DD43-D0FBA3FC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95858-5D66-EDC9-2E33-374A321F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6A8F9-5B38-3399-FFCD-3FD61AAD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CF964-86CF-0906-A198-C3A3709A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32697-66BC-65E7-16C7-74322F10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9233-391B-292F-AF81-6F39C993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4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1EF6-CDC6-79BB-0A96-DA8A9224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99A6-0ABA-02C1-7444-EE30D984E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76599-3472-E63C-8CC5-558D424F2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B244C-60B1-5F59-76DB-7B99472A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D481F-1054-CCD2-5C70-F02D20F0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6D219-92CF-18C9-E6B1-F68A2F2A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FCE6-16CA-900E-A490-CEC34BFA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A0692-20F2-A606-A7BC-076434B70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69637-DABD-AF60-1846-B8EDFB20E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2D74E-595D-B186-8732-D92CAAC1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2271-BE90-B811-B995-9604DB96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550CC-36A0-06B8-8B66-E82F1A57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5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F0745-C794-554A-79BF-2BCFED6E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FC27B-F2B1-098E-3875-B55E0AE1A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1F23-3D6F-AFD4-95E0-8237F23DB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AE103-D365-4B56-AEEF-3060F21CD4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AEA4C-B363-CA07-52AA-E85A5B85A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4298C-1ED5-4641-B0D2-28B8CFAB2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606F-1768-4C1A-9FDA-86A589C04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1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nbviewer.org/github/BadreeshShetty/Data-Visualization-using-Matplotlib/blob/master/%284%29Boxplot_Violinplot.ipynb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bviewer.org/github/BadreeshShetty/Data-Visualization-using-Matplotlib/blob/master/%287%29Barplot.ipyn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bviewer.org/github/BadreeshShetty/Data-Visualization-using-Matplotlib/blob/master/%288%29Scatterplot.ipyn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bviewer.org/github/BadreeshShetty/Data-Visualization-using-Matplotlib/blob/master/%281%29Histograms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bviewer.org/github/BadreeshShetty/Data-Visualization-using-Matplotlib/blob/master/%282%29PieChart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nbviewer.org/github/BadreeshShetty/Data-Visualization-using-Matplotlib/blob/master/%283%29Time%20series.ipynb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5801" y="3402999"/>
            <a:ext cx="3632623" cy="25400"/>
            <a:chOff x="1028700" y="5104499"/>
            <a:chExt cx="5448935" cy="38100"/>
          </a:xfrm>
        </p:grpSpPr>
        <p:sp>
          <p:nvSpPr>
            <p:cNvPr id="3" name="object 3"/>
            <p:cNvSpPr/>
            <p:nvPr/>
          </p:nvSpPr>
          <p:spPr>
            <a:xfrm>
              <a:off x="1028687" y="5104510"/>
              <a:ext cx="5372735" cy="38100"/>
            </a:xfrm>
            <a:custGeom>
              <a:avLst/>
              <a:gdLst/>
              <a:ahLst/>
              <a:cxnLst/>
              <a:rect l="l" t="t" r="r" b="b"/>
              <a:pathLst>
                <a:path w="5372735" h="38100">
                  <a:moveTo>
                    <a:pt x="3811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12" y="38100"/>
                  </a:lnTo>
                  <a:lnTo>
                    <a:pt x="38112" y="0"/>
                  </a:lnTo>
                  <a:close/>
                </a:path>
                <a:path w="5372735" h="38100">
                  <a:moveTo>
                    <a:pt x="114312" y="0"/>
                  </a:moveTo>
                  <a:lnTo>
                    <a:pt x="76212" y="0"/>
                  </a:lnTo>
                  <a:lnTo>
                    <a:pt x="76212" y="38100"/>
                  </a:lnTo>
                  <a:lnTo>
                    <a:pt x="114312" y="38100"/>
                  </a:lnTo>
                  <a:lnTo>
                    <a:pt x="114312" y="0"/>
                  </a:lnTo>
                  <a:close/>
                </a:path>
                <a:path w="5372735" h="38100">
                  <a:moveTo>
                    <a:pt x="190512" y="0"/>
                  </a:moveTo>
                  <a:lnTo>
                    <a:pt x="152412" y="0"/>
                  </a:lnTo>
                  <a:lnTo>
                    <a:pt x="152412" y="38100"/>
                  </a:lnTo>
                  <a:lnTo>
                    <a:pt x="190512" y="38100"/>
                  </a:lnTo>
                  <a:lnTo>
                    <a:pt x="190512" y="0"/>
                  </a:lnTo>
                  <a:close/>
                </a:path>
                <a:path w="5372735" h="38100">
                  <a:moveTo>
                    <a:pt x="266725" y="0"/>
                  </a:moveTo>
                  <a:lnTo>
                    <a:pt x="228612" y="0"/>
                  </a:lnTo>
                  <a:lnTo>
                    <a:pt x="228612" y="38100"/>
                  </a:lnTo>
                  <a:lnTo>
                    <a:pt x="266725" y="38100"/>
                  </a:lnTo>
                  <a:lnTo>
                    <a:pt x="266725" y="0"/>
                  </a:lnTo>
                  <a:close/>
                </a:path>
                <a:path w="5372735" h="38100">
                  <a:moveTo>
                    <a:pt x="342925" y="0"/>
                  </a:moveTo>
                  <a:lnTo>
                    <a:pt x="304825" y="0"/>
                  </a:lnTo>
                  <a:lnTo>
                    <a:pt x="304825" y="38100"/>
                  </a:lnTo>
                  <a:lnTo>
                    <a:pt x="342925" y="38100"/>
                  </a:lnTo>
                  <a:lnTo>
                    <a:pt x="342925" y="0"/>
                  </a:lnTo>
                  <a:close/>
                </a:path>
                <a:path w="5372735" h="38100">
                  <a:moveTo>
                    <a:pt x="419125" y="0"/>
                  </a:moveTo>
                  <a:lnTo>
                    <a:pt x="381025" y="0"/>
                  </a:lnTo>
                  <a:lnTo>
                    <a:pt x="381025" y="38100"/>
                  </a:lnTo>
                  <a:lnTo>
                    <a:pt x="419125" y="38100"/>
                  </a:lnTo>
                  <a:lnTo>
                    <a:pt x="419125" y="0"/>
                  </a:lnTo>
                  <a:close/>
                </a:path>
                <a:path w="5372735" h="38100">
                  <a:moveTo>
                    <a:pt x="495338" y="0"/>
                  </a:moveTo>
                  <a:lnTo>
                    <a:pt x="457225" y="0"/>
                  </a:lnTo>
                  <a:lnTo>
                    <a:pt x="457225" y="38100"/>
                  </a:lnTo>
                  <a:lnTo>
                    <a:pt x="495338" y="38100"/>
                  </a:lnTo>
                  <a:lnTo>
                    <a:pt x="495338" y="0"/>
                  </a:lnTo>
                  <a:close/>
                </a:path>
                <a:path w="5372735" h="38100">
                  <a:moveTo>
                    <a:pt x="571538" y="0"/>
                  </a:moveTo>
                  <a:lnTo>
                    <a:pt x="533438" y="0"/>
                  </a:lnTo>
                  <a:lnTo>
                    <a:pt x="533438" y="38100"/>
                  </a:lnTo>
                  <a:lnTo>
                    <a:pt x="571538" y="38100"/>
                  </a:lnTo>
                  <a:lnTo>
                    <a:pt x="571538" y="0"/>
                  </a:lnTo>
                  <a:close/>
                </a:path>
                <a:path w="5372735" h="38100">
                  <a:moveTo>
                    <a:pt x="647738" y="0"/>
                  </a:moveTo>
                  <a:lnTo>
                    <a:pt x="609638" y="0"/>
                  </a:lnTo>
                  <a:lnTo>
                    <a:pt x="609638" y="38100"/>
                  </a:lnTo>
                  <a:lnTo>
                    <a:pt x="647738" y="38100"/>
                  </a:lnTo>
                  <a:lnTo>
                    <a:pt x="647738" y="0"/>
                  </a:lnTo>
                  <a:close/>
                </a:path>
                <a:path w="5372735" h="38100">
                  <a:moveTo>
                    <a:pt x="723950" y="0"/>
                  </a:moveTo>
                  <a:lnTo>
                    <a:pt x="685838" y="0"/>
                  </a:lnTo>
                  <a:lnTo>
                    <a:pt x="685838" y="38100"/>
                  </a:lnTo>
                  <a:lnTo>
                    <a:pt x="723950" y="38100"/>
                  </a:lnTo>
                  <a:lnTo>
                    <a:pt x="723950" y="0"/>
                  </a:lnTo>
                  <a:close/>
                </a:path>
                <a:path w="5372735" h="38100">
                  <a:moveTo>
                    <a:pt x="800150" y="0"/>
                  </a:moveTo>
                  <a:lnTo>
                    <a:pt x="762050" y="0"/>
                  </a:lnTo>
                  <a:lnTo>
                    <a:pt x="762050" y="38100"/>
                  </a:lnTo>
                  <a:lnTo>
                    <a:pt x="800150" y="38100"/>
                  </a:lnTo>
                  <a:lnTo>
                    <a:pt x="800150" y="0"/>
                  </a:lnTo>
                  <a:close/>
                </a:path>
                <a:path w="5372735" h="38100">
                  <a:moveTo>
                    <a:pt x="876350" y="0"/>
                  </a:moveTo>
                  <a:lnTo>
                    <a:pt x="838250" y="0"/>
                  </a:lnTo>
                  <a:lnTo>
                    <a:pt x="838250" y="38100"/>
                  </a:lnTo>
                  <a:lnTo>
                    <a:pt x="876350" y="38100"/>
                  </a:lnTo>
                  <a:lnTo>
                    <a:pt x="876350" y="0"/>
                  </a:lnTo>
                  <a:close/>
                </a:path>
                <a:path w="5372735" h="38100">
                  <a:moveTo>
                    <a:pt x="952563" y="0"/>
                  </a:moveTo>
                  <a:lnTo>
                    <a:pt x="914450" y="0"/>
                  </a:lnTo>
                  <a:lnTo>
                    <a:pt x="914450" y="38100"/>
                  </a:lnTo>
                  <a:lnTo>
                    <a:pt x="952563" y="38100"/>
                  </a:lnTo>
                  <a:lnTo>
                    <a:pt x="952563" y="0"/>
                  </a:lnTo>
                  <a:close/>
                </a:path>
                <a:path w="5372735" h="38100">
                  <a:moveTo>
                    <a:pt x="1028763" y="0"/>
                  </a:moveTo>
                  <a:lnTo>
                    <a:pt x="990663" y="0"/>
                  </a:lnTo>
                  <a:lnTo>
                    <a:pt x="990663" y="38100"/>
                  </a:lnTo>
                  <a:lnTo>
                    <a:pt x="1028763" y="38100"/>
                  </a:lnTo>
                  <a:lnTo>
                    <a:pt x="1028763" y="0"/>
                  </a:lnTo>
                  <a:close/>
                </a:path>
                <a:path w="5372735" h="38100">
                  <a:moveTo>
                    <a:pt x="1104963" y="0"/>
                  </a:moveTo>
                  <a:lnTo>
                    <a:pt x="1066863" y="0"/>
                  </a:lnTo>
                  <a:lnTo>
                    <a:pt x="1066863" y="38100"/>
                  </a:lnTo>
                  <a:lnTo>
                    <a:pt x="1104963" y="38100"/>
                  </a:lnTo>
                  <a:lnTo>
                    <a:pt x="1104963" y="0"/>
                  </a:lnTo>
                  <a:close/>
                </a:path>
                <a:path w="5372735" h="38100">
                  <a:moveTo>
                    <a:pt x="1181176" y="0"/>
                  </a:moveTo>
                  <a:lnTo>
                    <a:pt x="1143063" y="0"/>
                  </a:lnTo>
                  <a:lnTo>
                    <a:pt x="1143063" y="38100"/>
                  </a:lnTo>
                  <a:lnTo>
                    <a:pt x="1181176" y="38100"/>
                  </a:lnTo>
                  <a:lnTo>
                    <a:pt x="1181176" y="0"/>
                  </a:lnTo>
                  <a:close/>
                </a:path>
                <a:path w="5372735" h="38100">
                  <a:moveTo>
                    <a:pt x="1257376" y="0"/>
                  </a:moveTo>
                  <a:lnTo>
                    <a:pt x="1219276" y="0"/>
                  </a:lnTo>
                  <a:lnTo>
                    <a:pt x="1219276" y="38100"/>
                  </a:lnTo>
                  <a:lnTo>
                    <a:pt x="1257376" y="38100"/>
                  </a:lnTo>
                  <a:lnTo>
                    <a:pt x="1257376" y="0"/>
                  </a:lnTo>
                  <a:close/>
                </a:path>
                <a:path w="5372735" h="38100">
                  <a:moveTo>
                    <a:pt x="1333576" y="0"/>
                  </a:moveTo>
                  <a:lnTo>
                    <a:pt x="1295476" y="0"/>
                  </a:lnTo>
                  <a:lnTo>
                    <a:pt x="1295476" y="38100"/>
                  </a:lnTo>
                  <a:lnTo>
                    <a:pt x="1333576" y="38100"/>
                  </a:lnTo>
                  <a:lnTo>
                    <a:pt x="1333576" y="0"/>
                  </a:lnTo>
                  <a:close/>
                </a:path>
                <a:path w="5372735" h="38100">
                  <a:moveTo>
                    <a:pt x="1409788" y="0"/>
                  </a:moveTo>
                  <a:lnTo>
                    <a:pt x="1371676" y="0"/>
                  </a:lnTo>
                  <a:lnTo>
                    <a:pt x="1371676" y="38100"/>
                  </a:lnTo>
                  <a:lnTo>
                    <a:pt x="1409788" y="38100"/>
                  </a:lnTo>
                  <a:lnTo>
                    <a:pt x="1409788" y="0"/>
                  </a:lnTo>
                  <a:close/>
                </a:path>
                <a:path w="5372735" h="38100">
                  <a:moveTo>
                    <a:pt x="1485988" y="0"/>
                  </a:moveTo>
                  <a:lnTo>
                    <a:pt x="1447888" y="0"/>
                  </a:lnTo>
                  <a:lnTo>
                    <a:pt x="1447888" y="38100"/>
                  </a:lnTo>
                  <a:lnTo>
                    <a:pt x="1485988" y="38100"/>
                  </a:lnTo>
                  <a:lnTo>
                    <a:pt x="1485988" y="0"/>
                  </a:lnTo>
                  <a:close/>
                </a:path>
                <a:path w="5372735" h="38100">
                  <a:moveTo>
                    <a:pt x="1562188" y="0"/>
                  </a:moveTo>
                  <a:lnTo>
                    <a:pt x="1524088" y="0"/>
                  </a:lnTo>
                  <a:lnTo>
                    <a:pt x="1524088" y="38100"/>
                  </a:lnTo>
                  <a:lnTo>
                    <a:pt x="1562188" y="38100"/>
                  </a:lnTo>
                  <a:lnTo>
                    <a:pt x="1562188" y="0"/>
                  </a:lnTo>
                  <a:close/>
                </a:path>
                <a:path w="5372735" h="38100">
                  <a:moveTo>
                    <a:pt x="1638401" y="0"/>
                  </a:moveTo>
                  <a:lnTo>
                    <a:pt x="1600288" y="0"/>
                  </a:lnTo>
                  <a:lnTo>
                    <a:pt x="1600288" y="38100"/>
                  </a:lnTo>
                  <a:lnTo>
                    <a:pt x="1638401" y="38100"/>
                  </a:lnTo>
                  <a:lnTo>
                    <a:pt x="1638401" y="0"/>
                  </a:lnTo>
                  <a:close/>
                </a:path>
                <a:path w="5372735" h="38100">
                  <a:moveTo>
                    <a:pt x="1714601" y="0"/>
                  </a:moveTo>
                  <a:lnTo>
                    <a:pt x="1676501" y="0"/>
                  </a:lnTo>
                  <a:lnTo>
                    <a:pt x="1676501" y="38100"/>
                  </a:lnTo>
                  <a:lnTo>
                    <a:pt x="1714601" y="38100"/>
                  </a:lnTo>
                  <a:lnTo>
                    <a:pt x="1714601" y="0"/>
                  </a:lnTo>
                  <a:close/>
                </a:path>
                <a:path w="5372735" h="38100">
                  <a:moveTo>
                    <a:pt x="1790801" y="0"/>
                  </a:moveTo>
                  <a:lnTo>
                    <a:pt x="1752701" y="0"/>
                  </a:lnTo>
                  <a:lnTo>
                    <a:pt x="1752701" y="38100"/>
                  </a:lnTo>
                  <a:lnTo>
                    <a:pt x="1790801" y="38100"/>
                  </a:lnTo>
                  <a:lnTo>
                    <a:pt x="1790801" y="0"/>
                  </a:lnTo>
                  <a:close/>
                </a:path>
                <a:path w="5372735" h="38100">
                  <a:moveTo>
                    <a:pt x="1867001" y="0"/>
                  </a:moveTo>
                  <a:lnTo>
                    <a:pt x="1828901" y="0"/>
                  </a:lnTo>
                  <a:lnTo>
                    <a:pt x="1828901" y="38100"/>
                  </a:lnTo>
                  <a:lnTo>
                    <a:pt x="1867001" y="38100"/>
                  </a:lnTo>
                  <a:lnTo>
                    <a:pt x="1867001" y="0"/>
                  </a:lnTo>
                  <a:close/>
                </a:path>
                <a:path w="5372735" h="38100">
                  <a:moveTo>
                    <a:pt x="1943214" y="0"/>
                  </a:moveTo>
                  <a:lnTo>
                    <a:pt x="1905114" y="0"/>
                  </a:lnTo>
                  <a:lnTo>
                    <a:pt x="1905114" y="38100"/>
                  </a:lnTo>
                  <a:lnTo>
                    <a:pt x="1943214" y="38100"/>
                  </a:lnTo>
                  <a:lnTo>
                    <a:pt x="1943214" y="0"/>
                  </a:lnTo>
                  <a:close/>
                </a:path>
                <a:path w="5372735" h="38100">
                  <a:moveTo>
                    <a:pt x="2019414" y="0"/>
                  </a:moveTo>
                  <a:lnTo>
                    <a:pt x="1981314" y="0"/>
                  </a:lnTo>
                  <a:lnTo>
                    <a:pt x="1981314" y="38100"/>
                  </a:lnTo>
                  <a:lnTo>
                    <a:pt x="2019414" y="38100"/>
                  </a:lnTo>
                  <a:lnTo>
                    <a:pt x="2019414" y="0"/>
                  </a:lnTo>
                  <a:close/>
                </a:path>
                <a:path w="5372735" h="38100">
                  <a:moveTo>
                    <a:pt x="2095614" y="0"/>
                  </a:moveTo>
                  <a:lnTo>
                    <a:pt x="2057514" y="0"/>
                  </a:lnTo>
                  <a:lnTo>
                    <a:pt x="2057514" y="38100"/>
                  </a:lnTo>
                  <a:lnTo>
                    <a:pt x="2095614" y="38100"/>
                  </a:lnTo>
                  <a:lnTo>
                    <a:pt x="2095614" y="0"/>
                  </a:lnTo>
                  <a:close/>
                </a:path>
                <a:path w="5372735" h="38100">
                  <a:moveTo>
                    <a:pt x="2171827" y="0"/>
                  </a:moveTo>
                  <a:lnTo>
                    <a:pt x="2133727" y="0"/>
                  </a:lnTo>
                  <a:lnTo>
                    <a:pt x="2133727" y="38100"/>
                  </a:lnTo>
                  <a:lnTo>
                    <a:pt x="2171827" y="38100"/>
                  </a:lnTo>
                  <a:lnTo>
                    <a:pt x="2171827" y="0"/>
                  </a:lnTo>
                  <a:close/>
                </a:path>
                <a:path w="5372735" h="38100">
                  <a:moveTo>
                    <a:pt x="2248027" y="0"/>
                  </a:moveTo>
                  <a:lnTo>
                    <a:pt x="2209927" y="0"/>
                  </a:lnTo>
                  <a:lnTo>
                    <a:pt x="2209927" y="38100"/>
                  </a:lnTo>
                  <a:lnTo>
                    <a:pt x="2248027" y="38100"/>
                  </a:lnTo>
                  <a:lnTo>
                    <a:pt x="2248027" y="0"/>
                  </a:lnTo>
                  <a:close/>
                </a:path>
                <a:path w="5372735" h="38100">
                  <a:moveTo>
                    <a:pt x="2324227" y="0"/>
                  </a:moveTo>
                  <a:lnTo>
                    <a:pt x="2286127" y="0"/>
                  </a:lnTo>
                  <a:lnTo>
                    <a:pt x="2286127" y="38100"/>
                  </a:lnTo>
                  <a:lnTo>
                    <a:pt x="2324227" y="38100"/>
                  </a:lnTo>
                  <a:lnTo>
                    <a:pt x="2324227" y="0"/>
                  </a:lnTo>
                  <a:close/>
                </a:path>
                <a:path w="5372735" h="38100">
                  <a:moveTo>
                    <a:pt x="2400439" y="0"/>
                  </a:moveTo>
                  <a:lnTo>
                    <a:pt x="2362339" y="0"/>
                  </a:lnTo>
                  <a:lnTo>
                    <a:pt x="2362339" y="38100"/>
                  </a:lnTo>
                  <a:lnTo>
                    <a:pt x="2400439" y="38100"/>
                  </a:lnTo>
                  <a:lnTo>
                    <a:pt x="2400439" y="0"/>
                  </a:lnTo>
                  <a:close/>
                </a:path>
                <a:path w="5372735" h="38100">
                  <a:moveTo>
                    <a:pt x="2476639" y="0"/>
                  </a:moveTo>
                  <a:lnTo>
                    <a:pt x="2438539" y="0"/>
                  </a:lnTo>
                  <a:lnTo>
                    <a:pt x="2438539" y="38100"/>
                  </a:lnTo>
                  <a:lnTo>
                    <a:pt x="2476639" y="38100"/>
                  </a:lnTo>
                  <a:lnTo>
                    <a:pt x="2476639" y="0"/>
                  </a:lnTo>
                  <a:close/>
                </a:path>
                <a:path w="5372735" h="38100">
                  <a:moveTo>
                    <a:pt x="2552839" y="0"/>
                  </a:moveTo>
                  <a:lnTo>
                    <a:pt x="2514739" y="0"/>
                  </a:lnTo>
                  <a:lnTo>
                    <a:pt x="2514739" y="38100"/>
                  </a:lnTo>
                  <a:lnTo>
                    <a:pt x="2552839" y="38100"/>
                  </a:lnTo>
                  <a:lnTo>
                    <a:pt x="2552839" y="0"/>
                  </a:lnTo>
                  <a:close/>
                </a:path>
                <a:path w="5372735" h="38100">
                  <a:moveTo>
                    <a:pt x="2629052" y="0"/>
                  </a:moveTo>
                  <a:lnTo>
                    <a:pt x="2590952" y="0"/>
                  </a:lnTo>
                  <a:lnTo>
                    <a:pt x="2590952" y="38100"/>
                  </a:lnTo>
                  <a:lnTo>
                    <a:pt x="2629052" y="38100"/>
                  </a:lnTo>
                  <a:lnTo>
                    <a:pt x="2629052" y="0"/>
                  </a:lnTo>
                  <a:close/>
                </a:path>
                <a:path w="5372735" h="38100">
                  <a:moveTo>
                    <a:pt x="2705252" y="0"/>
                  </a:moveTo>
                  <a:lnTo>
                    <a:pt x="2667152" y="0"/>
                  </a:lnTo>
                  <a:lnTo>
                    <a:pt x="2667152" y="38100"/>
                  </a:lnTo>
                  <a:lnTo>
                    <a:pt x="2705252" y="38100"/>
                  </a:lnTo>
                  <a:lnTo>
                    <a:pt x="2705252" y="0"/>
                  </a:lnTo>
                  <a:close/>
                </a:path>
                <a:path w="5372735" h="38100">
                  <a:moveTo>
                    <a:pt x="2781452" y="0"/>
                  </a:moveTo>
                  <a:lnTo>
                    <a:pt x="2743352" y="0"/>
                  </a:lnTo>
                  <a:lnTo>
                    <a:pt x="2743352" y="38100"/>
                  </a:lnTo>
                  <a:lnTo>
                    <a:pt x="2781452" y="38100"/>
                  </a:lnTo>
                  <a:lnTo>
                    <a:pt x="2781452" y="0"/>
                  </a:lnTo>
                  <a:close/>
                </a:path>
                <a:path w="5372735" h="38100">
                  <a:moveTo>
                    <a:pt x="2857665" y="0"/>
                  </a:moveTo>
                  <a:lnTo>
                    <a:pt x="2819565" y="0"/>
                  </a:lnTo>
                  <a:lnTo>
                    <a:pt x="2819565" y="38100"/>
                  </a:lnTo>
                  <a:lnTo>
                    <a:pt x="2857665" y="38100"/>
                  </a:lnTo>
                  <a:lnTo>
                    <a:pt x="2857665" y="0"/>
                  </a:lnTo>
                  <a:close/>
                </a:path>
                <a:path w="5372735" h="38100">
                  <a:moveTo>
                    <a:pt x="2933865" y="0"/>
                  </a:moveTo>
                  <a:lnTo>
                    <a:pt x="2895765" y="0"/>
                  </a:lnTo>
                  <a:lnTo>
                    <a:pt x="2895765" y="38100"/>
                  </a:lnTo>
                  <a:lnTo>
                    <a:pt x="2933865" y="38100"/>
                  </a:lnTo>
                  <a:lnTo>
                    <a:pt x="2933865" y="0"/>
                  </a:lnTo>
                  <a:close/>
                </a:path>
                <a:path w="5372735" h="38100">
                  <a:moveTo>
                    <a:pt x="3010065" y="0"/>
                  </a:moveTo>
                  <a:lnTo>
                    <a:pt x="2971965" y="0"/>
                  </a:lnTo>
                  <a:lnTo>
                    <a:pt x="2971965" y="38100"/>
                  </a:lnTo>
                  <a:lnTo>
                    <a:pt x="3010065" y="38100"/>
                  </a:lnTo>
                  <a:lnTo>
                    <a:pt x="3010065" y="0"/>
                  </a:lnTo>
                  <a:close/>
                </a:path>
                <a:path w="5372735" h="38100">
                  <a:moveTo>
                    <a:pt x="3086277" y="0"/>
                  </a:moveTo>
                  <a:lnTo>
                    <a:pt x="3048177" y="0"/>
                  </a:lnTo>
                  <a:lnTo>
                    <a:pt x="3048177" y="38100"/>
                  </a:lnTo>
                  <a:lnTo>
                    <a:pt x="3086277" y="38100"/>
                  </a:lnTo>
                  <a:lnTo>
                    <a:pt x="3086277" y="0"/>
                  </a:lnTo>
                  <a:close/>
                </a:path>
                <a:path w="5372735" h="38100">
                  <a:moveTo>
                    <a:pt x="3162477" y="0"/>
                  </a:moveTo>
                  <a:lnTo>
                    <a:pt x="3124377" y="0"/>
                  </a:lnTo>
                  <a:lnTo>
                    <a:pt x="3124377" y="38100"/>
                  </a:lnTo>
                  <a:lnTo>
                    <a:pt x="3162477" y="38100"/>
                  </a:lnTo>
                  <a:lnTo>
                    <a:pt x="3162477" y="0"/>
                  </a:lnTo>
                  <a:close/>
                </a:path>
                <a:path w="5372735" h="38100">
                  <a:moveTo>
                    <a:pt x="3238677" y="0"/>
                  </a:moveTo>
                  <a:lnTo>
                    <a:pt x="3200577" y="0"/>
                  </a:lnTo>
                  <a:lnTo>
                    <a:pt x="3200577" y="38100"/>
                  </a:lnTo>
                  <a:lnTo>
                    <a:pt x="3238677" y="38100"/>
                  </a:lnTo>
                  <a:lnTo>
                    <a:pt x="3238677" y="0"/>
                  </a:lnTo>
                  <a:close/>
                </a:path>
                <a:path w="5372735" h="38100">
                  <a:moveTo>
                    <a:pt x="3314890" y="0"/>
                  </a:moveTo>
                  <a:lnTo>
                    <a:pt x="3276790" y="0"/>
                  </a:lnTo>
                  <a:lnTo>
                    <a:pt x="3276790" y="38100"/>
                  </a:lnTo>
                  <a:lnTo>
                    <a:pt x="3314890" y="38100"/>
                  </a:lnTo>
                  <a:lnTo>
                    <a:pt x="3314890" y="0"/>
                  </a:lnTo>
                  <a:close/>
                </a:path>
                <a:path w="5372735" h="38100">
                  <a:moveTo>
                    <a:pt x="3391090" y="0"/>
                  </a:moveTo>
                  <a:lnTo>
                    <a:pt x="3352990" y="0"/>
                  </a:lnTo>
                  <a:lnTo>
                    <a:pt x="3352990" y="38100"/>
                  </a:lnTo>
                  <a:lnTo>
                    <a:pt x="3391090" y="38100"/>
                  </a:lnTo>
                  <a:lnTo>
                    <a:pt x="3391090" y="0"/>
                  </a:lnTo>
                  <a:close/>
                </a:path>
                <a:path w="5372735" h="38100">
                  <a:moveTo>
                    <a:pt x="3467290" y="0"/>
                  </a:moveTo>
                  <a:lnTo>
                    <a:pt x="3429190" y="0"/>
                  </a:lnTo>
                  <a:lnTo>
                    <a:pt x="3429190" y="38100"/>
                  </a:lnTo>
                  <a:lnTo>
                    <a:pt x="3467290" y="38100"/>
                  </a:lnTo>
                  <a:lnTo>
                    <a:pt x="3467290" y="0"/>
                  </a:lnTo>
                  <a:close/>
                </a:path>
                <a:path w="5372735" h="38100">
                  <a:moveTo>
                    <a:pt x="3543503" y="0"/>
                  </a:moveTo>
                  <a:lnTo>
                    <a:pt x="3505390" y="0"/>
                  </a:lnTo>
                  <a:lnTo>
                    <a:pt x="3505390" y="38100"/>
                  </a:lnTo>
                  <a:lnTo>
                    <a:pt x="3543503" y="38100"/>
                  </a:lnTo>
                  <a:lnTo>
                    <a:pt x="3543503" y="0"/>
                  </a:lnTo>
                  <a:close/>
                </a:path>
                <a:path w="5372735" h="38100">
                  <a:moveTo>
                    <a:pt x="3619703" y="0"/>
                  </a:moveTo>
                  <a:lnTo>
                    <a:pt x="3581603" y="0"/>
                  </a:lnTo>
                  <a:lnTo>
                    <a:pt x="3581603" y="38100"/>
                  </a:lnTo>
                  <a:lnTo>
                    <a:pt x="3619703" y="38100"/>
                  </a:lnTo>
                  <a:lnTo>
                    <a:pt x="3619703" y="0"/>
                  </a:lnTo>
                  <a:close/>
                </a:path>
                <a:path w="5372735" h="38100">
                  <a:moveTo>
                    <a:pt x="3695903" y="0"/>
                  </a:moveTo>
                  <a:lnTo>
                    <a:pt x="3657803" y="0"/>
                  </a:lnTo>
                  <a:lnTo>
                    <a:pt x="3657803" y="38100"/>
                  </a:lnTo>
                  <a:lnTo>
                    <a:pt x="3695903" y="38100"/>
                  </a:lnTo>
                  <a:lnTo>
                    <a:pt x="3695903" y="0"/>
                  </a:lnTo>
                  <a:close/>
                </a:path>
                <a:path w="5372735" h="38100">
                  <a:moveTo>
                    <a:pt x="3772116" y="0"/>
                  </a:moveTo>
                  <a:lnTo>
                    <a:pt x="3734003" y="0"/>
                  </a:lnTo>
                  <a:lnTo>
                    <a:pt x="3734003" y="38100"/>
                  </a:lnTo>
                  <a:lnTo>
                    <a:pt x="3772116" y="38100"/>
                  </a:lnTo>
                  <a:lnTo>
                    <a:pt x="3772116" y="0"/>
                  </a:lnTo>
                  <a:close/>
                </a:path>
                <a:path w="5372735" h="38100">
                  <a:moveTo>
                    <a:pt x="3848316" y="0"/>
                  </a:moveTo>
                  <a:lnTo>
                    <a:pt x="3810216" y="0"/>
                  </a:lnTo>
                  <a:lnTo>
                    <a:pt x="3810216" y="38100"/>
                  </a:lnTo>
                  <a:lnTo>
                    <a:pt x="3848316" y="38100"/>
                  </a:lnTo>
                  <a:lnTo>
                    <a:pt x="3848316" y="0"/>
                  </a:lnTo>
                  <a:close/>
                </a:path>
                <a:path w="5372735" h="38100">
                  <a:moveTo>
                    <a:pt x="3924516" y="0"/>
                  </a:moveTo>
                  <a:lnTo>
                    <a:pt x="3886416" y="0"/>
                  </a:lnTo>
                  <a:lnTo>
                    <a:pt x="3886416" y="38100"/>
                  </a:lnTo>
                  <a:lnTo>
                    <a:pt x="3924516" y="38100"/>
                  </a:lnTo>
                  <a:lnTo>
                    <a:pt x="3924516" y="0"/>
                  </a:lnTo>
                  <a:close/>
                </a:path>
                <a:path w="5372735" h="38100">
                  <a:moveTo>
                    <a:pt x="4000728" y="0"/>
                  </a:moveTo>
                  <a:lnTo>
                    <a:pt x="3962616" y="0"/>
                  </a:lnTo>
                  <a:lnTo>
                    <a:pt x="3962616" y="38100"/>
                  </a:lnTo>
                  <a:lnTo>
                    <a:pt x="4000728" y="38100"/>
                  </a:lnTo>
                  <a:lnTo>
                    <a:pt x="4000728" y="0"/>
                  </a:lnTo>
                  <a:close/>
                </a:path>
                <a:path w="5372735" h="38100">
                  <a:moveTo>
                    <a:pt x="4076928" y="0"/>
                  </a:moveTo>
                  <a:lnTo>
                    <a:pt x="4038828" y="0"/>
                  </a:lnTo>
                  <a:lnTo>
                    <a:pt x="4038828" y="38100"/>
                  </a:lnTo>
                  <a:lnTo>
                    <a:pt x="4076928" y="38100"/>
                  </a:lnTo>
                  <a:lnTo>
                    <a:pt x="4076928" y="0"/>
                  </a:lnTo>
                  <a:close/>
                </a:path>
                <a:path w="5372735" h="38100">
                  <a:moveTo>
                    <a:pt x="4153128" y="0"/>
                  </a:moveTo>
                  <a:lnTo>
                    <a:pt x="4115028" y="0"/>
                  </a:lnTo>
                  <a:lnTo>
                    <a:pt x="4115028" y="38100"/>
                  </a:lnTo>
                  <a:lnTo>
                    <a:pt x="4153128" y="38100"/>
                  </a:lnTo>
                  <a:lnTo>
                    <a:pt x="4153128" y="0"/>
                  </a:lnTo>
                  <a:close/>
                </a:path>
                <a:path w="5372735" h="38100">
                  <a:moveTo>
                    <a:pt x="4229341" y="0"/>
                  </a:moveTo>
                  <a:lnTo>
                    <a:pt x="4191228" y="0"/>
                  </a:lnTo>
                  <a:lnTo>
                    <a:pt x="4191228" y="38100"/>
                  </a:lnTo>
                  <a:lnTo>
                    <a:pt x="4229341" y="38100"/>
                  </a:lnTo>
                  <a:lnTo>
                    <a:pt x="4229341" y="0"/>
                  </a:lnTo>
                  <a:close/>
                </a:path>
                <a:path w="5372735" h="38100">
                  <a:moveTo>
                    <a:pt x="4305541" y="0"/>
                  </a:moveTo>
                  <a:lnTo>
                    <a:pt x="4267441" y="0"/>
                  </a:lnTo>
                  <a:lnTo>
                    <a:pt x="4267441" y="38100"/>
                  </a:lnTo>
                  <a:lnTo>
                    <a:pt x="4305541" y="38100"/>
                  </a:lnTo>
                  <a:lnTo>
                    <a:pt x="4305541" y="0"/>
                  </a:lnTo>
                  <a:close/>
                </a:path>
                <a:path w="5372735" h="38100">
                  <a:moveTo>
                    <a:pt x="4381741" y="0"/>
                  </a:moveTo>
                  <a:lnTo>
                    <a:pt x="4343641" y="0"/>
                  </a:lnTo>
                  <a:lnTo>
                    <a:pt x="4343641" y="38100"/>
                  </a:lnTo>
                  <a:lnTo>
                    <a:pt x="4381741" y="38100"/>
                  </a:lnTo>
                  <a:lnTo>
                    <a:pt x="4381741" y="0"/>
                  </a:lnTo>
                  <a:close/>
                </a:path>
                <a:path w="5372735" h="38100">
                  <a:moveTo>
                    <a:pt x="4457954" y="0"/>
                  </a:moveTo>
                  <a:lnTo>
                    <a:pt x="4419841" y="0"/>
                  </a:lnTo>
                  <a:lnTo>
                    <a:pt x="4419841" y="38100"/>
                  </a:lnTo>
                  <a:lnTo>
                    <a:pt x="4457954" y="38100"/>
                  </a:lnTo>
                  <a:lnTo>
                    <a:pt x="4457954" y="0"/>
                  </a:lnTo>
                  <a:close/>
                </a:path>
                <a:path w="5372735" h="38100">
                  <a:moveTo>
                    <a:pt x="4534154" y="0"/>
                  </a:moveTo>
                  <a:lnTo>
                    <a:pt x="4496054" y="0"/>
                  </a:lnTo>
                  <a:lnTo>
                    <a:pt x="4496054" y="38100"/>
                  </a:lnTo>
                  <a:lnTo>
                    <a:pt x="4534154" y="38100"/>
                  </a:lnTo>
                  <a:lnTo>
                    <a:pt x="4534154" y="0"/>
                  </a:lnTo>
                  <a:close/>
                </a:path>
                <a:path w="5372735" h="38100">
                  <a:moveTo>
                    <a:pt x="4610354" y="0"/>
                  </a:moveTo>
                  <a:lnTo>
                    <a:pt x="4572254" y="0"/>
                  </a:lnTo>
                  <a:lnTo>
                    <a:pt x="4572254" y="38100"/>
                  </a:lnTo>
                  <a:lnTo>
                    <a:pt x="4610354" y="38100"/>
                  </a:lnTo>
                  <a:lnTo>
                    <a:pt x="4610354" y="0"/>
                  </a:lnTo>
                  <a:close/>
                </a:path>
                <a:path w="5372735" h="38100">
                  <a:moveTo>
                    <a:pt x="4686566" y="0"/>
                  </a:moveTo>
                  <a:lnTo>
                    <a:pt x="4648454" y="0"/>
                  </a:lnTo>
                  <a:lnTo>
                    <a:pt x="4648454" y="38100"/>
                  </a:lnTo>
                  <a:lnTo>
                    <a:pt x="4686566" y="38100"/>
                  </a:lnTo>
                  <a:lnTo>
                    <a:pt x="4686566" y="0"/>
                  </a:lnTo>
                  <a:close/>
                </a:path>
                <a:path w="5372735" h="38100">
                  <a:moveTo>
                    <a:pt x="4762766" y="0"/>
                  </a:moveTo>
                  <a:lnTo>
                    <a:pt x="4724666" y="0"/>
                  </a:lnTo>
                  <a:lnTo>
                    <a:pt x="4724666" y="38100"/>
                  </a:lnTo>
                  <a:lnTo>
                    <a:pt x="4762766" y="38100"/>
                  </a:lnTo>
                  <a:lnTo>
                    <a:pt x="4762766" y="0"/>
                  </a:lnTo>
                  <a:close/>
                </a:path>
                <a:path w="5372735" h="38100">
                  <a:moveTo>
                    <a:pt x="4838966" y="0"/>
                  </a:moveTo>
                  <a:lnTo>
                    <a:pt x="4800866" y="0"/>
                  </a:lnTo>
                  <a:lnTo>
                    <a:pt x="4800866" y="38100"/>
                  </a:lnTo>
                  <a:lnTo>
                    <a:pt x="4838966" y="38100"/>
                  </a:lnTo>
                  <a:lnTo>
                    <a:pt x="4838966" y="0"/>
                  </a:lnTo>
                  <a:close/>
                </a:path>
                <a:path w="5372735" h="38100">
                  <a:moveTo>
                    <a:pt x="4915179" y="0"/>
                  </a:moveTo>
                  <a:lnTo>
                    <a:pt x="4877066" y="0"/>
                  </a:lnTo>
                  <a:lnTo>
                    <a:pt x="4877066" y="38100"/>
                  </a:lnTo>
                  <a:lnTo>
                    <a:pt x="4915179" y="38100"/>
                  </a:lnTo>
                  <a:lnTo>
                    <a:pt x="4915179" y="0"/>
                  </a:lnTo>
                  <a:close/>
                </a:path>
                <a:path w="5372735" h="38100">
                  <a:moveTo>
                    <a:pt x="4991379" y="0"/>
                  </a:moveTo>
                  <a:lnTo>
                    <a:pt x="4953279" y="0"/>
                  </a:lnTo>
                  <a:lnTo>
                    <a:pt x="4953279" y="38100"/>
                  </a:lnTo>
                  <a:lnTo>
                    <a:pt x="4991379" y="38100"/>
                  </a:lnTo>
                  <a:lnTo>
                    <a:pt x="4991379" y="0"/>
                  </a:lnTo>
                  <a:close/>
                </a:path>
                <a:path w="5372735" h="38100">
                  <a:moveTo>
                    <a:pt x="5067579" y="0"/>
                  </a:moveTo>
                  <a:lnTo>
                    <a:pt x="5029479" y="0"/>
                  </a:lnTo>
                  <a:lnTo>
                    <a:pt x="5029479" y="38100"/>
                  </a:lnTo>
                  <a:lnTo>
                    <a:pt x="5067579" y="38100"/>
                  </a:lnTo>
                  <a:lnTo>
                    <a:pt x="5067579" y="0"/>
                  </a:lnTo>
                  <a:close/>
                </a:path>
                <a:path w="5372735" h="38100">
                  <a:moveTo>
                    <a:pt x="5143779" y="0"/>
                  </a:moveTo>
                  <a:lnTo>
                    <a:pt x="5105679" y="0"/>
                  </a:lnTo>
                  <a:lnTo>
                    <a:pt x="5105679" y="38100"/>
                  </a:lnTo>
                  <a:lnTo>
                    <a:pt x="5143779" y="38100"/>
                  </a:lnTo>
                  <a:lnTo>
                    <a:pt x="5143779" y="0"/>
                  </a:lnTo>
                  <a:close/>
                </a:path>
                <a:path w="5372735" h="38100">
                  <a:moveTo>
                    <a:pt x="5219992" y="0"/>
                  </a:moveTo>
                  <a:lnTo>
                    <a:pt x="5181892" y="0"/>
                  </a:lnTo>
                  <a:lnTo>
                    <a:pt x="5181892" y="38100"/>
                  </a:lnTo>
                  <a:lnTo>
                    <a:pt x="5219992" y="38100"/>
                  </a:lnTo>
                  <a:lnTo>
                    <a:pt x="5219992" y="0"/>
                  </a:lnTo>
                  <a:close/>
                </a:path>
                <a:path w="5372735" h="38100">
                  <a:moveTo>
                    <a:pt x="5296192" y="0"/>
                  </a:moveTo>
                  <a:lnTo>
                    <a:pt x="5258092" y="0"/>
                  </a:lnTo>
                  <a:lnTo>
                    <a:pt x="5258092" y="38100"/>
                  </a:lnTo>
                  <a:lnTo>
                    <a:pt x="5296192" y="38100"/>
                  </a:lnTo>
                  <a:lnTo>
                    <a:pt x="5296192" y="0"/>
                  </a:lnTo>
                  <a:close/>
                </a:path>
                <a:path w="5372735" h="38100">
                  <a:moveTo>
                    <a:pt x="5372392" y="0"/>
                  </a:moveTo>
                  <a:lnTo>
                    <a:pt x="5334292" y="0"/>
                  </a:lnTo>
                  <a:lnTo>
                    <a:pt x="5334292" y="38100"/>
                  </a:lnTo>
                  <a:lnTo>
                    <a:pt x="5372392" y="38100"/>
                  </a:lnTo>
                  <a:lnTo>
                    <a:pt x="53723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4" name="object 4"/>
            <p:cNvSpPr/>
            <p:nvPr/>
          </p:nvSpPr>
          <p:spPr>
            <a:xfrm>
              <a:off x="6362979" y="5104510"/>
              <a:ext cx="114935" cy="38100"/>
            </a:xfrm>
            <a:custGeom>
              <a:avLst/>
              <a:gdLst/>
              <a:ahLst/>
              <a:cxnLst/>
              <a:rect l="l" t="t" r="r" b="b"/>
              <a:pathLst>
                <a:path w="114935" h="381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  <a:path w="114935" h="38100">
                  <a:moveTo>
                    <a:pt x="114312" y="0"/>
                  </a:moveTo>
                  <a:lnTo>
                    <a:pt x="76212" y="0"/>
                  </a:lnTo>
                  <a:lnTo>
                    <a:pt x="76212" y="38100"/>
                  </a:lnTo>
                  <a:lnTo>
                    <a:pt x="114312" y="38100"/>
                  </a:lnTo>
                  <a:lnTo>
                    <a:pt x="114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7532" y="2214338"/>
            <a:ext cx="2991697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467">
              <a:spcBef>
                <a:spcPts val="90"/>
              </a:spcBef>
            </a:pPr>
            <a:r>
              <a:rPr sz="3200" spc="-97" dirty="0">
                <a:latin typeface="Tahoma"/>
                <a:cs typeface="Tahoma"/>
              </a:rPr>
              <a:t>Welcome</a:t>
            </a:r>
            <a:r>
              <a:rPr sz="3200" spc="-136" dirty="0">
                <a:latin typeface="Tahoma"/>
                <a:cs typeface="Tahoma"/>
              </a:rPr>
              <a:t> </a:t>
            </a:r>
            <a:r>
              <a:rPr sz="3200" spc="-167" dirty="0">
                <a:latin typeface="Tahoma"/>
                <a:cs typeface="Tahoma"/>
              </a:rPr>
              <a:t>to</a:t>
            </a:r>
            <a:endParaRPr sz="32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7622" y="0"/>
            <a:ext cx="6284377" cy="68580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67735"/>
            <a:ext cx="12192000" cy="6490547"/>
            <a:chOff x="0" y="551603"/>
            <a:chExt cx="18288000" cy="97358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75688" y="551603"/>
              <a:ext cx="2238374" cy="6762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9461701"/>
              <a:ext cx="18288000" cy="825500"/>
            </a:xfrm>
            <a:custGeom>
              <a:avLst/>
              <a:gdLst/>
              <a:ahLst/>
              <a:cxnLst/>
              <a:rect l="l" t="t" r="r" b="b"/>
              <a:pathLst>
                <a:path w="18288000" h="825500">
                  <a:moveTo>
                    <a:pt x="18287999" y="825298"/>
                  </a:moveTo>
                  <a:lnTo>
                    <a:pt x="0" y="825298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825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AF907B-4459-B969-4E8C-3896D07C754E}"/>
              </a:ext>
            </a:extLst>
          </p:cNvPr>
          <p:cNvSpPr txBox="1"/>
          <p:nvPr/>
        </p:nvSpPr>
        <p:spPr>
          <a:xfrm>
            <a:off x="599223" y="2620111"/>
            <a:ext cx="8001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INTERNSHIP STUDIO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F5B25-2A4B-BDFD-C272-15AE6884D766}"/>
              </a:ext>
            </a:extLst>
          </p:cNvPr>
          <p:cNvSpPr txBox="1"/>
          <p:nvPr/>
        </p:nvSpPr>
        <p:spPr>
          <a:xfrm>
            <a:off x="599223" y="645985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38E53-305C-EFF8-9FAD-488D2E8BFA7B}"/>
              </a:ext>
            </a:extLst>
          </p:cNvPr>
          <p:cNvSpPr txBox="1"/>
          <p:nvPr/>
        </p:nvSpPr>
        <p:spPr>
          <a:xfrm>
            <a:off x="599221" y="3659121"/>
            <a:ext cx="6284377" cy="145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7" dirty="0">
                <a:latin typeface="Arial" panose="020B0604020202020204" pitchFamily="34" charset="0"/>
                <a:cs typeface="Arial" panose="020B0604020202020204" pitchFamily="34" charset="0"/>
              </a:rPr>
              <a:t>Module 03 | Lesson 03</a:t>
            </a:r>
          </a:p>
          <a:p>
            <a:r>
              <a:rPr lang="en-US" sz="3334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 with Matplotlib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Boxplot and </a:t>
            </a:r>
            <a:r>
              <a:rPr lang="en-US" sz="3200" dirty="0" err="1"/>
              <a:t>Violinplot</a:t>
            </a:r>
            <a:endParaRPr lang="en-US" sz="32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22ACB1-E380-8A95-506F-1098F4F4E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52" y="1536969"/>
            <a:ext cx="6479225" cy="418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2BB33CF-0425-6C5F-B1CA-8EB6FB2A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259" y="1389127"/>
            <a:ext cx="39243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D34AD-C71F-2252-89DB-E0B575F673AA}"/>
              </a:ext>
            </a:extLst>
          </p:cNvPr>
          <p:cNvSpPr txBox="1"/>
          <p:nvPr/>
        </p:nvSpPr>
        <p:spPr>
          <a:xfrm>
            <a:off x="7712716" y="5640497"/>
            <a:ext cx="388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Implementation: Boxplot &amp; </a:t>
            </a:r>
            <a:r>
              <a:rPr lang="en-US" dirty="0" err="1">
                <a:hlinkClick r:id="rId5"/>
              </a:rPr>
              <a:t>Violinplot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4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Boxplot and </a:t>
            </a:r>
            <a:r>
              <a:rPr lang="en-US" sz="3200" dirty="0" err="1"/>
              <a:t>Violinplot</a:t>
            </a:r>
            <a:endParaRPr lang="en-US" sz="3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A121E49-C589-AA70-4EEF-7B2DD0DE0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399" y="1185863"/>
            <a:ext cx="7923719" cy="493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52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Stack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138D5-42A6-6BEB-180B-116B83903EF0}"/>
              </a:ext>
            </a:extLst>
          </p:cNvPr>
          <p:cNvSpPr txBox="1"/>
          <p:nvPr/>
        </p:nvSpPr>
        <p:spPr>
          <a:xfrm>
            <a:off x="508000" y="1295503"/>
            <a:ext cx="61359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Stack plot visualizes data in stacks and shows the distribution of data over time.</a:t>
            </a:r>
          </a:p>
          <a:p>
            <a:endParaRPr lang="en-US" dirty="0"/>
          </a:p>
          <a:p>
            <a:r>
              <a:rPr lang="en-US" b="1" dirty="0"/>
              <a:t>When to use: </a:t>
            </a:r>
            <a:r>
              <a:rPr lang="en-US" dirty="0"/>
              <a:t>It is used for checking multiple variable area plots in a single plot.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It is useful in understanding the change of distribution in multiple variables over an interval.</a:t>
            </a:r>
          </a:p>
          <a:p>
            <a:endParaRPr lang="en-US" dirty="0"/>
          </a:p>
          <a:p>
            <a:r>
              <a:rPr lang="en-US" dirty="0"/>
              <a:t>As stack plot requires stacking,</a:t>
            </a:r>
          </a:p>
          <a:p>
            <a:r>
              <a:rPr lang="en-US" dirty="0"/>
              <a:t> it is done in using </a:t>
            </a:r>
            <a:r>
              <a:rPr lang="en-US" dirty="0" err="1"/>
              <a:t>np.vstack</a:t>
            </a:r>
            <a:r>
              <a:rPr lang="en-US" dirty="0"/>
              <a:t>()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F0CAAF0-59BB-E444-BAAE-E12CAC337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1076151"/>
            <a:ext cx="3257550" cy="50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4033750-FC74-1124-4E95-25C644BF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29" y="3562298"/>
            <a:ext cx="31527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9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Bar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24CA1-6FBD-C0D5-560A-5047E5B6CBB8}"/>
              </a:ext>
            </a:extLst>
          </p:cNvPr>
          <p:cNvSpPr txBox="1"/>
          <p:nvPr/>
        </p:nvSpPr>
        <p:spPr>
          <a:xfrm>
            <a:off x="203200" y="1173300"/>
            <a:ext cx="113327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Bar Plot shows the distribution of data over several groups. It is commonly confused with a histogram which only takes numerical data for plotting. It helps in comparing multiple numeric values.</a:t>
            </a:r>
          </a:p>
          <a:p>
            <a:endParaRPr lang="en-US" dirty="0"/>
          </a:p>
          <a:p>
            <a:r>
              <a:rPr lang="en-US" b="1" dirty="0"/>
              <a:t>When to use: </a:t>
            </a:r>
            <a:r>
              <a:rPr lang="en-US" dirty="0"/>
              <a:t>It is used when to compare between </a:t>
            </a:r>
          </a:p>
          <a:p>
            <a:r>
              <a:rPr lang="en-US" dirty="0"/>
              <a:t>several groups.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Student marks in an exam.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3016324-88DF-ECB0-BDA4-05E67806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243" y="2277438"/>
            <a:ext cx="61722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D5BCBC-F2B0-CAD4-8EB5-B19B0A0EDB0B}"/>
              </a:ext>
            </a:extLst>
          </p:cNvPr>
          <p:cNvSpPr txBox="1"/>
          <p:nvPr/>
        </p:nvSpPr>
        <p:spPr>
          <a:xfrm>
            <a:off x="2671054" y="5043951"/>
            <a:ext cx="2591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  <a:hlinkClick r:id="rId4"/>
              </a:rPr>
              <a:t>Implementation: </a:t>
            </a:r>
            <a:r>
              <a:rPr lang="en-US" b="0" i="0" u="sng" dirty="0">
                <a:effectLst/>
                <a:latin typeface="source-serif-pro"/>
                <a:hlinkClick r:id="rId4"/>
              </a:rPr>
              <a:t>Bar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4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Scatter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933CA-64A8-2D44-0250-50F26516EC87}"/>
              </a:ext>
            </a:extLst>
          </p:cNvPr>
          <p:cNvSpPr txBox="1"/>
          <p:nvPr/>
        </p:nvSpPr>
        <p:spPr>
          <a:xfrm>
            <a:off x="389105" y="1480712"/>
            <a:ext cx="110117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</a:rPr>
              <a:t>Scatter plot helps in visualizing 2 numeric variables. It helps in identifying the relationship of the data with each variable </a:t>
            </a:r>
            <a:r>
              <a:rPr lang="en-US" b="0" i="0" dirty="0" err="1">
                <a:solidFill>
                  <a:srgbClr val="292929"/>
                </a:solidFill>
                <a:effectLst/>
              </a:rPr>
              <a:t>i.e</a:t>
            </a:r>
            <a:r>
              <a:rPr lang="en-US" b="0" i="0" dirty="0">
                <a:solidFill>
                  <a:srgbClr val="292929"/>
                </a:solidFill>
                <a:effectLst/>
              </a:rPr>
              <a:t> correlation or trend patterns. It also helps in detecting outliers in the plot.</a:t>
            </a:r>
          </a:p>
          <a:p>
            <a:pPr algn="l"/>
            <a:endParaRPr lang="en-US" b="1" i="0" dirty="0">
              <a:solidFill>
                <a:srgbClr val="292929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292929"/>
                </a:solidFill>
                <a:effectLst/>
              </a:rPr>
              <a:t>When to use</a:t>
            </a:r>
            <a:r>
              <a:rPr lang="en-US" b="0" i="0" dirty="0">
                <a:solidFill>
                  <a:srgbClr val="292929"/>
                </a:solidFill>
                <a:effectLst/>
              </a:rPr>
              <a:t>: It is used in Machine learning concepts like regression, where x and y are continuous variables. It is also used in clustering scatters or outlier detection.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FFEA452-DC77-7463-1216-ECD8AEDC7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072" y="3043050"/>
            <a:ext cx="4310265" cy="314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312AFC-F1ED-500E-5B9D-A0F4C440924E}"/>
              </a:ext>
            </a:extLst>
          </p:cNvPr>
          <p:cNvSpPr txBox="1"/>
          <p:nvPr/>
        </p:nvSpPr>
        <p:spPr>
          <a:xfrm>
            <a:off x="813610" y="4781304"/>
            <a:ext cx="3275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  <a:hlinkClick r:id="rId4"/>
              </a:rPr>
              <a:t>Implementation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  <a:hlinkClick r:id="rId4"/>
              </a:rPr>
              <a:t>: </a:t>
            </a:r>
            <a:r>
              <a:rPr lang="en-US" b="0" i="0" u="sng" dirty="0">
                <a:effectLst/>
                <a:latin typeface="source-serif-pro"/>
                <a:hlinkClick r:id="rId4"/>
              </a:rPr>
              <a:t>Scatter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87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28123" y="2854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Visualization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95C52D-1B8C-481F-0439-0A02C645C337}"/>
              </a:ext>
            </a:extLst>
          </p:cNvPr>
          <p:cNvSpPr txBox="1"/>
          <p:nvPr/>
        </p:nvSpPr>
        <p:spPr>
          <a:xfrm>
            <a:off x="508000" y="1352145"/>
            <a:ext cx="10853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visualization is an important aspect of all AI and machine learning applications. You can gain key insights into your data through different graphical representations.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0B9E7-612B-332D-F029-DCF7DDC15BDC}"/>
              </a:ext>
            </a:extLst>
          </p:cNvPr>
          <p:cNvSpPr txBox="1"/>
          <p:nvPr/>
        </p:nvSpPr>
        <p:spPr>
          <a:xfrm>
            <a:off x="228123" y="243149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Data Visualization is important?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9F94D-0990-785C-2CB4-3433274F73BC}"/>
              </a:ext>
            </a:extLst>
          </p:cNvPr>
          <p:cNvSpPr txBox="1"/>
          <p:nvPr/>
        </p:nvSpPr>
        <p:spPr>
          <a:xfrm>
            <a:off x="415929" y="3287102"/>
            <a:ext cx="108539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Visualizations are the easiest way to analyze and absorb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Visuals help to easily understand the complex problem. They help in identifying patterns, relationships, and outliers in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helps in understanding problems better and quickly.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Insights gathered from the visuals help in building strategies.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also a precursor to many high-level data analysis for Exploratory Data Analysis(EDA) and Machine Learning(ML).</a:t>
            </a:r>
          </a:p>
        </p:txBody>
      </p:sp>
    </p:spTree>
    <p:extLst>
      <p:ext uri="{BB962C8B-B14F-4D97-AF65-F5344CB8AC3E}">
        <p14:creationId xmlns:p14="http://schemas.microsoft.com/office/powerpoint/2010/main" val="58283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Matplotlib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04E6A-9A39-ECC1-99C2-70A282CC8BA9}"/>
              </a:ext>
            </a:extLst>
          </p:cNvPr>
          <p:cNvSpPr txBox="1"/>
          <p:nvPr/>
        </p:nvSpPr>
        <p:spPr>
          <a:xfrm>
            <a:off x="203200" y="1258058"/>
            <a:ext cx="114991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Matplotlib is a 2-D plotting library that helps in visualizing figures. Matplotlib emulates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Matlab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like graphs and visualizations.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Matlab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is not free, is difficult to scale and as a programming language is tedious. So, matplotlib in Python is used as it is a robust, free and easy library for data visualization.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2CE0C-DDF0-6867-956C-8D65C18CB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312770"/>
            <a:ext cx="3819019" cy="386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5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Installing Matplotlib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A43C8-7DE3-430C-B227-2505180149E8}"/>
              </a:ext>
            </a:extLst>
          </p:cNvPr>
          <p:cNvSpPr/>
          <p:nvPr/>
        </p:nvSpPr>
        <p:spPr>
          <a:xfrm>
            <a:off x="865762" y="1916350"/>
            <a:ext cx="4338536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!pip install matplotlib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4EF51-27EC-5CCF-6067-C483919EC47F}"/>
              </a:ext>
            </a:extLst>
          </p:cNvPr>
          <p:cNvSpPr/>
          <p:nvPr/>
        </p:nvSpPr>
        <p:spPr>
          <a:xfrm>
            <a:off x="901427" y="3411170"/>
            <a:ext cx="6160853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conda</a:t>
            </a:r>
            <a:r>
              <a:rPr lang="en-US" sz="2800" dirty="0">
                <a:solidFill>
                  <a:schemeClr val="tx1"/>
                </a:solidFill>
              </a:rPr>
              <a:t> install -c </a:t>
            </a:r>
            <a:r>
              <a:rPr lang="en-US" sz="2800" dirty="0" err="1">
                <a:solidFill>
                  <a:schemeClr val="tx1"/>
                </a:solidFill>
              </a:rPr>
              <a:t>conda</a:t>
            </a:r>
            <a:r>
              <a:rPr lang="en-US" sz="2800" dirty="0">
                <a:solidFill>
                  <a:schemeClr val="tx1"/>
                </a:solidFill>
              </a:rPr>
              <a:t>-forge matplotlib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EAE64-9B2A-DB29-C922-619B37C057BF}"/>
              </a:ext>
            </a:extLst>
          </p:cNvPr>
          <p:cNvSpPr txBox="1"/>
          <p:nvPr/>
        </p:nvSpPr>
        <p:spPr>
          <a:xfrm>
            <a:off x="1679640" y="1312555"/>
            <a:ext cx="500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Jupyter</a:t>
            </a:r>
            <a:r>
              <a:rPr lang="en-US" sz="2400" dirty="0"/>
              <a:t> Notebook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19CAD-F5BB-7F83-D149-A279D52580FB}"/>
              </a:ext>
            </a:extLst>
          </p:cNvPr>
          <p:cNvSpPr txBox="1"/>
          <p:nvPr/>
        </p:nvSpPr>
        <p:spPr>
          <a:xfrm>
            <a:off x="1086256" y="4761203"/>
            <a:ext cx="5009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Importing matplotlib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40E063-8ADE-101C-F6DA-B54E9FA6D907}"/>
              </a:ext>
            </a:extLst>
          </p:cNvPr>
          <p:cNvSpPr/>
          <p:nvPr/>
        </p:nvSpPr>
        <p:spPr>
          <a:xfrm>
            <a:off x="1018162" y="5298343"/>
            <a:ext cx="5077838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import </a:t>
            </a:r>
            <a:r>
              <a:rPr lang="en-US" sz="2800" dirty="0" err="1">
                <a:solidFill>
                  <a:schemeClr val="tx1"/>
                </a:solidFill>
              </a:rPr>
              <a:t>matplotlib.pyplot</a:t>
            </a:r>
            <a:r>
              <a:rPr lang="en-US" sz="2800" dirty="0">
                <a:solidFill>
                  <a:schemeClr val="tx1"/>
                </a:solidFill>
              </a:rPr>
              <a:t> as </a:t>
            </a:r>
            <a:r>
              <a:rPr lang="en-US" sz="2800" dirty="0" err="1">
                <a:solidFill>
                  <a:schemeClr val="tx1"/>
                </a:solidFill>
              </a:rPr>
              <a:t>plt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18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Histogram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BF233-FD9F-D296-1CE4-E951F7393BCA}"/>
              </a:ext>
            </a:extLst>
          </p:cNvPr>
          <p:cNvSpPr txBox="1"/>
          <p:nvPr/>
        </p:nvSpPr>
        <p:spPr>
          <a:xfrm>
            <a:off x="379379" y="1411389"/>
            <a:ext cx="111868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histogram takes in a series of data and divides the data into a number of bins. It then plots the frequency data points in each bin (i.e. the interval of points). It is useful in understanding the count of data ranges.</a:t>
            </a:r>
          </a:p>
          <a:p>
            <a:endParaRPr lang="en-US" dirty="0"/>
          </a:p>
          <a:p>
            <a:r>
              <a:rPr lang="en-US" b="1" dirty="0"/>
              <a:t>When to use: </a:t>
            </a:r>
            <a:r>
              <a:rPr lang="en-US" dirty="0"/>
              <a:t>We should use histogram when we need the count of the variable in a plot.</a:t>
            </a:r>
          </a:p>
          <a:p>
            <a:endParaRPr lang="en-US" dirty="0"/>
          </a:p>
          <a:p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eg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: Number of particular games sold in a store.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F2F41-7C5A-56D7-0626-2E17123D6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90" y="2715695"/>
            <a:ext cx="39052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F7011B-EC6A-16DC-6581-8E33DD521489}"/>
              </a:ext>
            </a:extLst>
          </p:cNvPr>
          <p:cNvSpPr txBox="1"/>
          <p:nvPr/>
        </p:nvSpPr>
        <p:spPr>
          <a:xfrm>
            <a:off x="1364303" y="3861915"/>
            <a:ext cx="2974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Implementation: 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5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Pie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8507A-6FBA-CB57-036F-A8EBC46F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97" y="1086154"/>
            <a:ext cx="5133975" cy="4257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86731B-C2F3-E1CC-3BF0-D570ACD24A3E}"/>
              </a:ext>
            </a:extLst>
          </p:cNvPr>
          <p:cNvSpPr txBox="1"/>
          <p:nvPr/>
        </p:nvSpPr>
        <p:spPr>
          <a:xfrm>
            <a:off x="6857999" y="1636509"/>
            <a:ext cx="44528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It is a circular plot which is divided into slices to illustrate numerical proportion. The slice of a pie chart is to show the proportion of parts out of a whole.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E2E42-1749-E2C1-5D5B-0F33636BFEF4}"/>
              </a:ext>
            </a:extLst>
          </p:cNvPr>
          <p:cNvSpPr txBox="1"/>
          <p:nvPr/>
        </p:nvSpPr>
        <p:spPr>
          <a:xfrm>
            <a:off x="6857999" y="2985824"/>
            <a:ext cx="44528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When to use: 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Pie chart should be used seldom used as It is difficult to compare sections of the chart. Bar plot is used instead as comparing sections is easy.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92D5D-54AD-8D94-ADB9-2DDCEC2D5C9F}"/>
              </a:ext>
            </a:extLst>
          </p:cNvPr>
          <p:cNvSpPr txBox="1"/>
          <p:nvPr/>
        </p:nvSpPr>
        <p:spPr>
          <a:xfrm>
            <a:off x="7084376" y="4780794"/>
            <a:ext cx="3363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Implementation: Pie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1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Time Series by line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6CF0C-B585-2789-A8EC-D0434BECF31B}"/>
              </a:ext>
            </a:extLst>
          </p:cNvPr>
          <p:cNvSpPr txBox="1"/>
          <p:nvPr/>
        </p:nvSpPr>
        <p:spPr>
          <a:xfrm>
            <a:off x="389106" y="1016231"/>
            <a:ext cx="10894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 series is a line plot and it is basically connecting data points with a straight line. It is useful in understanding the trend over time.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76E74-29E7-67EA-ABAB-86EBBA249E2F}"/>
              </a:ext>
            </a:extLst>
          </p:cNvPr>
          <p:cNvSpPr txBox="1"/>
          <p:nvPr/>
        </p:nvSpPr>
        <p:spPr>
          <a:xfrm>
            <a:off x="389106" y="1963604"/>
            <a:ext cx="103383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When to use: </a:t>
            </a:r>
            <a:r>
              <a:rPr lang="en-US" dirty="0"/>
              <a:t>Time Series should be used when single or multiple variables are to be plotted over time.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: Stock Market Analysis of Companies, Weather Forecasting.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855FB6-8A4D-C9C2-0FBC-E7AE6CF4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794" y="3065166"/>
            <a:ext cx="5980411" cy="306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17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Time Series by line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B8E20-B9B6-5CEA-E124-57E44F2F59EC}"/>
              </a:ext>
            </a:extLst>
          </p:cNvPr>
          <p:cNvSpPr txBox="1"/>
          <p:nvPr/>
        </p:nvSpPr>
        <p:spPr>
          <a:xfrm>
            <a:off x="430448" y="1491044"/>
            <a:ext cx="678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First, Convert Date to pandas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DateTime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for easier plotting of data.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6243669-78E7-18CB-B210-63046B730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021" y="2211333"/>
            <a:ext cx="39147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5FAF256-F77E-69D3-6868-1D11212A9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012432"/>
            <a:ext cx="68199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5E6946-EE14-D974-6A96-B08E9434BD43}"/>
              </a:ext>
            </a:extLst>
          </p:cNvPr>
          <p:cNvSpPr txBox="1"/>
          <p:nvPr/>
        </p:nvSpPr>
        <p:spPr>
          <a:xfrm>
            <a:off x="8201734" y="5277415"/>
            <a:ext cx="3266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Implementation: Time Series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07802"/>
            <a:ext cx="12192000" cy="550333"/>
          </a:xfrm>
          <a:custGeom>
            <a:avLst/>
            <a:gdLst/>
            <a:ahLst/>
            <a:cxnLst/>
            <a:rect l="l" t="t" r="r" b="b"/>
            <a:pathLst>
              <a:path w="18288000" h="825500">
                <a:moveTo>
                  <a:pt x="18287999" y="825297"/>
                </a:moveTo>
                <a:lnTo>
                  <a:pt x="0" y="825297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825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978" y="162740"/>
            <a:ext cx="1485899" cy="552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2B3A09-5302-47FB-E618-C91F38231D86}"/>
              </a:ext>
            </a:extLst>
          </p:cNvPr>
          <p:cNvSpPr txBox="1"/>
          <p:nvPr/>
        </p:nvSpPr>
        <p:spPr>
          <a:xfrm>
            <a:off x="508000" y="6459858"/>
            <a:ext cx="284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WWW.INTERNSHIPSTUDIO.COM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7E251-2788-A62B-60D9-450800ABF8B1}"/>
              </a:ext>
            </a:extLst>
          </p:cNvPr>
          <p:cNvSpPr txBox="1"/>
          <p:nvPr/>
        </p:nvSpPr>
        <p:spPr>
          <a:xfrm>
            <a:off x="203200" y="2794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Boxplot and </a:t>
            </a:r>
            <a:r>
              <a:rPr lang="en-US" sz="3200" dirty="0" err="1"/>
              <a:t>Violinplot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DFB87-5B08-969D-3DE1-14F63ABFFC7A}"/>
              </a:ext>
            </a:extLst>
          </p:cNvPr>
          <p:cNvSpPr txBox="1"/>
          <p:nvPr/>
        </p:nvSpPr>
        <p:spPr>
          <a:xfrm>
            <a:off x="418289" y="1238603"/>
            <a:ext cx="97471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Boxplot gives a nice summary of the data. It helps in understanding our distribution better.</a:t>
            </a:r>
          </a:p>
          <a:p>
            <a:endParaRPr lang="en-US" dirty="0"/>
          </a:p>
          <a:p>
            <a:r>
              <a:rPr lang="en-US" dirty="0"/>
              <a:t>When to use: It should be used when we require to use the overall statistical information on the distribution of the data. It can be used to detect outliers in the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29C2B9-416A-6B83-8914-0215D74AE44D}"/>
              </a:ext>
            </a:extLst>
          </p:cNvPr>
          <p:cNvSpPr txBox="1"/>
          <p:nvPr/>
        </p:nvSpPr>
        <p:spPr>
          <a:xfrm>
            <a:off x="535020" y="2813360"/>
            <a:ext cx="6858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: Credit Score of Customer. We can get the max, min and much more</a:t>
            </a:r>
          </a:p>
          <a:p>
            <a:r>
              <a:rPr lang="en-US" dirty="0"/>
              <a:t> information about the mark.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FE4BCB-6FFA-6F2D-52B3-861FF92E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600" y="2438932"/>
            <a:ext cx="22955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0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815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source-serif-pro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Dr.Avinash Kumar Singh</dc:creator>
  <cp:lastModifiedBy>Dr.Avinash Kumar Singh</cp:lastModifiedBy>
  <cp:revision>61</cp:revision>
  <dcterms:created xsi:type="dcterms:W3CDTF">2023-05-12T06:18:58Z</dcterms:created>
  <dcterms:modified xsi:type="dcterms:W3CDTF">2023-05-17T07:53:41Z</dcterms:modified>
</cp:coreProperties>
</file>