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0" r:id="rId8"/>
    <p:sldId id="261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973B4-6900-4F43-B8AA-C7242974B11C}" v="4" dt="2024-10-21T22:52:19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e Mir-Orefice" userId="dba19cc493f2bd94" providerId="LiveId" clId="{139973B4-6900-4F43-B8AA-C7242974B11C}"/>
    <pc:docChg chg="undo redo custSel addSld delSld modSld sldOrd">
      <pc:chgData name="Maxime Mir-Orefice" userId="dba19cc493f2bd94" providerId="LiveId" clId="{139973B4-6900-4F43-B8AA-C7242974B11C}" dt="2024-10-21T22:54:03.393" v="1554" actId="33524"/>
      <pc:docMkLst>
        <pc:docMk/>
      </pc:docMkLst>
      <pc:sldChg chg="delSp modSp mod">
        <pc:chgData name="Maxime Mir-Orefice" userId="dba19cc493f2bd94" providerId="LiveId" clId="{139973B4-6900-4F43-B8AA-C7242974B11C}" dt="2024-10-21T22:52:16.720" v="1445" actId="20577"/>
        <pc:sldMkLst>
          <pc:docMk/>
          <pc:sldMk cId="75812362" sldId="258"/>
        </pc:sldMkLst>
        <pc:spChg chg="mod">
          <ac:chgData name="Maxime Mir-Orefice" userId="dba19cc493f2bd94" providerId="LiveId" clId="{139973B4-6900-4F43-B8AA-C7242974B11C}" dt="2024-10-21T22:30:39.156" v="21" actId="20577"/>
          <ac:spMkLst>
            <pc:docMk/>
            <pc:sldMk cId="75812362" sldId="258"/>
            <ac:spMk id="2" creationId="{B04E8A1E-3BA8-A0EB-7CCC-28A3D14EB7A9}"/>
          </ac:spMkLst>
        </pc:spChg>
        <pc:spChg chg="mod">
          <ac:chgData name="Maxime Mir-Orefice" userId="dba19cc493f2bd94" providerId="LiveId" clId="{139973B4-6900-4F43-B8AA-C7242974B11C}" dt="2024-10-21T22:52:16.720" v="1445" actId="20577"/>
          <ac:spMkLst>
            <pc:docMk/>
            <pc:sldMk cId="75812362" sldId="258"/>
            <ac:spMk id="3" creationId="{B1047FCA-125D-E4D4-3D8E-3D5F5BB51AF9}"/>
          </ac:spMkLst>
        </pc:spChg>
        <pc:picChg chg="del">
          <ac:chgData name="Maxime Mir-Orefice" userId="dba19cc493f2bd94" providerId="LiveId" clId="{139973B4-6900-4F43-B8AA-C7242974B11C}" dt="2024-10-21T22:30:40.971" v="22" actId="478"/>
          <ac:picMkLst>
            <pc:docMk/>
            <pc:sldMk cId="75812362" sldId="258"/>
            <ac:picMk id="5" creationId="{F740DE76-0F14-0BFE-6D0E-F4145BD615DB}"/>
          </ac:picMkLst>
        </pc:picChg>
      </pc:sldChg>
      <pc:sldChg chg="modSp mod">
        <pc:chgData name="Maxime Mir-Orefice" userId="dba19cc493f2bd94" providerId="LiveId" clId="{139973B4-6900-4F43-B8AA-C7242974B11C}" dt="2024-10-21T22:32:37.395" v="113" actId="313"/>
        <pc:sldMkLst>
          <pc:docMk/>
          <pc:sldMk cId="2033816707" sldId="259"/>
        </pc:sldMkLst>
        <pc:spChg chg="mod">
          <ac:chgData name="Maxime Mir-Orefice" userId="dba19cc493f2bd94" providerId="LiveId" clId="{139973B4-6900-4F43-B8AA-C7242974B11C}" dt="2024-10-21T22:32:37.395" v="113" actId="313"/>
          <ac:spMkLst>
            <pc:docMk/>
            <pc:sldMk cId="2033816707" sldId="259"/>
            <ac:spMk id="3" creationId="{2E4C2394-5C37-0641-1539-27A6F1A9580C}"/>
          </ac:spMkLst>
        </pc:spChg>
      </pc:sldChg>
      <pc:sldChg chg="modSp mod">
        <pc:chgData name="Maxime Mir-Orefice" userId="dba19cc493f2bd94" providerId="LiveId" clId="{139973B4-6900-4F43-B8AA-C7242974B11C}" dt="2024-10-21T22:32:41.982" v="121" actId="313"/>
        <pc:sldMkLst>
          <pc:docMk/>
          <pc:sldMk cId="535821107" sldId="260"/>
        </pc:sldMkLst>
        <pc:spChg chg="mod">
          <ac:chgData name="Maxime Mir-Orefice" userId="dba19cc493f2bd94" providerId="LiveId" clId="{139973B4-6900-4F43-B8AA-C7242974B11C}" dt="2024-10-21T22:31:50.416" v="94" actId="20577"/>
          <ac:spMkLst>
            <pc:docMk/>
            <pc:sldMk cId="535821107" sldId="260"/>
            <ac:spMk id="2" creationId="{46023658-D3A9-CF34-13DD-AE6B16733CBA}"/>
          </ac:spMkLst>
        </pc:spChg>
        <pc:spChg chg="mod">
          <ac:chgData name="Maxime Mir-Orefice" userId="dba19cc493f2bd94" providerId="LiveId" clId="{139973B4-6900-4F43-B8AA-C7242974B11C}" dt="2024-10-21T22:32:41.982" v="121" actId="313"/>
          <ac:spMkLst>
            <pc:docMk/>
            <pc:sldMk cId="535821107" sldId="260"/>
            <ac:spMk id="3" creationId="{2C1989E7-32CA-276D-8CCF-841FB328E6A2}"/>
          </ac:spMkLst>
        </pc:spChg>
      </pc:sldChg>
      <pc:sldChg chg="addSp modSp mod">
        <pc:chgData name="Maxime Mir-Orefice" userId="dba19cc493f2bd94" providerId="LiveId" clId="{139973B4-6900-4F43-B8AA-C7242974B11C}" dt="2024-10-21T22:46:29.847" v="1072" actId="20577"/>
        <pc:sldMkLst>
          <pc:docMk/>
          <pc:sldMk cId="4023862965" sldId="261"/>
        </pc:sldMkLst>
        <pc:spChg chg="mod">
          <ac:chgData name="Maxime Mir-Orefice" userId="dba19cc493f2bd94" providerId="LiveId" clId="{139973B4-6900-4F43-B8AA-C7242974B11C}" dt="2024-10-21T22:46:29.847" v="1072" actId="20577"/>
          <ac:spMkLst>
            <pc:docMk/>
            <pc:sldMk cId="4023862965" sldId="261"/>
            <ac:spMk id="3" creationId="{EA6E99FB-C1F2-3D79-0CE5-C5821A3964FE}"/>
          </ac:spMkLst>
        </pc:spChg>
        <pc:picChg chg="mod">
          <ac:chgData name="Maxime Mir-Orefice" userId="dba19cc493f2bd94" providerId="LiveId" clId="{139973B4-6900-4F43-B8AA-C7242974B11C}" dt="2024-10-21T22:42:47.164" v="802" actId="1076"/>
          <ac:picMkLst>
            <pc:docMk/>
            <pc:sldMk cId="4023862965" sldId="261"/>
            <ac:picMk id="5" creationId="{C52AF6AF-1A87-AEF9-C6D8-742F9B862A3E}"/>
          </ac:picMkLst>
        </pc:picChg>
        <pc:picChg chg="add mod">
          <ac:chgData name="Maxime Mir-Orefice" userId="dba19cc493f2bd94" providerId="LiveId" clId="{139973B4-6900-4F43-B8AA-C7242974B11C}" dt="2024-10-21T22:42:46.371" v="801" actId="14100"/>
          <ac:picMkLst>
            <pc:docMk/>
            <pc:sldMk cId="4023862965" sldId="261"/>
            <ac:picMk id="6" creationId="{B0FD7B0B-D94C-F339-1EBE-9A417221C69C}"/>
          </ac:picMkLst>
        </pc:picChg>
      </pc:sldChg>
      <pc:sldChg chg="addSp delSp modSp mod ord">
        <pc:chgData name="Maxime Mir-Orefice" userId="dba19cc493f2bd94" providerId="LiveId" clId="{139973B4-6900-4F43-B8AA-C7242974B11C}" dt="2024-10-21T22:47:32.845" v="1180" actId="20577"/>
        <pc:sldMkLst>
          <pc:docMk/>
          <pc:sldMk cId="196337416" sldId="262"/>
        </pc:sldMkLst>
        <pc:spChg chg="mod">
          <ac:chgData name="Maxime Mir-Orefice" userId="dba19cc493f2bd94" providerId="LiveId" clId="{139973B4-6900-4F43-B8AA-C7242974B11C}" dt="2024-10-21T22:47:32.845" v="1180" actId="20577"/>
          <ac:spMkLst>
            <pc:docMk/>
            <pc:sldMk cId="196337416" sldId="262"/>
            <ac:spMk id="3" creationId="{410C84F1-F976-AE8F-D403-A0F26D18B38C}"/>
          </ac:spMkLst>
        </pc:spChg>
        <pc:picChg chg="del">
          <ac:chgData name="Maxime Mir-Orefice" userId="dba19cc493f2bd94" providerId="LiveId" clId="{139973B4-6900-4F43-B8AA-C7242974B11C}" dt="2024-10-21T22:42:11.875" v="790" actId="478"/>
          <ac:picMkLst>
            <pc:docMk/>
            <pc:sldMk cId="196337416" sldId="262"/>
            <ac:picMk id="5" creationId="{5040EE05-F001-E4A9-22A6-12C8D9BD325B}"/>
          </ac:picMkLst>
        </pc:picChg>
        <pc:picChg chg="add mod">
          <ac:chgData name="Maxime Mir-Orefice" userId="dba19cc493f2bd94" providerId="LiveId" clId="{139973B4-6900-4F43-B8AA-C7242974B11C}" dt="2024-10-21T22:42:14.494" v="792" actId="1076"/>
          <ac:picMkLst>
            <pc:docMk/>
            <pc:sldMk cId="196337416" sldId="262"/>
            <ac:picMk id="6" creationId="{4829322C-1454-DDF9-2C9D-02FB0F2CCEE3}"/>
          </ac:picMkLst>
        </pc:picChg>
      </pc:sldChg>
      <pc:sldChg chg="addSp modSp mod">
        <pc:chgData name="Maxime Mir-Orefice" userId="dba19cc493f2bd94" providerId="LiveId" clId="{139973B4-6900-4F43-B8AA-C7242974B11C}" dt="2024-10-21T22:50:06.635" v="1339" actId="20577"/>
        <pc:sldMkLst>
          <pc:docMk/>
          <pc:sldMk cId="49322141" sldId="263"/>
        </pc:sldMkLst>
        <pc:spChg chg="mod">
          <ac:chgData name="Maxime Mir-Orefice" userId="dba19cc493f2bd94" providerId="LiveId" clId="{139973B4-6900-4F43-B8AA-C7242974B11C}" dt="2024-10-21T22:50:06.635" v="1339" actId="20577"/>
          <ac:spMkLst>
            <pc:docMk/>
            <pc:sldMk cId="49322141" sldId="263"/>
            <ac:spMk id="3" creationId="{56BA756A-C590-CDA7-F60D-760D17E8DA03}"/>
          </ac:spMkLst>
        </pc:spChg>
        <pc:picChg chg="mod">
          <ac:chgData name="Maxime Mir-Orefice" userId="dba19cc493f2bd94" providerId="LiveId" clId="{139973B4-6900-4F43-B8AA-C7242974B11C}" dt="2024-10-21T22:48:46.586" v="1193" actId="14100"/>
          <ac:picMkLst>
            <pc:docMk/>
            <pc:sldMk cId="49322141" sldId="263"/>
            <ac:picMk id="5" creationId="{D65EB22C-9B8B-4509-8EA9-864E36960FB2}"/>
          </ac:picMkLst>
        </pc:picChg>
        <pc:picChg chg="add mod">
          <ac:chgData name="Maxime Mir-Orefice" userId="dba19cc493f2bd94" providerId="LiveId" clId="{139973B4-6900-4F43-B8AA-C7242974B11C}" dt="2024-10-21T22:49:04.211" v="1199" actId="1076"/>
          <ac:picMkLst>
            <pc:docMk/>
            <pc:sldMk cId="49322141" sldId="263"/>
            <ac:picMk id="6" creationId="{5A77D2B2-E842-255E-EBA9-C777B222E5E5}"/>
          </ac:picMkLst>
        </pc:picChg>
      </pc:sldChg>
      <pc:sldChg chg="addSp modSp mod">
        <pc:chgData name="Maxime Mir-Orefice" userId="dba19cc493f2bd94" providerId="LiveId" clId="{139973B4-6900-4F43-B8AA-C7242974B11C}" dt="2024-10-21T22:50:28.764" v="1388" actId="20577"/>
        <pc:sldMkLst>
          <pc:docMk/>
          <pc:sldMk cId="3040809290" sldId="264"/>
        </pc:sldMkLst>
        <pc:spChg chg="mod">
          <ac:chgData name="Maxime Mir-Orefice" userId="dba19cc493f2bd94" providerId="LiveId" clId="{139973B4-6900-4F43-B8AA-C7242974B11C}" dt="2024-10-21T22:50:28.764" v="1388" actId="20577"/>
          <ac:spMkLst>
            <pc:docMk/>
            <pc:sldMk cId="3040809290" sldId="264"/>
            <ac:spMk id="3" creationId="{44F879F2-4944-BD8B-892C-7324985CEBCB}"/>
          </ac:spMkLst>
        </pc:spChg>
        <pc:picChg chg="mod">
          <ac:chgData name="Maxime Mir-Orefice" userId="dba19cc493f2bd94" providerId="LiveId" clId="{139973B4-6900-4F43-B8AA-C7242974B11C}" dt="2024-10-21T22:48:09.557" v="1188" actId="1076"/>
          <ac:picMkLst>
            <pc:docMk/>
            <pc:sldMk cId="3040809290" sldId="264"/>
            <ac:picMk id="5" creationId="{E9EDCB8C-92AC-140F-243B-34CCEA0F4D8B}"/>
          </ac:picMkLst>
        </pc:picChg>
        <pc:picChg chg="add mod">
          <ac:chgData name="Maxime Mir-Orefice" userId="dba19cc493f2bd94" providerId="LiveId" clId="{139973B4-6900-4F43-B8AA-C7242974B11C}" dt="2024-10-21T22:48:10.988" v="1189" actId="1076"/>
          <ac:picMkLst>
            <pc:docMk/>
            <pc:sldMk cId="3040809290" sldId="264"/>
            <ac:picMk id="6" creationId="{038A4779-3434-9030-C1A4-00D1F094E465}"/>
          </ac:picMkLst>
        </pc:picChg>
      </pc:sldChg>
      <pc:sldChg chg="delSp modSp add mod ord">
        <pc:chgData name="Maxime Mir-Orefice" userId="dba19cc493f2bd94" providerId="LiveId" clId="{139973B4-6900-4F43-B8AA-C7242974B11C}" dt="2024-10-21T22:54:03.393" v="1554" actId="33524"/>
        <pc:sldMkLst>
          <pc:docMk/>
          <pc:sldMk cId="2544212971" sldId="265"/>
        </pc:sldMkLst>
        <pc:spChg chg="mod">
          <ac:chgData name="Maxime Mir-Orefice" userId="dba19cc493f2bd94" providerId="LiveId" clId="{139973B4-6900-4F43-B8AA-C7242974B11C}" dt="2024-10-21T22:30:34.259" v="11" actId="20577"/>
          <ac:spMkLst>
            <pc:docMk/>
            <pc:sldMk cId="2544212971" sldId="265"/>
            <ac:spMk id="2" creationId="{D75274EA-E9A2-48DB-C07D-B96B9CD32A67}"/>
          </ac:spMkLst>
        </pc:spChg>
        <pc:spChg chg="mod">
          <ac:chgData name="Maxime Mir-Orefice" userId="dba19cc493f2bd94" providerId="LiveId" clId="{139973B4-6900-4F43-B8AA-C7242974B11C}" dt="2024-10-21T22:54:03.393" v="1554" actId="33524"/>
          <ac:spMkLst>
            <pc:docMk/>
            <pc:sldMk cId="2544212971" sldId="265"/>
            <ac:spMk id="3" creationId="{90431EDB-4E00-3911-4475-BC250206E168}"/>
          </ac:spMkLst>
        </pc:spChg>
        <pc:picChg chg="del">
          <ac:chgData name="Maxime Mir-Orefice" userId="dba19cc493f2bd94" providerId="LiveId" clId="{139973B4-6900-4F43-B8AA-C7242974B11C}" dt="2024-10-21T22:30:46.041" v="24" actId="478"/>
          <ac:picMkLst>
            <pc:docMk/>
            <pc:sldMk cId="2544212971" sldId="265"/>
            <ac:picMk id="5" creationId="{CB2129F1-E7B2-5CEE-FC8C-42E1E033EBB7}"/>
          </ac:picMkLst>
        </pc:picChg>
      </pc:sldChg>
      <pc:sldChg chg="addSp delSp modSp add mod">
        <pc:chgData name="Maxime Mir-Orefice" userId="dba19cc493f2bd94" providerId="LiveId" clId="{139973B4-6900-4F43-B8AA-C7242974B11C}" dt="2024-10-21T22:43:32.008" v="870" actId="20577"/>
        <pc:sldMkLst>
          <pc:docMk/>
          <pc:sldMk cId="170004604" sldId="266"/>
        </pc:sldMkLst>
        <pc:spChg chg="mod">
          <ac:chgData name="Maxime Mir-Orefice" userId="dba19cc493f2bd94" providerId="LiveId" clId="{139973B4-6900-4F43-B8AA-C7242974B11C}" dt="2024-10-21T22:43:32.008" v="870" actId="20577"/>
          <ac:spMkLst>
            <pc:docMk/>
            <pc:sldMk cId="170004604" sldId="266"/>
            <ac:spMk id="3" creationId="{CA41DCB7-CD76-BD2F-5A86-83B0C1714572}"/>
          </ac:spMkLst>
        </pc:spChg>
        <pc:picChg chg="add del mod">
          <ac:chgData name="Maxime Mir-Orefice" userId="dba19cc493f2bd94" providerId="LiveId" clId="{139973B4-6900-4F43-B8AA-C7242974B11C}" dt="2024-10-21T22:31:12.126" v="31" actId="478"/>
          <ac:picMkLst>
            <pc:docMk/>
            <pc:sldMk cId="170004604" sldId="266"/>
            <ac:picMk id="5" creationId="{E367DAEC-EAEF-C303-A443-63D99A87F7AC}"/>
          </ac:picMkLst>
        </pc:picChg>
      </pc:sldChg>
      <pc:sldChg chg="delSp modSp add del mod">
        <pc:chgData name="Maxime Mir-Orefice" userId="dba19cc493f2bd94" providerId="LiveId" clId="{139973B4-6900-4F43-B8AA-C7242974B11C}" dt="2024-10-21T22:39:51.417" v="666" actId="47"/>
        <pc:sldMkLst>
          <pc:docMk/>
          <pc:sldMk cId="1693139264" sldId="267"/>
        </pc:sldMkLst>
        <pc:spChg chg="mod">
          <ac:chgData name="Maxime Mir-Orefice" userId="dba19cc493f2bd94" providerId="LiveId" clId="{139973B4-6900-4F43-B8AA-C7242974B11C}" dt="2024-10-21T22:37:44.833" v="422" actId="20577"/>
          <ac:spMkLst>
            <pc:docMk/>
            <pc:sldMk cId="1693139264" sldId="267"/>
            <ac:spMk id="2" creationId="{DE170222-00DA-542E-A62B-12C08B92FDC6}"/>
          </ac:spMkLst>
        </pc:spChg>
        <pc:spChg chg="mod">
          <ac:chgData name="Maxime Mir-Orefice" userId="dba19cc493f2bd94" providerId="LiveId" clId="{139973B4-6900-4F43-B8AA-C7242974B11C}" dt="2024-10-21T22:39:00.014" v="662" actId="20577"/>
          <ac:spMkLst>
            <pc:docMk/>
            <pc:sldMk cId="1693139264" sldId="267"/>
            <ac:spMk id="3" creationId="{5A5BB3DA-0E15-8934-255F-BFA9582EF2CB}"/>
          </ac:spMkLst>
        </pc:spChg>
        <pc:picChg chg="del">
          <ac:chgData name="Maxime Mir-Orefice" userId="dba19cc493f2bd94" providerId="LiveId" clId="{139973B4-6900-4F43-B8AA-C7242974B11C}" dt="2024-10-21T22:39:05.284" v="663" actId="478"/>
          <ac:picMkLst>
            <pc:docMk/>
            <pc:sldMk cId="1693139264" sldId="267"/>
            <ac:picMk id="5" creationId="{BDD2B55D-C3FD-86B0-BEAA-1D28A8BA03DB}"/>
          </ac:picMkLst>
        </pc:picChg>
      </pc:sldChg>
      <pc:sldChg chg="modSp add del mod">
        <pc:chgData name="Maxime Mir-Orefice" userId="dba19cc493f2bd94" providerId="LiveId" clId="{139973B4-6900-4F43-B8AA-C7242974B11C}" dt="2024-10-21T22:43:10.495" v="833" actId="2696"/>
        <pc:sldMkLst>
          <pc:docMk/>
          <pc:sldMk cId="2826644558" sldId="267"/>
        </pc:sldMkLst>
        <pc:spChg chg="mod">
          <ac:chgData name="Maxime Mir-Orefice" userId="dba19cc493f2bd94" providerId="LiveId" clId="{139973B4-6900-4F43-B8AA-C7242974B11C}" dt="2024-10-21T22:43:00.882" v="820" actId="20577"/>
          <ac:spMkLst>
            <pc:docMk/>
            <pc:sldMk cId="2826644558" sldId="267"/>
            <ac:spMk id="2" creationId="{01684896-1C30-81DD-07E5-454F2219C8D6}"/>
          </ac:spMkLst>
        </pc:spChg>
        <pc:spChg chg="mod">
          <ac:chgData name="Maxime Mir-Orefice" userId="dba19cc493f2bd94" providerId="LiveId" clId="{139973B4-6900-4F43-B8AA-C7242974B11C}" dt="2024-10-21T22:43:07.033" v="832" actId="20577"/>
          <ac:spMkLst>
            <pc:docMk/>
            <pc:sldMk cId="2826644558" sldId="267"/>
            <ac:spMk id="3" creationId="{6CBEDDAC-40E8-05B2-0DF4-60A0D901E606}"/>
          </ac:spMkLst>
        </pc:spChg>
      </pc:sldChg>
    </pc:docChg>
  </pc:docChgLst>
  <pc:docChgLst>
    <pc:chgData name="Maxime Mir-Orefice" userId="dba19cc493f2bd94" providerId="LiveId" clId="{A0784C7B-9C35-4342-B6B1-CE91546992BC}"/>
    <pc:docChg chg="undo custSel addSld delSld modSld sldOrd">
      <pc:chgData name="Maxime Mir-Orefice" userId="dba19cc493f2bd94" providerId="LiveId" clId="{A0784C7B-9C35-4342-B6B1-CE91546992BC}" dt="2024-05-16T03:03:25.562" v="2400" actId="47"/>
      <pc:docMkLst>
        <pc:docMk/>
      </pc:docMkLst>
      <pc:sldChg chg="addSp modSp new mod">
        <pc:chgData name="Maxime Mir-Orefice" userId="dba19cc493f2bd94" providerId="LiveId" clId="{A0784C7B-9C35-4342-B6B1-CE91546992BC}" dt="2024-05-16T00:32:19.915" v="60" actId="20577"/>
        <pc:sldMkLst>
          <pc:docMk/>
          <pc:sldMk cId="2690520387" sldId="256"/>
        </pc:sldMkLst>
        <pc:spChg chg="mod">
          <ac:chgData name="Maxime Mir-Orefice" userId="dba19cc493f2bd94" providerId="LiveId" clId="{A0784C7B-9C35-4342-B6B1-CE91546992BC}" dt="2024-05-16T00:31:18.961" v="28" actId="20577"/>
          <ac:spMkLst>
            <pc:docMk/>
            <pc:sldMk cId="2690520387" sldId="256"/>
            <ac:spMk id="2" creationId="{C3261A69-D31F-6C65-14A8-AB4DCA73AD7A}"/>
          </ac:spMkLst>
        </pc:spChg>
        <pc:spChg chg="mod">
          <ac:chgData name="Maxime Mir-Orefice" userId="dba19cc493f2bd94" providerId="LiveId" clId="{A0784C7B-9C35-4342-B6B1-CE91546992BC}" dt="2024-05-16T00:32:19.915" v="60" actId="20577"/>
          <ac:spMkLst>
            <pc:docMk/>
            <pc:sldMk cId="2690520387" sldId="256"/>
            <ac:spMk id="3" creationId="{F014332A-258A-EA15-7A2F-16E9A9DD27A5}"/>
          </ac:spMkLst>
        </pc:spChg>
        <pc:spChg chg="add mod">
          <ac:chgData name="Maxime Mir-Orefice" userId="dba19cc493f2bd94" providerId="LiveId" clId="{A0784C7B-9C35-4342-B6B1-CE91546992BC}" dt="2024-05-16T00:31:57.683" v="38"/>
          <ac:spMkLst>
            <pc:docMk/>
            <pc:sldMk cId="2690520387" sldId="256"/>
            <ac:spMk id="5" creationId="{1B19A3C7-D2C8-1EF1-91CF-2EF75C5FF374}"/>
          </ac:spMkLst>
        </pc:spChg>
        <pc:spChg chg="add mod">
          <ac:chgData name="Maxime Mir-Orefice" userId="dba19cc493f2bd94" providerId="LiveId" clId="{A0784C7B-9C35-4342-B6B1-CE91546992BC}" dt="2024-05-16T00:31:57.683" v="38"/>
          <ac:spMkLst>
            <pc:docMk/>
            <pc:sldMk cId="2690520387" sldId="256"/>
            <ac:spMk id="6" creationId="{70D3B23C-8FF3-EE69-0421-5EF1A79B2136}"/>
          </ac:spMkLst>
        </pc:spChg>
        <pc:graphicFrameChg chg="add mod">
          <ac:chgData name="Maxime Mir-Orefice" userId="dba19cc493f2bd94" providerId="LiveId" clId="{A0784C7B-9C35-4342-B6B1-CE91546992BC}" dt="2024-05-16T00:31:55.958" v="37"/>
          <ac:graphicFrameMkLst>
            <pc:docMk/>
            <pc:sldMk cId="2690520387" sldId="256"/>
            <ac:graphicFrameMk id="4" creationId="{746B5580-DA2A-ECC4-5293-06EA16AE0CF8}"/>
          </ac:graphicFrameMkLst>
        </pc:graphicFrameChg>
      </pc:sldChg>
      <pc:sldChg chg="modSp new mod">
        <pc:chgData name="Maxime Mir-Orefice" userId="dba19cc493f2bd94" providerId="LiveId" clId="{A0784C7B-9C35-4342-B6B1-CE91546992BC}" dt="2024-05-16T00:46:53.504" v="273" actId="313"/>
        <pc:sldMkLst>
          <pc:docMk/>
          <pc:sldMk cId="1042069694" sldId="257"/>
        </pc:sldMkLst>
        <pc:spChg chg="mod">
          <ac:chgData name="Maxime Mir-Orefice" userId="dba19cc493f2bd94" providerId="LiveId" clId="{A0784C7B-9C35-4342-B6B1-CE91546992BC}" dt="2024-05-16T00:32:49.277" v="73" actId="20577"/>
          <ac:spMkLst>
            <pc:docMk/>
            <pc:sldMk cId="1042069694" sldId="257"/>
            <ac:spMk id="2" creationId="{08EA9EDD-E463-B1B9-241A-F560B147B3A6}"/>
          </ac:spMkLst>
        </pc:spChg>
        <pc:spChg chg="mod">
          <ac:chgData name="Maxime Mir-Orefice" userId="dba19cc493f2bd94" providerId="LiveId" clId="{A0784C7B-9C35-4342-B6B1-CE91546992BC}" dt="2024-05-16T00:46:53.504" v="273" actId="313"/>
          <ac:spMkLst>
            <pc:docMk/>
            <pc:sldMk cId="1042069694" sldId="257"/>
            <ac:spMk id="3" creationId="{2A8715A4-249E-B712-F76D-F9463C0C50BE}"/>
          </ac:spMkLst>
        </pc:spChg>
      </pc:sldChg>
      <pc:sldChg chg="addSp modSp new mod">
        <pc:chgData name="Maxime Mir-Orefice" userId="dba19cc493f2bd94" providerId="LiveId" clId="{A0784C7B-9C35-4342-B6B1-CE91546992BC}" dt="2024-05-16T02:48:55.772" v="417" actId="20577"/>
        <pc:sldMkLst>
          <pc:docMk/>
          <pc:sldMk cId="75812362" sldId="258"/>
        </pc:sldMkLst>
        <pc:spChg chg="mod">
          <ac:chgData name="Maxime Mir-Orefice" userId="dba19cc493f2bd94" providerId="LiveId" clId="{A0784C7B-9C35-4342-B6B1-CE91546992BC}" dt="2024-05-16T00:33:48.765" v="83" actId="20577"/>
          <ac:spMkLst>
            <pc:docMk/>
            <pc:sldMk cId="75812362" sldId="258"/>
            <ac:spMk id="2" creationId="{B04E8A1E-3BA8-A0EB-7CCC-28A3D14EB7A9}"/>
          </ac:spMkLst>
        </pc:spChg>
        <pc:spChg chg="mod">
          <ac:chgData name="Maxime Mir-Orefice" userId="dba19cc493f2bd94" providerId="LiveId" clId="{A0784C7B-9C35-4342-B6B1-CE91546992BC}" dt="2024-05-16T02:48:55.772" v="417" actId="20577"/>
          <ac:spMkLst>
            <pc:docMk/>
            <pc:sldMk cId="75812362" sldId="258"/>
            <ac:spMk id="3" creationId="{B1047FCA-125D-E4D4-3D8E-3D5F5BB51AF9}"/>
          </ac:spMkLst>
        </pc:spChg>
        <pc:picChg chg="add mod">
          <ac:chgData name="Maxime Mir-Orefice" userId="dba19cc493f2bd94" providerId="LiveId" clId="{A0784C7B-9C35-4342-B6B1-CE91546992BC}" dt="2024-05-16T02:47:52.966" v="294" actId="14100"/>
          <ac:picMkLst>
            <pc:docMk/>
            <pc:sldMk cId="75812362" sldId="258"/>
            <ac:picMk id="5" creationId="{F740DE76-0F14-0BFE-6D0E-F4145BD615DB}"/>
          </ac:picMkLst>
        </pc:picChg>
      </pc:sldChg>
      <pc:sldChg chg="addSp modSp new mod">
        <pc:chgData name="Maxime Mir-Orefice" userId="dba19cc493f2bd94" providerId="LiveId" clId="{A0784C7B-9C35-4342-B6B1-CE91546992BC}" dt="2024-05-16T02:49:36.760" v="494" actId="33524"/>
        <pc:sldMkLst>
          <pc:docMk/>
          <pc:sldMk cId="2033816707" sldId="259"/>
        </pc:sldMkLst>
        <pc:spChg chg="mod">
          <ac:chgData name="Maxime Mir-Orefice" userId="dba19cc493f2bd94" providerId="LiveId" clId="{A0784C7B-9C35-4342-B6B1-CE91546992BC}" dt="2024-05-16T00:34:06.788" v="92" actId="20577"/>
          <ac:spMkLst>
            <pc:docMk/>
            <pc:sldMk cId="2033816707" sldId="259"/>
            <ac:spMk id="2" creationId="{C58EAE80-9066-1059-BD9C-2978CE5CA493}"/>
          </ac:spMkLst>
        </pc:spChg>
        <pc:spChg chg="mod">
          <ac:chgData name="Maxime Mir-Orefice" userId="dba19cc493f2bd94" providerId="LiveId" clId="{A0784C7B-9C35-4342-B6B1-CE91546992BC}" dt="2024-05-16T02:49:36.760" v="494" actId="33524"/>
          <ac:spMkLst>
            <pc:docMk/>
            <pc:sldMk cId="2033816707" sldId="259"/>
            <ac:spMk id="3" creationId="{2E4C2394-5C37-0641-1539-27A6F1A9580C}"/>
          </ac:spMkLst>
        </pc:spChg>
        <pc:picChg chg="add mod">
          <ac:chgData name="Maxime Mir-Orefice" userId="dba19cc493f2bd94" providerId="LiveId" clId="{A0784C7B-9C35-4342-B6B1-CE91546992BC}" dt="2024-05-16T02:49:12.547" v="421" actId="14100"/>
          <ac:picMkLst>
            <pc:docMk/>
            <pc:sldMk cId="2033816707" sldId="259"/>
            <ac:picMk id="5" creationId="{997574F6-BE04-D971-92C4-87AE4BC26A0F}"/>
          </ac:picMkLst>
        </pc:picChg>
      </pc:sldChg>
      <pc:sldChg chg="addSp modSp new mod">
        <pc:chgData name="Maxime Mir-Orefice" userId="dba19cc493f2bd94" providerId="LiveId" clId="{A0784C7B-9C35-4342-B6B1-CE91546992BC}" dt="2024-05-16T02:50:23.667" v="676" actId="20577"/>
        <pc:sldMkLst>
          <pc:docMk/>
          <pc:sldMk cId="535821107" sldId="260"/>
        </pc:sldMkLst>
        <pc:spChg chg="mod">
          <ac:chgData name="Maxime Mir-Orefice" userId="dba19cc493f2bd94" providerId="LiveId" clId="{A0784C7B-9C35-4342-B6B1-CE91546992BC}" dt="2024-05-16T00:34:12.202" v="100" actId="20577"/>
          <ac:spMkLst>
            <pc:docMk/>
            <pc:sldMk cId="535821107" sldId="260"/>
            <ac:spMk id="2" creationId="{46023658-D3A9-CF34-13DD-AE6B16733CBA}"/>
          </ac:spMkLst>
        </pc:spChg>
        <pc:spChg chg="mod">
          <ac:chgData name="Maxime Mir-Orefice" userId="dba19cc493f2bd94" providerId="LiveId" clId="{A0784C7B-9C35-4342-B6B1-CE91546992BC}" dt="2024-05-16T02:50:23.667" v="676" actId="20577"/>
          <ac:spMkLst>
            <pc:docMk/>
            <pc:sldMk cId="535821107" sldId="260"/>
            <ac:spMk id="3" creationId="{2C1989E7-32CA-276D-8CCF-841FB328E6A2}"/>
          </ac:spMkLst>
        </pc:spChg>
        <pc:picChg chg="add mod">
          <ac:chgData name="Maxime Mir-Orefice" userId="dba19cc493f2bd94" providerId="LiveId" clId="{A0784C7B-9C35-4342-B6B1-CE91546992BC}" dt="2024-05-16T02:49:51.178" v="498" actId="14100"/>
          <ac:picMkLst>
            <pc:docMk/>
            <pc:sldMk cId="535821107" sldId="260"/>
            <ac:picMk id="5" creationId="{3146CBB0-945A-3259-0A40-88F5F2521AFB}"/>
          </ac:picMkLst>
        </pc:picChg>
      </pc:sldChg>
      <pc:sldChg chg="addSp modSp new mod">
        <pc:chgData name="Maxime Mir-Orefice" userId="dba19cc493f2bd94" providerId="LiveId" clId="{A0784C7B-9C35-4342-B6B1-CE91546992BC}" dt="2024-05-16T02:55:04.449" v="1230" actId="20577"/>
        <pc:sldMkLst>
          <pc:docMk/>
          <pc:sldMk cId="4023862965" sldId="261"/>
        </pc:sldMkLst>
        <pc:spChg chg="mod">
          <ac:chgData name="Maxime Mir-Orefice" userId="dba19cc493f2bd94" providerId="LiveId" clId="{A0784C7B-9C35-4342-B6B1-CE91546992BC}" dt="2024-05-16T00:36:13.022" v="119" actId="20577"/>
          <ac:spMkLst>
            <pc:docMk/>
            <pc:sldMk cId="4023862965" sldId="261"/>
            <ac:spMk id="2" creationId="{2918F267-F76D-55E0-2D16-4A815051BB99}"/>
          </ac:spMkLst>
        </pc:spChg>
        <pc:spChg chg="mod">
          <ac:chgData name="Maxime Mir-Orefice" userId="dba19cc493f2bd94" providerId="LiveId" clId="{A0784C7B-9C35-4342-B6B1-CE91546992BC}" dt="2024-05-16T02:55:04.449" v="1230" actId="20577"/>
          <ac:spMkLst>
            <pc:docMk/>
            <pc:sldMk cId="4023862965" sldId="261"/>
            <ac:spMk id="3" creationId="{EA6E99FB-C1F2-3D79-0CE5-C5821A3964FE}"/>
          </ac:spMkLst>
        </pc:spChg>
        <pc:picChg chg="add mod">
          <ac:chgData name="Maxime Mir-Orefice" userId="dba19cc493f2bd94" providerId="LiveId" clId="{A0784C7B-9C35-4342-B6B1-CE91546992BC}" dt="2024-05-16T02:54:04.471" v="1117" actId="14100"/>
          <ac:picMkLst>
            <pc:docMk/>
            <pc:sldMk cId="4023862965" sldId="261"/>
            <ac:picMk id="5" creationId="{C52AF6AF-1A87-AEF9-C6D8-742F9B862A3E}"/>
          </ac:picMkLst>
        </pc:picChg>
      </pc:sldChg>
      <pc:sldChg chg="addSp modSp new mod">
        <pc:chgData name="Maxime Mir-Orefice" userId="dba19cc493f2bd94" providerId="LiveId" clId="{A0784C7B-9C35-4342-B6B1-CE91546992BC}" dt="2024-05-16T02:57:38.736" v="1664" actId="20577"/>
        <pc:sldMkLst>
          <pc:docMk/>
          <pc:sldMk cId="196337416" sldId="262"/>
        </pc:sldMkLst>
        <pc:spChg chg="mod">
          <ac:chgData name="Maxime Mir-Orefice" userId="dba19cc493f2bd94" providerId="LiveId" clId="{A0784C7B-9C35-4342-B6B1-CE91546992BC}" dt="2024-05-16T02:55:53.079" v="1252" actId="20577"/>
          <ac:spMkLst>
            <pc:docMk/>
            <pc:sldMk cId="196337416" sldId="262"/>
            <ac:spMk id="2" creationId="{240AE4DC-4E3D-21D5-D9BC-34FA323F1C81}"/>
          </ac:spMkLst>
        </pc:spChg>
        <pc:spChg chg="mod">
          <ac:chgData name="Maxime Mir-Orefice" userId="dba19cc493f2bd94" providerId="LiveId" clId="{A0784C7B-9C35-4342-B6B1-CE91546992BC}" dt="2024-05-16T02:57:38.736" v="1664" actId="20577"/>
          <ac:spMkLst>
            <pc:docMk/>
            <pc:sldMk cId="196337416" sldId="262"/>
            <ac:spMk id="3" creationId="{410C84F1-F976-AE8F-D403-A0F26D18B38C}"/>
          </ac:spMkLst>
        </pc:spChg>
        <pc:picChg chg="add mod">
          <ac:chgData name="Maxime Mir-Orefice" userId="dba19cc493f2bd94" providerId="LiveId" clId="{A0784C7B-9C35-4342-B6B1-CE91546992BC}" dt="2024-05-16T02:55:40.598" v="1237" actId="14100"/>
          <ac:picMkLst>
            <pc:docMk/>
            <pc:sldMk cId="196337416" sldId="262"/>
            <ac:picMk id="5" creationId="{5040EE05-F001-E4A9-22A6-12C8D9BD325B}"/>
          </ac:picMkLst>
        </pc:picChg>
      </pc:sldChg>
      <pc:sldChg chg="addSp modSp new mod">
        <pc:chgData name="Maxime Mir-Orefice" userId="dba19cc493f2bd94" providerId="LiveId" clId="{A0784C7B-9C35-4342-B6B1-CE91546992BC}" dt="2024-05-16T02:59:47.485" v="2154" actId="20577"/>
        <pc:sldMkLst>
          <pc:docMk/>
          <pc:sldMk cId="49322141" sldId="263"/>
        </pc:sldMkLst>
        <pc:spChg chg="mod">
          <ac:chgData name="Maxime Mir-Orefice" userId="dba19cc493f2bd94" providerId="LiveId" clId="{A0784C7B-9C35-4342-B6B1-CE91546992BC}" dt="2024-05-16T02:59:47.485" v="2154" actId="20577"/>
          <ac:spMkLst>
            <pc:docMk/>
            <pc:sldMk cId="49322141" sldId="263"/>
            <ac:spMk id="2" creationId="{C70B83D7-5378-9BCF-CA13-3779D216FC37}"/>
          </ac:spMkLst>
        </pc:spChg>
        <pc:spChg chg="mod">
          <ac:chgData name="Maxime Mir-Orefice" userId="dba19cc493f2bd94" providerId="LiveId" clId="{A0784C7B-9C35-4342-B6B1-CE91546992BC}" dt="2024-05-16T02:59:39.511" v="2126" actId="20577"/>
          <ac:spMkLst>
            <pc:docMk/>
            <pc:sldMk cId="49322141" sldId="263"/>
            <ac:spMk id="3" creationId="{56BA756A-C590-CDA7-F60D-760D17E8DA03}"/>
          </ac:spMkLst>
        </pc:spChg>
        <pc:picChg chg="add mod">
          <ac:chgData name="Maxime Mir-Orefice" userId="dba19cc493f2bd94" providerId="LiveId" clId="{A0784C7B-9C35-4342-B6B1-CE91546992BC}" dt="2024-05-16T02:57:54.269" v="1667" actId="14100"/>
          <ac:picMkLst>
            <pc:docMk/>
            <pc:sldMk cId="49322141" sldId="263"/>
            <ac:picMk id="5" creationId="{D65EB22C-9B8B-4509-8EA9-864E36960FB2}"/>
          </ac:picMkLst>
        </pc:picChg>
      </pc:sldChg>
      <pc:sldChg chg="addSp modSp new mod ord">
        <pc:chgData name="Maxime Mir-Orefice" userId="dba19cc493f2bd94" providerId="LiveId" clId="{A0784C7B-9C35-4342-B6B1-CE91546992BC}" dt="2024-05-16T03:02:39.321" v="2399" actId="20577"/>
        <pc:sldMkLst>
          <pc:docMk/>
          <pc:sldMk cId="3040809290" sldId="264"/>
        </pc:sldMkLst>
        <pc:spChg chg="mod">
          <ac:chgData name="Maxime Mir-Orefice" userId="dba19cc493f2bd94" providerId="LiveId" clId="{A0784C7B-9C35-4342-B6B1-CE91546992BC}" dt="2024-05-16T03:02:39.321" v="2399" actId="20577"/>
          <ac:spMkLst>
            <pc:docMk/>
            <pc:sldMk cId="3040809290" sldId="264"/>
            <ac:spMk id="2" creationId="{C85A0692-E54A-6A1D-210C-B7E770AFD1F1}"/>
          </ac:spMkLst>
        </pc:spChg>
        <pc:spChg chg="mod">
          <ac:chgData name="Maxime Mir-Orefice" userId="dba19cc493f2bd94" providerId="LiveId" clId="{A0784C7B-9C35-4342-B6B1-CE91546992BC}" dt="2024-05-16T03:02:29.618" v="2391" actId="20577"/>
          <ac:spMkLst>
            <pc:docMk/>
            <pc:sldMk cId="3040809290" sldId="264"/>
            <ac:spMk id="3" creationId="{44F879F2-4944-BD8B-892C-7324985CEBCB}"/>
          </ac:spMkLst>
        </pc:spChg>
        <pc:picChg chg="add mod">
          <ac:chgData name="Maxime Mir-Orefice" userId="dba19cc493f2bd94" providerId="LiveId" clId="{A0784C7B-9C35-4342-B6B1-CE91546992BC}" dt="2024-05-16T03:00:03.046" v="2159" actId="14100"/>
          <ac:picMkLst>
            <pc:docMk/>
            <pc:sldMk cId="3040809290" sldId="264"/>
            <ac:picMk id="5" creationId="{E9EDCB8C-92AC-140F-243B-34CCEA0F4D8B}"/>
          </ac:picMkLst>
        </pc:picChg>
      </pc:sldChg>
      <pc:sldChg chg="new del">
        <pc:chgData name="Maxime Mir-Orefice" userId="dba19cc493f2bd94" providerId="LiveId" clId="{A0784C7B-9C35-4342-B6B1-CE91546992BC}" dt="2024-05-16T03:03:25.562" v="2400" actId="47"/>
        <pc:sldMkLst>
          <pc:docMk/>
          <pc:sldMk cId="2585319042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C3D-9E0C-4BCD-ADA6-F876F0114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40F6-A42A-4E36-BDC8-CAC2C5A4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0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C3D-9E0C-4BCD-ADA6-F876F0114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40F6-A42A-4E36-BDC8-CAC2C5A4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6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C3D-9E0C-4BCD-ADA6-F876F0114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40F6-A42A-4E36-BDC8-CAC2C5A4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57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C3D-9E0C-4BCD-ADA6-F876F0114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40F6-A42A-4E36-BDC8-CAC2C5A44B1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1092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C3D-9E0C-4BCD-ADA6-F876F0114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40F6-A42A-4E36-BDC8-CAC2C5A4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C3D-9E0C-4BCD-ADA6-F876F0114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40F6-A42A-4E36-BDC8-CAC2C5A4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5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C3D-9E0C-4BCD-ADA6-F876F0114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40F6-A42A-4E36-BDC8-CAC2C5A4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33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C3D-9E0C-4BCD-ADA6-F876F0114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40F6-A42A-4E36-BDC8-CAC2C5A4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03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C3D-9E0C-4BCD-ADA6-F876F0114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40F6-A42A-4E36-BDC8-CAC2C5A4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4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C3D-9E0C-4BCD-ADA6-F876F0114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40F6-A42A-4E36-BDC8-CAC2C5A4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C3D-9E0C-4BCD-ADA6-F876F0114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40F6-A42A-4E36-BDC8-CAC2C5A4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C3D-9E0C-4BCD-ADA6-F876F0114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40F6-A42A-4E36-BDC8-CAC2C5A4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4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C3D-9E0C-4BCD-ADA6-F876F0114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40F6-A42A-4E36-BDC8-CAC2C5A4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2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C3D-9E0C-4BCD-ADA6-F876F0114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40F6-A42A-4E36-BDC8-CAC2C5A4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C3D-9E0C-4BCD-ADA6-F876F0114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40F6-A42A-4E36-BDC8-CAC2C5A4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5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C3D-9E0C-4BCD-ADA6-F876F0114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40F6-A42A-4E36-BDC8-CAC2C5A4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2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AC3D-9E0C-4BCD-ADA6-F876F0114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40F6-A42A-4E36-BDC8-CAC2C5A4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4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57AC3D-9E0C-4BCD-ADA6-F876F0114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540F6-A42A-4E36-BDC8-CAC2C5A4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05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sMax123/Academixdemi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1A69-D31F-6C65-14A8-AB4DCA73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Academix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4332A-258A-EA15-7A2F-16E9A9DD2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Kamran Choudhry &amp; Maxime Mir-Orefice</a:t>
            </a:r>
          </a:p>
        </p:txBody>
      </p:sp>
    </p:spTree>
    <p:extLst>
      <p:ext uri="{BB962C8B-B14F-4D97-AF65-F5344CB8AC3E}">
        <p14:creationId xmlns:p14="http://schemas.microsoft.com/office/powerpoint/2010/main" val="269052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0692-E54A-6A1D-210C-B7E770AF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879F2-4944-BD8B-892C-7324985C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602876" cy="4195481"/>
          </a:xfrm>
        </p:spPr>
        <p:txBody>
          <a:bodyPr/>
          <a:lstStyle/>
          <a:p>
            <a:r>
              <a:rPr lang="en-US" dirty="0"/>
              <a:t>The user can fill in the fields to add a task to the calendar.</a:t>
            </a:r>
          </a:p>
          <a:p>
            <a:r>
              <a:rPr lang="en-US" dirty="0"/>
              <a:t>There is also a Back button and a Save button.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DCB8C-92AC-140F-243B-34CCEA0F4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48" y="64191"/>
            <a:ext cx="4949548" cy="3177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8A4779-3434-9030-C1A4-00D1F094E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047" y="3429421"/>
            <a:ext cx="3057331" cy="342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0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83D7-5378-9BCF-CA13-3779D216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Task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A756A-C590-CDA7-F60D-760D17E8D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411201" cy="4195481"/>
          </a:xfrm>
        </p:spPr>
        <p:txBody>
          <a:bodyPr/>
          <a:lstStyle/>
          <a:p>
            <a:r>
              <a:rPr lang="en-US" dirty="0"/>
              <a:t>This page is like the Add task page, but the current task information is already filled in. </a:t>
            </a:r>
          </a:p>
          <a:p>
            <a:r>
              <a:rPr lang="en-US" dirty="0"/>
              <a:t>There is also a Mark As Completed checkbox, a Delete button, a Back button and a Save button.</a:t>
            </a:r>
          </a:p>
          <a:p>
            <a:r>
              <a:rPr lang="en-US" dirty="0"/>
              <a:t>The user can change the information and click the save button or cancel.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EB22C-9B8B-4509-8EA9-864E3696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90" y="254"/>
            <a:ext cx="4282752" cy="3081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77D2B2-E842-255E-EBA9-C777B222E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821" y="3171675"/>
            <a:ext cx="2766653" cy="366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9EDD-E463-B1B9-241A-F560B147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15A4-249E-B712-F76D-F9463C0C5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Academix</a:t>
            </a:r>
            <a:r>
              <a:rPr lang="en-US" dirty="0"/>
              <a:t>” is a calendar/agenda application tailor made for students.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6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84DFE-41ED-CFCC-8719-B21E51885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74EA-E9A2-48DB-C07D-B96B9CD3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31EDB-4E00-3911-4475-BC250206E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142933" cy="4195481"/>
          </a:xfrm>
        </p:spPr>
        <p:txBody>
          <a:bodyPr/>
          <a:lstStyle/>
          <a:p>
            <a:r>
              <a:rPr lang="en-US" dirty="0"/>
              <a:t>We will be using </a:t>
            </a:r>
            <a:r>
              <a:rPr lang="en-US" dirty="0" err="1"/>
              <a:t>SQLflite</a:t>
            </a:r>
            <a:r>
              <a:rPr lang="en-US" dirty="0"/>
              <a:t> as our database for its simplicity.</a:t>
            </a:r>
          </a:p>
        </p:txBody>
      </p:sp>
    </p:spTree>
    <p:extLst>
      <p:ext uri="{BB962C8B-B14F-4D97-AF65-F5344CB8AC3E}">
        <p14:creationId xmlns:p14="http://schemas.microsoft.com/office/powerpoint/2010/main" val="254421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8A1E-3BA8-A0EB-7CCC-28A3D14E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7FCA-125D-E4D4-3D8E-3D5F5BB51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142933" cy="419548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https://github.com/ItsMax123/Academixdemix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52B30-0DE3-86EB-234B-6F4B2FCCD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8BE8-C600-C0FE-3574-C1A01942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1DCB7-CD76-BD2F-5A86-83B0C1714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142933" cy="4195481"/>
          </a:xfrm>
        </p:spPr>
        <p:txBody>
          <a:bodyPr/>
          <a:lstStyle/>
          <a:p>
            <a:r>
              <a:rPr lang="en-US" dirty="0"/>
              <a:t>Shows general information about the application.</a:t>
            </a:r>
          </a:p>
          <a:p>
            <a:r>
              <a:rPr lang="en-US" dirty="0"/>
              <a:t>Allows users to log in or register.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7DAEC-EAEF-C303-A443-63D99A87F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245" y="2125346"/>
            <a:ext cx="5945755" cy="48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AE80-9066-1059-BD9C-2978CE5C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2394-5C37-0641-1539-27A6F1A95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142933" cy="4195481"/>
          </a:xfrm>
        </p:spPr>
        <p:txBody>
          <a:bodyPr/>
          <a:lstStyle/>
          <a:p>
            <a:r>
              <a:rPr lang="en-US" dirty="0"/>
              <a:t>Let’s the user log into their account using their email and password.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574F6-BE04-D971-92C4-87AE4BC26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245" y="2052918"/>
            <a:ext cx="5945755" cy="48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1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3658-D3A9-CF34-13DD-AE6B1673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89E7-32CA-276D-8CCF-841FB328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143579" cy="4195481"/>
          </a:xfrm>
        </p:spPr>
        <p:txBody>
          <a:bodyPr/>
          <a:lstStyle/>
          <a:p>
            <a:r>
              <a:rPr lang="en-US" dirty="0"/>
              <a:t>Let’s the user create a new account using their first name, last name, email and password.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6CBB0-945A-3259-0A40-88F5F2521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91" y="2053440"/>
            <a:ext cx="5945109" cy="48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2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F267-F76D-55E0-2D16-4A815051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99FB-C1F2-3D79-0CE5-C5821A396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157342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Shows all tasks from the previous week to 3 weeks into the future.</a:t>
            </a:r>
          </a:p>
          <a:p>
            <a:r>
              <a:rPr lang="en-US" dirty="0"/>
              <a:t>The user can click a grid panel to go to that day’s page or add task page if there are no current tasks that day.</a:t>
            </a:r>
          </a:p>
          <a:p>
            <a:r>
              <a:rPr lang="en-US" dirty="0"/>
              <a:t>At the bottom, there is also the Add Task button and the Log Out button.</a:t>
            </a:r>
          </a:p>
          <a:p>
            <a:r>
              <a:rPr lang="en-US" dirty="0"/>
              <a:t>The current day is displayed in blue.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AF6AF-1A87-AEF9-C6D8-742F9B862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397309"/>
            <a:ext cx="4810707" cy="2911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FD7B0B-D94C-F339-1EBE-9A417221C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278" y="3606057"/>
            <a:ext cx="6195526" cy="312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6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E4DC-4E3D-21D5-D9BC-34FA323F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84F1-F976-AE8F-D403-A0F26D18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592646" cy="4195481"/>
          </a:xfrm>
        </p:spPr>
        <p:txBody>
          <a:bodyPr/>
          <a:lstStyle/>
          <a:p>
            <a:r>
              <a:rPr lang="en-US" dirty="0"/>
              <a:t>This page contains all tasks with their information.</a:t>
            </a:r>
          </a:p>
          <a:p>
            <a:r>
              <a:rPr lang="en-US" dirty="0"/>
              <a:t>When clicking a task, the user goes to the Edit Task page for that task.</a:t>
            </a:r>
          </a:p>
          <a:p>
            <a:r>
              <a:rPr lang="en-US" dirty="0"/>
              <a:t>The user can scroll to see more tasks.</a:t>
            </a:r>
          </a:p>
          <a:p>
            <a:r>
              <a:rPr lang="en-US" dirty="0"/>
              <a:t>At the top, there is a Back button and a Add Task button.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9322C-1454-DDF9-2C9D-02FB0F2CC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314" y="2680487"/>
            <a:ext cx="3953427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7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103</TotalTime>
  <Words>301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</vt:lpstr>
      <vt:lpstr>Academix</vt:lpstr>
      <vt:lpstr>Introduction</vt:lpstr>
      <vt:lpstr>Database</vt:lpstr>
      <vt:lpstr>Github</vt:lpstr>
      <vt:lpstr>Home page</vt:lpstr>
      <vt:lpstr>Log in</vt:lpstr>
      <vt:lpstr>Register</vt:lpstr>
      <vt:lpstr>Calendar Page</vt:lpstr>
      <vt:lpstr>Day Page</vt:lpstr>
      <vt:lpstr>Add Task</vt:lpstr>
      <vt:lpstr>Edit Task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Academix</dc:title>
  <dc:creator>Maxime Mir-Orefice</dc:creator>
  <cp:lastModifiedBy>Maxime Mir-Orefice</cp:lastModifiedBy>
  <cp:revision>1</cp:revision>
  <dcterms:created xsi:type="dcterms:W3CDTF">2024-05-16T00:16:54Z</dcterms:created>
  <dcterms:modified xsi:type="dcterms:W3CDTF">2024-10-21T22:54:09Z</dcterms:modified>
</cp:coreProperties>
</file>