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272" y="-68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7772400" cy="1005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microsoft.com/office/2007/relationships/hdphoto" Target="../media/hdphoto5.wdp"/><Relationship Id="rId5" Type="http://schemas.microsoft.com/office/2007/relationships/hdphoto" Target="../media/hdphoto6.wdp"/><Relationship Id="rId6" Type="http://schemas.microsoft.com/office/2007/relationships/hdphoto" Target="../media/hdphoto7.wdp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9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8187442">
            <a:off x="264644" y="2499698"/>
            <a:ext cx="4801330" cy="1766315"/>
          </a:xfrm>
        </p:spPr>
        <p:txBody>
          <a:bodyPr/>
          <a:lstStyle/>
          <a:p>
            <a:r>
              <a:rPr lang="en-US" dirty="0" smtClean="0"/>
              <a:t>Wander-Must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8182098">
            <a:off x="1030436" y="3467700"/>
            <a:ext cx="5534461" cy="482913"/>
          </a:xfrm>
        </p:spPr>
        <p:txBody>
          <a:bodyPr/>
          <a:lstStyle/>
          <a:p>
            <a:r>
              <a:rPr lang="en-US" dirty="0" smtClean="0"/>
              <a:t>The must-have packing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SignUp</a:t>
            </a:r>
            <a:r>
              <a:rPr lang="en-US" dirty="0" smtClean="0"/>
              <a:t>/Login</a:t>
            </a:r>
          </a:p>
          <a:p>
            <a:pPr lvl="2"/>
            <a:r>
              <a:rPr lang="en-US" dirty="0" smtClean="0"/>
              <a:t>Wayne w/ Passport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Persistent search bar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1638300"/>
            <a:ext cx="1371600" cy="1371600"/>
          </a:xfrm>
          <a:prstGeom prst="rect">
            <a:avLst/>
          </a:prstGeom>
        </p:spPr>
      </p:pic>
      <p:pic>
        <p:nvPicPr>
          <p:cNvPr id="5" name="Picture 4" descr="touc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374900"/>
            <a:ext cx="1117600" cy="1117600"/>
          </a:xfrm>
          <a:prstGeom prst="rect">
            <a:avLst/>
          </a:prstGeom>
        </p:spPr>
      </p:pic>
      <p:pic>
        <p:nvPicPr>
          <p:cNvPr id="6" name="Picture 5" descr="eleph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71600"/>
            <a:ext cx="2286000" cy="2286000"/>
          </a:xfrm>
          <a:prstGeom prst="rect">
            <a:avLst/>
          </a:prstGeom>
        </p:spPr>
      </p:pic>
      <p:pic>
        <p:nvPicPr>
          <p:cNvPr id="2" name="Picture 1" descr="l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549400"/>
            <a:ext cx="1689100" cy="1689100"/>
          </a:xfrm>
          <a:prstGeom prst="rect">
            <a:avLst/>
          </a:prstGeom>
        </p:spPr>
      </p:pic>
      <p:pic>
        <p:nvPicPr>
          <p:cNvPr id="4" name="Picture 3" descr="racco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514600"/>
            <a:ext cx="1422400" cy="142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657600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-HouseScript"/>
                <a:cs typeface="SignPainter-HouseScript"/>
              </a:rPr>
              <a:t>We can’t wait to see what you pack!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373436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is already hard </a:t>
            </a:r>
            <a:br>
              <a:rPr lang="en-US" dirty="0" smtClean="0"/>
            </a:br>
            <a:r>
              <a:rPr lang="mr-IN" dirty="0" smtClean="0"/>
              <a:t>–</a:t>
            </a:r>
            <a:r>
              <a:rPr lang="en-US" dirty="0" smtClean="0"/>
              <a:t> make Packing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There are packing apps, and there are travel apps, but no one is giving you a social network to really know what to pack! Wander-Must is the app for both.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start a suitcase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destination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dates (weather </a:t>
            </a:r>
            <a:r>
              <a:rPr lang="en-US" dirty="0" err="1" smtClean="0"/>
              <a:t>api</a:t>
            </a:r>
            <a:r>
              <a:rPr lang="en-US" dirty="0" smtClean="0"/>
              <a:t> will let you know the weather)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Set your type of ravel: Luxury, Business, Vacation, Adventure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Next see a list of users suitcases for the same areas.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Shop their packing lists to add to you own.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Don’t see an item on their list? You can add one!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Note helpful remarks on their suitcases to help you pack 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ex </a:t>
            </a:r>
            <a:r>
              <a:rPr lang="mr-IN" dirty="0" smtClean="0"/>
              <a:t>–</a:t>
            </a:r>
            <a:r>
              <a:rPr lang="en-US" dirty="0" smtClean="0"/>
              <a:t> Thailand women shouldn’t forget to bring a head scarf and something to cover their legs and shoulders for all the temples.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Update your suitcase by deleting things you don’t need, or didn’t use on your trip. Even add things you want to remember next time!</a:t>
            </a:r>
          </a:p>
          <a:p>
            <a:pPr marL="573786" lvl="3" indent="-285750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5413" y="2634383"/>
            <a:ext cx="3224252" cy="63506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Set up Suitcase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39" y="359186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05573" y="359186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Destination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5573" y="443394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05573" y="528057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Travel Type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" b="10000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98" y="4344145"/>
            <a:ext cx="727172" cy="727172"/>
          </a:xfrm>
          <a:prstGeom prst="rect">
            <a:avLst/>
          </a:prstGeom>
        </p:spPr>
      </p:pic>
      <p:pic>
        <p:nvPicPr>
          <p:cNvPr id="12" name="Picture 11" descr="icon_campi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14" y="5220105"/>
            <a:ext cx="578070" cy="583589"/>
          </a:xfrm>
          <a:prstGeom prst="rect">
            <a:avLst/>
          </a:prstGeom>
        </p:spPr>
      </p:pic>
      <p:pic>
        <p:nvPicPr>
          <p:cNvPr id="14" name="Picture 13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5907" y="1341120"/>
            <a:ext cx="8558307" cy="855830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559666" y="1630638"/>
            <a:ext cx="3212734" cy="300962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Destination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from Google maps!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Dates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weather from almanac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Travel Type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find users with your travel type.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918723"/>
            <a:ext cx="3224252" cy="6350617"/>
          </a:xfrm>
          <a:prstGeom prst="roundRect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87620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954362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3" name="Picture 1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4634433"/>
            <a:ext cx="652745" cy="61474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852015" y="471259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6" name="Picture 1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5468486"/>
            <a:ext cx="652745" cy="614743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852015" y="554664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12  days - Business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9" name="Picture 18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6264628"/>
            <a:ext cx="652745" cy="61474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852015" y="634278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days -     Vacation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1" name="Picture 20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060769"/>
            <a:ext cx="652745" cy="61474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852015" y="7138929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10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3" name="Picture 2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875867"/>
            <a:ext cx="652745" cy="61474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852015" y="7954027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21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31296" y="3196131"/>
            <a:ext cx="2462156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Wanders have gone to: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BANGKOK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6" name="Picture 25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493" y="1622824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331087"/>
            <a:ext cx="3224252" cy="6350617"/>
          </a:xfrm>
          <a:prstGeom prst="roundRect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345434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423594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42281" y="4049132"/>
            <a:ext cx="2551171" cy="230103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Clothes: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Shorts		3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Summer Dress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Pants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Tank Top	4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Blouse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Sweater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err="1" smtClean="0">
                <a:solidFill>
                  <a:srgbClr val="FF0000"/>
                </a:solidFill>
              </a:rPr>
              <a:t>Underware</a:t>
            </a:r>
            <a:r>
              <a:rPr lang="en-US" sz="1400" dirty="0" smtClean="0">
                <a:solidFill>
                  <a:srgbClr val="FF0000"/>
                </a:solidFill>
              </a:rPr>
              <a:t>	5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Bra		3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42281" y="6444949"/>
            <a:ext cx="2551171" cy="127003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Shoes: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Tennis shoes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Heels	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Sandals		1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Plus 3"/>
          <p:cNvSpPr/>
          <p:nvPr/>
        </p:nvSpPr>
        <p:spPr>
          <a:xfrm>
            <a:off x="1993382" y="7790809"/>
            <a:ext cx="563730" cy="606584"/>
          </a:xfrm>
          <a:prstGeom prst="mathPlus">
            <a:avLst/>
          </a:prstGeom>
          <a:solidFill>
            <a:srgbClr val="F96A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0241" y="7918607"/>
            <a:ext cx="15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Add Selected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8" name="Picture 27" descr="iphone6_hands_reset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996" y="1500093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Node &amp; Express Web-Server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MYSQL Database with a </a:t>
            </a:r>
            <a:r>
              <a:rPr lang="en-US" dirty="0" err="1" smtClean="0"/>
              <a:t>Sequelize</a:t>
            </a:r>
            <a:r>
              <a:rPr lang="en-US" dirty="0" smtClean="0"/>
              <a:t> ORM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GET &amp; POST Routes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Basic Testing Framework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Deployed using </a:t>
            </a:r>
            <a:r>
              <a:rPr lang="en-US" dirty="0" err="1" smtClean="0"/>
              <a:t>Heroku</a:t>
            </a:r>
            <a:r>
              <a:rPr lang="en-US" dirty="0" smtClean="0"/>
              <a:t> (with data)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1+ new library, package or </a:t>
            </a:r>
            <a:r>
              <a:rPr lang="en-US" dirty="0" err="1" smtClean="0"/>
              <a:t>technolog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Polished front /UI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MVC Paradigm Folder structure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Quality coding standards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dirty="0" smtClean="0"/>
              <a:t>Bonus!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Utilize Handlebars for server-side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Incorporate authentication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Use an existing public dataset to power the database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a migration strategy for sharing data among the team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0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4" y="345206"/>
            <a:ext cx="6545821" cy="840185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93650" y="1928579"/>
            <a:ext cx="5534356" cy="6818478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uitcase_bangko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694" y="1928579"/>
            <a:ext cx="1944258" cy="1944258"/>
          </a:xfrm>
          <a:prstGeom prst="rect">
            <a:avLst/>
          </a:prstGeom>
        </p:spPr>
      </p:pic>
      <p:pic>
        <p:nvPicPr>
          <p:cNvPr id="13" name="Picture 12" descr="suitcase_chica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31" y="1928579"/>
            <a:ext cx="1959758" cy="1959758"/>
          </a:xfrm>
          <a:prstGeom prst="rect">
            <a:avLst/>
          </a:prstGeom>
        </p:spPr>
      </p:pic>
      <p:pic>
        <p:nvPicPr>
          <p:cNvPr id="14" name="Picture 13" descr="suitcase_chica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94" y="4112979"/>
            <a:ext cx="1959758" cy="1959758"/>
          </a:xfrm>
          <a:prstGeom prst="rect">
            <a:avLst/>
          </a:prstGeom>
        </p:spPr>
      </p:pic>
      <p:pic>
        <p:nvPicPr>
          <p:cNvPr id="15" name="Picture 14" descr="suitcase_bangko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331" y="4128479"/>
            <a:ext cx="1944258" cy="19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Trips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894"/>
          <a:stretch/>
        </p:blipFill>
        <p:spPr>
          <a:xfrm>
            <a:off x="233030" y="1548236"/>
            <a:ext cx="3492500" cy="3492500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0" y="1548237"/>
            <a:ext cx="34925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408" y="2309160"/>
            <a:ext cx="312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ignPainter-HouseScript"/>
                <a:cs typeface="SignPainter-HouseScript"/>
              </a:rPr>
              <a:t>Bangkok</a:t>
            </a:r>
            <a:endParaRPr 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SignPainter-HouseScript"/>
              <a:cs typeface="SignPainter-HouseScrip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5932" y="3954714"/>
            <a:ext cx="2195320" cy="688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July 24 </a:t>
            </a:r>
            <a:r>
              <a:rPr lang="mr-IN" dirty="0" smtClean="0">
                <a:latin typeface="Abadi MT Condensed Extra Bold"/>
                <a:cs typeface="Abadi MT Condensed Extra Bold"/>
              </a:rPr>
              <a:t>–</a:t>
            </a:r>
            <a:r>
              <a:rPr lang="en-US" dirty="0" smtClean="0">
                <a:latin typeface="Abadi MT Condensed Extra Bold"/>
                <a:cs typeface="Abadi MT Condensed Extra Bold"/>
              </a:rPr>
              <a:t> Aug 7</a:t>
            </a:r>
          </a:p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16days Adventure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2672" r="14339"/>
          <a:stretch/>
        </p:blipFill>
        <p:spPr>
          <a:xfrm>
            <a:off x="3922953" y="1548237"/>
            <a:ext cx="3492501" cy="3273953"/>
          </a:xfrm>
          <a:prstGeom prst="rect">
            <a:avLst/>
          </a:prstGeom>
        </p:spPr>
      </p:pic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76" y="1548237"/>
            <a:ext cx="349250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71517" y="2391338"/>
            <a:ext cx="312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ignPainter-HouseScript"/>
                <a:cs typeface="SignPainter-HouseScript"/>
              </a:rPr>
              <a:t>Chicago</a:t>
            </a:r>
            <a:endParaRPr 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SignPainter-HouseScript"/>
              <a:cs typeface="SignPainter-HouseScrip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94196" y="4014480"/>
            <a:ext cx="2195320" cy="688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Sept. 15 </a:t>
            </a:r>
            <a:r>
              <a:rPr lang="mr-IN" dirty="0" smtClean="0">
                <a:latin typeface="Abadi MT Condensed Extra Bold"/>
                <a:cs typeface="Abadi MT Condensed Extra Bold"/>
              </a:rPr>
              <a:t>–</a:t>
            </a:r>
            <a:r>
              <a:rPr lang="en-US" dirty="0" smtClean="0">
                <a:latin typeface="Abadi MT Condensed Extra Bold"/>
                <a:cs typeface="Abadi MT Condensed Extra Bold"/>
              </a:rPr>
              <a:t> Sept 18</a:t>
            </a:r>
          </a:p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3days Business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00059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5" y="889698"/>
            <a:ext cx="2212748" cy="2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1470</TotalTime>
  <Words>371</Words>
  <Application>Microsoft Macintosh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Wander-Must</vt:lpstr>
      <vt:lpstr>Traveling is already hard  – make Packing easy</vt:lpstr>
      <vt:lpstr>Set up Suitcase</vt:lpstr>
      <vt:lpstr>Scroll others suitcases</vt:lpstr>
      <vt:lpstr>Scroll others suitcases</vt:lpstr>
      <vt:lpstr>Requirements</vt:lpstr>
      <vt:lpstr>PowerPoint Presentation</vt:lpstr>
      <vt:lpstr>My Trips</vt:lpstr>
      <vt:lpstr>PowerPoint Presentation</vt:lpstr>
      <vt:lpstr>PowerPoint Presentation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Wander-Must</dc:title>
  <dc:creator>B Barnett</dc:creator>
  <cp:lastModifiedBy>B Barnett</cp:lastModifiedBy>
  <cp:revision>17</cp:revision>
  <dcterms:created xsi:type="dcterms:W3CDTF">2018-05-10T03:31:21Z</dcterms:created>
  <dcterms:modified xsi:type="dcterms:W3CDTF">2018-05-22T01:28:57Z</dcterms:modified>
</cp:coreProperties>
</file>