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6" r:id="rId6"/>
    <p:sldId id="269" r:id="rId7"/>
    <p:sldId id="267" r:id="rId8"/>
    <p:sldId id="268" r:id="rId9"/>
    <p:sldId id="270" r:id="rId10"/>
    <p:sldId id="277" r:id="rId11"/>
    <p:sldId id="276" r:id="rId12"/>
    <p:sldId id="272" r:id="rId13"/>
    <p:sldId id="274" r:id="rId14"/>
    <p:sldId id="275" r:id="rId15"/>
    <p:sldId id="271" r:id="rId16"/>
    <p:sldId id="273" r:id="rId17"/>
    <p:sldId id="278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880" y="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7CFD-9A80-7D4C-A398-C19B3F5F538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FD46-FF20-D845-B1AA-938B28A4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FD46-FF20-D845-B1AA-938B28A45D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FD46-FF20-D845-B1AA-938B28A45D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B25AAC-FB7F-3A42-BE69-4EAB03EB9DE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ander-must.herokuapp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608023">
            <a:off x="1758469" y="1838385"/>
            <a:ext cx="5347932" cy="275324"/>
          </a:xfrm>
        </p:spPr>
        <p:txBody>
          <a:bodyPr>
            <a:normAutofit/>
          </a:bodyPr>
          <a:lstStyle/>
          <a:p>
            <a:r>
              <a:rPr lang="en-US" dirty="0" smtClean="0"/>
              <a:t>The Must Have Packing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619711">
            <a:off x="1293341" y="1390957"/>
            <a:ext cx="44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ignPainter-HouseScript"/>
                <a:cs typeface="SignPainter-HouseScript"/>
              </a:rPr>
              <a:t>Wander-Must</a:t>
            </a:r>
            <a:endParaRPr lang="en-US" sz="5400" dirty="0"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7894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Packing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24" y="238244"/>
            <a:ext cx="4684177" cy="46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4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869" y="114700"/>
            <a:ext cx="5650992" cy="905632"/>
          </a:xfrm>
        </p:spPr>
        <p:txBody>
          <a:bodyPr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vs. API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576794">
            <a:off x="2115472" y="1668070"/>
            <a:ext cx="606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</a:rPr>
              <a:t>DATABASE CALLS AF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574347">
            <a:off x="1639361" y="1444119"/>
            <a:ext cx="4231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80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7" name="Picture 6" descr="2609f530815021.5605877c9d00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22" y="1867648"/>
            <a:ext cx="3640854" cy="32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Almost  Build a Suitcase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Where do you want to go?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6" name="Picture 5" descr="AA039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36" y="1187699"/>
            <a:ext cx="3717919" cy="3220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52" b="88268" l="50372" r="93052">
                        <a14:foregroundMark x1="59057" y1="40223" x2="59057" y2="40223"/>
                        <a14:foregroundMark x1="59429" y1="43296" x2="59429" y2="43296"/>
                        <a14:foregroundMark x1="61290" y1="45531" x2="61290" y2="45531"/>
                        <a14:foregroundMark x1="63027" y1="44693" x2="63027" y2="44693"/>
                        <a14:foregroundMark x1="65881" y1="44134" x2="65881" y2="44134"/>
                        <a14:foregroundMark x1="68610" y1="42737" x2="68610" y2="42737"/>
                        <a14:foregroundMark x1="70596" y1="45251" x2="70596" y2="45251"/>
                        <a14:foregroundMark x1="74690" y1="41899" x2="74690" y2="41899"/>
                        <a14:foregroundMark x1="72829" y1="42179" x2="72829" y2="42179"/>
                      </a14:backgroundRemoval>
                    </a14:imgEffect>
                  </a14:imgLayer>
                </a14:imgProps>
              </a:ext>
            </a:extLst>
          </a:blip>
          <a:srcRect l="52797" t="7619" r="7833" b="14821"/>
          <a:stretch/>
        </p:blipFill>
        <p:spPr>
          <a:xfrm>
            <a:off x="2251357" y="831644"/>
            <a:ext cx="4087373" cy="35765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362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for user experience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150" y="822960"/>
            <a:ext cx="3200400" cy="411480"/>
          </a:xfrm>
        </p:spPr>
        <p:txBody>
          <a:bodyPr/>
          <a:lstStyle/>
          <a:p>
            <a:r>
              <a:rPr lang="en-US" dirty="0" smtClean="0"/>
              <a:t>Weather Underground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6751" r="15558" b="12263"/>
          <a:stretch/>
        </p:blipFill>
        <p:spPr>
          <a:xfrm>
            <a:off x="819150" y="1455189"/>
            <a:ext cx="3200400" cy="233172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7078" y="1277581"/>
            <a:ext cx="3200400" cy="2331720"/>
          </a:xfrm>
        </p:spPr>
        <p:txBody>
          <a:bodyPr/>
          <a:lstStyle/>
          <a:p>
            <a:r>
              <a:rPr lang="en-US" dirty="0" smtClean="0"/>
              <a:t>Give them the high and low temperatures!</a:t>
            </a:r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 rotWithShape="1">
          <a:blip r:embed="rId2"/>
          <a:srcRect l="19715" t="57015" r="18704" b="23833"/>
          <a:stretch/>
        </p:blipFill>
        <p:spPr>
          <a:xfrm>
            <a:off x="4198471" y="2213473"/>
            <a:ext cx="4354606" cy="7613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H="1">
            <a:off x="4019550" y="2974775"/>
            <a:ext cx="2479862" cy="35710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for user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22155"/>
            <a:ext cx="3200400" cy="411480"/>
          </a:xfrm>
        </p:spPr>
        <p:txBody>
          <a:bodyPr/>
          <a:lstStyle/>
          <a:p>
            <a:r>
              <a:rPr lang="en-US" dirty="0" err="1" smtClean="0"/>
              <a:t>Pixabay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28" t="7756" r="-7251" b="4616"/>
          <a:stretch/>
        </p:blipFill>
        <p:spPr>
          <a:xfrm>
            <a:off x="120623" y="1234440"/>
            <a:ext cx="3253871" cy="255246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9254" b="4152"/>
          <a:stretch/>
        </p:blipFill>
        <p:spPr>
          <a:xfrm>
            <a:off x="3090238" y="1220829"/>
            <a:ext cx="3059206" cy="256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356" y="1148912"/>
            <a:ext cx="3014854" cy="26379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So </a:t>
            </a:r>
            <a:r>
              <a:rPr lang="en-US" sz="3600" dirty="0" err="1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pretttttttyyyyyy</a:t>
            </a:r>
            <a:r>
              <a:rPr lang="mr-IN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…</a:t>
            </a:r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.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22220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</a:t>
            </a:r>
            <a:r>
              <a:rPr lang="mr-IN" dirty="0" smtClean="0"/>
              <a:t>–</a:t>
            </a:r>
            <a:r>
              <a:rPr lang="en-US" dirty="0" smtClean="0"/>
              <a:t> Not the travel Kind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JS Passport</a:t>
            </a:r>
            <a:endParaRPr lang="en-US" dirty="0"/>
          </a:p>
        </p:txBody>
      </p:sp>
      <p:pic>
        <p:nvPicPr>
          <p:cNvPr id="7" name="Content Placeholder 6" descr="0d184ee3-fd8d-4b94-acf4-b4e686e57375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59" t="1644" r="-9107" b="6930"/>
          <a:stretch/>
        </p:blipFill>
        <p:spPr/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4700016" y="2170546"/>
            <a:ext cx="3200400" cy="87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omg-a-passpo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028196"/>
            <a:ext cx="4826836" cy="36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9201" r="7776" b="1188"/>
          <a:stretch/>
        </p:blipFill>
        <p:spPr>
          <a:xfrm>
            <a:off x="0" y="0"/>
            <a:ext cx="3910578" cy="5143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6844" y="394317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Clean, Fun, </a:t>
            </a:r>
          </a:p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A little Feminine.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964" r="5732"/>
          <a:stretch/>
        </p:blipFill>
        <p:spPr>
          <a:xfrm>
            <a:off x="3910577" y="0"/>
            <a:ext cx="2247299" cy="3802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878" y="0"/>
            <a:ext cx="962076" cy="2016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743" t="19288" b="198"/>
          <a:stretch/>
        </p:blipFill>
        <p:spPr>
          <a:xfrm>
            <a:off x="6157878" y="2016071"/>
            <a:ext cx="2986122" cy="1781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r="2114" b="4055"/>
          <a:stretch/>
        </p:blipFill>
        <p:spPr>
          <a:xfrm>
            <a:off x="7119954" y="0"/>
            <a:ext cx="2021148" cy="20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869" y="114700"/>
            <a:ext cx="5650992" cy="905632"/>
          </a:xfrm>
        </p:spPr>
        <p:txBody>
          <a:bodyPr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Future of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576794">
            <a:off x="2186280" y="1667696"/>
            <a:ext cx="6950318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H</a:t>
            </a:r>
            <a:r>
              <a:rPr lang="en-US" sz="2800" dirty="0" smtClean="0">
                <a:solidFill>
                  <a:srgbClr val="FFFFFF"/>
                </a:solidFill>
              </a:rPr>
              <a:t>ost photos on your profile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Have multiple cities for one trip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Add </a:t>
            </a:r>
            <a:r>
              <a:rPr lang="en-US" sz="2800" dirty="0" err="1" smtClean="0">
                <a:solidFill>
                  <a:srgbClr val="FFFFFF"/>
                </a:solidFill>
              </a:rPr>
              <a:t>qty</a:t>
            </a:r>
            <a:r>
              <a:rPr lang="en-US" sz="2800" dirty="0" smtClean="0">
                <a:solidFill>
                  <a:srgbClr val="FFFFFF"/>
                </a:solidFill>
              </a:rPr>
              <a:t> of items to your packing list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Let brands host branded packing items</a:t>
            </a:r>
          </a:p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Offer as a plugin to travel sites</a:t>
            </a:r>
          </a:p>
          <a:p>
            <a:pPr algn="r"/>
            <a:endParaRPr lang="en-US" sz="2800" dirty="0" smtClean="0">
              <a:solidFill>
                <a:srgbClr val="FFFFFF"/>
              </a:solidFill>
            </a:endParaRPr>
          </a:p>
          <a:p>
            <a:pPr algn="r"/>
            <a:r>
              <a:rPr lang="en-US" sz="28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See the world through  a Wander-Luster	.</a:t>
            </a:r>
            <a:endParaRPr lang="en-US" sz="28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6" name="TextBox 5"/>
          <p:cNvSpPr txBox="1"/>
          <p:nvPr/>
        </p:nvSpPr>
        <p:spPr>
          <a:xfrm rot="19574347">
            <a:off x="1538358" y="1111275"/>
            <a:ext cx="5429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Wander-Must</a:t>
            </a:r>
            <a:endParaRPr lang="en-US" sz="80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331127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p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991969"/>
            <a:ext cx="1371600" cy="1371600"/>
          </a:xfrm>
          <a:prstGeom prst="rect">
            <a:avLst/>
          </a:prstGeom>
        </p:spPr>
      </p:pic>
      <p:pic>
        <p:nvPicPr>
          <p:cNvPr id="7" name="Picture 6" descr="touc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1728569"/>
            <a:ext cx="1117600" cy="1117600"/>
          </a:xfrm>
          <a:prstGeom prst="rect">
            <a:avLst/>
          </a:prstGeom>
        </p:spPr>
      </p:pic>
      <p:pic>
        <p:nvPicPr>
          <p:cNvPr id="8" name="Picture 7" descr="elepha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725269"/>
            <a:ext cx="2286000" cy="2286000"/>
          </a:xfrm>
          <a:prstGeom prst="rect">
            <a:avLst/>
          </a:prstGeom>
        </p:spPr>
      </p:pic>
      <p:pic>
        <p:nvPicPr>
          <p:cNvPr id="9" name="Picture 8" descr="l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903069"/>
            <a:ext cx="1689100" cy="1689100"/>
          </a:xfrm>
          <a:prstGeom prst="rect">
            <a:avLst/>
          </a:prstGeom>
        </p:spPr>
      </p:pic>
      <p:pic>
        <p:nvPicPr>
          <p:cNvPr id="10" name="Picture 9" descr="racco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1868269"/>
            <a:ext cx="1422400" cy="142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36750" y="3011269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-HouseScript"/>
                <a:cs typeface="SignPainter-HouseScript"/>
              </a:rPr>
              <a:t>We can’t wait to see what you pack!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4190" y="3700859"/>
            <a:ext cx="528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FFFF"/>
                </a:solidFill>
                <a:latin typeface="SignPainter-HouseScript"/>
                <a:cs typeface="SignPainter-HouseScript"/>
              </a:rPr>
              <a:t>Wander-Must</a:t>
            </a:r>
            <a:endParaRPr lang="en-US" sz="88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51083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Because you were going to ask what to pack anyway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1" y="876300"/>
            <a:ext cx="1879600" cy="3390900"/>
          </a:xfrm>
          <a:prstGeom prst="rect">
            <a:avLst/>
          </a:prstGeom>
        </p:spPr>
      </p:pic>
      <p:pic>
        <p:nvPicPr>
          <p:cNvPr id="7" name="Picture 6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Get a profile and share your packing list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262" y="876300"/>
            <a:ext cx="1930400" cy="3390900"/>
          </a:xfrm>
          <a:prstGeom prst="rect">
            <a:avLst/>
          </a:prstGeom>
        </p:spPr>
      </p:pic>
      <p:pic>
        <p:nvPicPr>
          <p:cNvPr id="9" name="Picture 8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26227" y="1700723"/>
            <a:ext cx="2648094" cy="2753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Easy right?!?!</a:t>
            </a:r>
            <a:endParaRPr lang="en-US" sz="28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26227" y="2465840"/>
            <a:ext cx="3734434" cy="6711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Sure! For the user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70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to Develop a database for everything</a:t>
            </a:r>
            <a:endParaRPr lang="en-US" sz="2600" dirty="0"/>
          </a:p>
        </p:txBody>
      </p:sp>
      <p:pic>
        <p:nvPicPr>
          <p:cNvPr id="7" name="Picture 6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1208110"/>
            <a:ext cx="2097000" cy="18164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4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Users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72" y="1208110"/>
            <a:ext cx="2097000" cy="181644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51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Items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1" name="Picture 10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72" y="1208110"/>
            <a:ext cx="2097000" cy="181644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748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Suitcases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3" name="Picture 12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72" y="1208110"/>
            <a:ext cx="2097000" cy="181644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845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Cities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5" name="Picture 14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55" y="2591757"/>
            <a:ext cx="2097000" cy="181644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585396" y="3372037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Packing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That’s a lot of info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3525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Users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986022"/>
            <a:ext cx="2169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Email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Spirit Animal (image)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Password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6710" y="2585378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 be created, destroyed and altered.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975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Cities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185597"/>
            <a:ext cx="2169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State/Providence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Country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2530" y="2894368"/>
            <a:ext cx="6068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Can be created.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342022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Items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221883"/>
            <a:ext cx="2169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Category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588435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Belongs to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 Items)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</a:t>
            </a:r>
            <a:r>
              <a:rPr lang="mr-IN" sz="24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less often destroyed.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155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suitcases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2877166"/>
            <a:ext cx="2169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Start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End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Travel Category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Notes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 ID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537129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Belongs to &amp; Belongs to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(User, City, Suitcase Items)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created, destroyed and altered.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74146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385170"/>
            <a:ext cx="2169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Item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Suitcase ID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688802"/>
            <a:ext cx="5754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only exist because everything else exists.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deleted with the Suitcase.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created with the suitcase.</a:t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I’m very co-dependent.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59908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617</TotalTime>
  <Words>320</Words>
  <Application>Microsoft Macintosh PowerPoint</Application>
  <PresentationFormat>On-screen Show (16:9)</PresentationFormat>
  <Paragraphs>103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PowerPoint Presentation</vt:lpstr>
      <vt:lpstr>PowerPoint Presentation</vt:lpstr>
      <vt:lpstr>PowerPoint Presentation</vt:lpstr>
      <vt:lpstr>How to Develop a database for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vs. API</vt:lpstr>
      <vt:lpstr>We Can Almost  Build a Suitcase</vt:lpstr>
      <vt:lpstr>API’s for user experience</vt:lpstr>
      <vt:lpstr>API’s for user experience</vt:lpstr>
      <vt:lpstr>Passport – Not the travel Kind</vt:lpstr>
      <vt:lpstr>PowerPoint Presentation</vt:lpstr>
      <vt:lpstr>The Future of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Barnett</dc:creator>
  <cp:lastModifiedBy>B Barnett</cp:lastModifiedBy>
  <cp:revision>21</cp:revision>
  <dcterms:created xsi:type="dcterms:W3CDTF">2018-05-22T20:11:29Z</dcterms:created>
  <dcterms:modified xsi:type="dcterms:W3CDTF">2018-05-23T22:48:07Z</dcterms:modified>
</cp:coreProperties>
</file>