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280" y="-65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7772400" cy="1005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microsoft.com/office/2007/relationships/hdphoto" Target="../media/hdphoto5.wdp"/><Relationship Id="rId5" Type="http://schemas.microsoft.com/office/2007/relationships/hdphoto" Target="../media/hdphoto6.wdp"/><Relationship Id="rId6" Type="http://schemas.microsoft.com/office/2007/relationships/hdphoto" Target="../media/hdphoto7.wdp"/><Relationship Id="rId7" Type="http://schemas.openxmlformats.org/officeDocument/2006/relationships/image" Target="../media/image6.png"/><Relationship Id="rId8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9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8187442">
            <a:off x="264644" y="2499698"/>
            <a:ext cx="4801330" cy="1766315"/>
          </a:xfrm>
        </p:spPr>
        <p:txBody>
          <a:bodyPr/>
          <a:lstStyle/>
          <a:p>
            <a:r>
              <a:rPr lang="en-US" dirty="0" smtClean="0"/>
              <a:t>Wander-Must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8182098">
            <a:off x="1030436" y="3467700"/>
            <a:ext cx="5534461" cy="482913"/>
          </a:xfrm>
        </p:spPr>
        <p:txBody>
          <a:bodyPr/>
          <a:lstStyle/>
          <a:p>
            <a:r>
              <a:rPr lang="en-US" dirty="0" smtClean="0"/>
              <a:t>The must-have packing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SignUp</a:t>
            </a:r>
            <a:r>
              <a:rPr lang="en-US" dirty="0" smtClean="0"/>
              <a:t>/Login</a:t>
            </a:r>
          </a:p>
          <a:p>
            <a:pPr lvl="2"/>
            <a:r>
              <a:rPr lang="en-US" dirty="0" smtClean="0"/>
              <a:t>Wayne w/ Passport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Persistent search bar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is already hard </a:t>
            </a:r>
            <a:br>
              <a:rPr lang="en-US" dirty="0" smtClean="0"/>
            </a:br>
            <a:r>
              <a:rPr lang="mr-IN" dirty="0" smtClean="0"/>
              <a:t>–</a:t>
            </a:r>
            <a:r>
              <a:rPr lang="en-US" dirty="0" smtClean="0"/>
              <a:t> make Packing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There are packing apps, and there are travel apps, but no one is giving you a social network to really know what to pack! Wander-Must is the app for both.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start a suitcase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destination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Choose your dates (weather </a:t>
            </a:r>
            <a:r>
              <a:rPr lang="en-US" dirty="0" err="1" smtClean="0"/>
              <a:t>api</a:t>
            </a:r>
            <a:r>
              <a:rPr lang="en-US" dirty="0" smtClean="0"/>
              <a:t> will let you know the weather)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Set your type of ravel: Luxury, Business, Vacation, Adventure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Next see a list of users suitcases for the same areas.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Shop their packing lists to add to you own.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Don’t see an item on their list? You can add one!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Note helpful remarks on their suitcases to help you pack </a:t>
            </a:r>
          </a:p>
          <a:p>
            <a:pPr marL="802386" lvl="4" indent="-285750">
              <a:buFont typeface="Arial"/>
              <a:buChar char="•"/>
            </a:pPr>
            <a:r>
              <a:rPr lang="en-US" dirty="0" smtClean="0"/>
              <a:t>ex </a:t>
            </a:r>
            <a:r>
              <a:rPr lang="mr-IN" dirty="0" smtClean="0"/>
              <a:t>–</a:t>
            </a:r>
            <a:r>
              <a:rPr lang="en-US" dirty="0" smtClean="0"/>
              <a:t> Thailand women shouldn’t forget to bring a head scarf and something to cover their legs and shoulders for all the temples.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Update your suitcase by deleting things you don’t need, or didn’t use on your trip. Even add things you want to remember next time!</a:t>
            </a:r>
          </a:p>
          <a:p>
            <a:pPr marL="573786" lvl="3" indent="-285750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5413" y="2634383"/>
            <a:ext cx="3224252" cy="63506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Set up Suitcase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9" y="359186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05573" y="359186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Destination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05573" y="443394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05573" y="528057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Travel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8" y="4344145"/>
            <a:ext cx="727172" cy="727172"/>
          </a:xfrm>
          <a:prstGeom prst="rect">
            <a:avLst/>
          </a:prstGeom>
        </p:spPr>
      </p:pic>
      <p:pic>
        <p:nvPicPr>
          <p:cNvPr id="12" name="Picture 11" descr="icon_campi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4" y="5220105"/>
            <a:ext cx="578070" cy="583589"/>
          </a:xfrm>
          <a:prstGeom prst="rect">
            <a:avLst/>
          </a:prstGeom>
        </p:spPr>
      </p:pic>
      <p:pic>
        <p:nvPicPr>
          <p:cNvPr id="14" name="Picture 13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5907" y="1341120"/>
            <a:ext cx="8558307" cy="855830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59666" y="1630638"/>
            <a:ext cx="3212734" cy="300962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from Google maps!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Dates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Pull weather from almanac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Travel Type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find users with your travel type.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918723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876202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954362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3" name="Picture 1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4634433"/>
            <a:ext cx="652745" cy="61474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52015" y="4712593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6" name="Picture 1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5468486"/>
            <a:ext cx="652745" cy="61474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852015" y="5546646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12  days - Business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9" name="Picture 18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6264628"/>
            <a:ext cx="652745" cy="61474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852015" y="6342788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days -     Vacation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1" name="Picture 20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060769"/>
            <a:ext cx="652745" cy="61474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852015" y="7138929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10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3" name="Picture 22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7875867"/>
            <a:ext cx="652745" cy="61474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52015" y="7954027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21 days - Adventure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1296" y="3196131"/>
            <a:ext cx="2462156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14 Wanders have gone to: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BANGKOK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 descr="iphone6_hands_reset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93" y="1622824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1855" y="2331087"/>
            <a:ext cx="3224252" cy="6350617"/>
          </a:xfrm>
          <a:prstGeom prst="roundRect">
            <a:avLst/>
          </a:prstGeom>
          <a:solidFill>
            <a:srgbClr val="7F7F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Scroll others suitcases</a:t>
            </a:r>
            <a:endParaRPr lang="en-US" dirty="0"/>
          </a:p>
        </p:txBody>
      </p:sp>
      <p:pic>
        <p:nvPicPr>
          <p:cNvPr id="6" name="Picture 5" descr="bag_w_ticket_orange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1" y="3345434"/>
            <a:ext cx="652745" cy="6147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52015" y="3423594"/>
            <a:ext cx="1641437" cy="53658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7  days -       Luxury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2281" y="4049132"/>
            <a:ext cx="2551171" cy="230103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Clothes: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Shorts		3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Summer Dress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Pants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Tank Top	4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Blouse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Sweater		2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err="1" smtClean="0">
                <a:solidFill>
                  <a:srgbClr val="FF0000"/>
                </a:solidFill>
              </a:rPr>
              <a:t>Underware</a:t>
            </a:r>
            <a:r>
              <a:rPr lang="en-US" sz="1400" dirty="0" smtClean="0">
                <a:solidFill>
                  <a:srgbClr val="FF0000"/>
                </a:solidFill>
              </a:rPr>
              <a:t>	5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Bra		3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42281" y="6444949"/>
            <a:ext cx="2551171" cy="127003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Shoes:		QTY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Tennis shoes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Heels		1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rgbClr val="FF0000"/>
                </a:solidFill>
              </a:rPr>
              <a:t>Sandals		1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1993382" y="7790809"/>
            <a:ext cx="563730" cy="606584"/>
          </a:xfrm>
          <a:prstGeom prst="mathPlus">
            <a:avLst/>
          </a:prstGeom>
          <a:solidFill>
            <a:srgbClr val="F96A1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0241" y="7918607"/>
            <a:ext cx="1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Add Selected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8" name="Picture 27" descr="iphone6_hands_reset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996" y="1500093"/>
            <a:ext cx="8558307" cy="8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Node &amp; Express Web-Server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MYSQL Database with a </a:t>
            </a:r>
            <a:r>
              <a:rPr lang="en-US" dirty="0" err="1" smtClean="0"/>
              <a:t>Sequelize</a:t>
            </a:r>
            <a:r>
              <a:rPr lang="en-US" dirty="0" smtClean="0"/>
              <a:t> ORM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GET &amp; POST Routes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Basic Testing Framework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Deployed using </a:t>
            </a:r>
            <a:r>
              <a:rPr lang="en-US" dirty="0" err="1" smtClean="0"/>
              <a:t>Heroku</a:t>
            </a:r>
            <a:r>
              <a:rPr lang="en-US" dirty="0" smtClean="0"/>
              <a:t> (with data)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1+ new library, package or </a:t>
            </a:r>
            <a:r>
              <a:rPr lang="en-US" dirty="0" err="1" smtClean="0"/>
              <a:t>technolog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Polished front /UI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MVC Paradigm Folder structure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Quality coding standards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dirty="0" smtClean="0"/>
              <a:t>Bonus!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Utilize Handlebars for server-side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Incorporate authentication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Use an existing public dataset to power the database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migration strategy for sharing data among the team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4" y="345206"/>
            <a:ext cx="6545821" cy="840185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3650" y="1928579"/>
            <a:ext cx="5534356" cy="6818478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694" y="1928579"/>
            <a:ext cx="1944258" cy="1944258"/>
          </a:xfrm>
          <a:prstGeom prst="rect">
            <a:avLst/>
          </a:prstGeom>
        </p:spPr>
      </p:pic>
      <p:pic>
        <p:nvPicPr>
          <p:cNvPr id="13" name="Picture 12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31" y="1928579"/>
            <a:ext cx="1959758" cy="1959758"/>
          </a:xfrm>
          <a:prstGeom prst="rect">
            <a:avLst/>
          </a:prstGeom>
        </p:spPr>
      </p:pic>
      <p:pic>
        <p:nvPicPr>
          <p:cNvPr id="14" name="Picture 13" descr="suitcase_chica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94" y="4112979"/>
            <a:ext cx="1959758" cy="1959758"/>
          </a:xfrm>
          <a:prstGeom prst="rect">
            <a:avLst/>
          </a:prstGeom>
        </p:spPr>
      </p:pic>
      <p:pic>
        <p:nvPicPr>
          <p:cNvPr id="15" name="Picture 14" descr="suitcase_bangko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331" y="4128479"/>
            <a:ext cx="1944258" cy="19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894"/>
          <a:stretch/>
        </p:blipFill>
        <p:spPr>
          <a:xfrm>
            <a:off x="233030" y="1548236"/>
            <a:ext cx="3492500" cy="349250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0" y="1548237"/>
            <a:ext cx="34925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408" y="2309160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Bangkok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5932" y="3954714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July 24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Aug 7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16days Adventure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2672" r="14339"/>
          <a:stretch/>
        </p:blipFill>
        <p:spPr>
          <a:xfrm>
            <a:off x="3922953" y="1548237"/>
            <a:ext cx="3492501" cy="3273953"/>
          </a:xfrm>
          <a:prstGeom prst="rect">
            <a:avLst/>
          </a:prstGeom>
        </p:spPr>
      </p:pic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76" y="1548237"/>
            <a:ext cx="349250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71517" y="2391338"/>
            <a:ext cx="312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ignPainter-HouseScript"/>
                <a:cs typeface="SignPainter-HouseScript"/>
              </a:rPr>
              <a:t>Chicago</a:t>
            </a:r>
            <a:endParaRPr 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SignPainter-HouseScript"/>
              <a:cs typeface="SignPainter-HouseScrip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4196" y="4014480"/>
            <a:ext cx="2195320" cy="6888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Sept. 15 </a:t>
            </a:r>
            <a:r>
              <a:rPr lang="mr-IN" dirty="0" smtClean="0">
                <a:latin typeface="Abadi MT Condensed Extra Bold"/>
                <a:cs typeface="Abadi MT Condensed Extra Bold"/>
              </a:rPr>
              <a:t>–</a:t>
            </a:r>
            <a:r>
              <a:rPr lang="en-US" dirty="0" smtClean="0">
                <a:latin typeface="Abadi MT Condensed Extra Bold"/>
                <a:cs typeface="Abadi MT Condensed Extra Bold"/>
              </a:rPr>
              <a:t> Sept 18</a:t>
            </a:r>
          </a:p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3days Business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0059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9" b="98667" l="0" r="100000">
                        <a14:foregroundMark x1="5333" y1="5333" x2="91556" y2="6222"/>
                        <a14:foregroundMark x1="34667" y1="17333" x2="59556" y2="17333"/>
                        <a14:foregroundMark x1="7111" y1="92444" x2="97778" y2="93778"/>
                        <a14:backgroundMark x1="34222" y1="12444" x2="64444" y2="11111"/>
                        <a14:backgroundMark x1="5333" y1="29778" x2="7111" y2="84889"/>
                        <a14:backgroundMark x1="6222" y1="87556" x2="96000" y2="88000"/>
                        <a14:backgroundMark x1="95111" y1="84889" x2="92889" y2="27556"/>
                        <a14:backgroundMark x1="93333" y1="26667" x2="5333" y2="30667"/>
                        <a14:backgroundMark x1="68000" y1="23111" x2="66222" y2="11111"/>
                        <a14:backgroundMark x1="32444" y1="10222" x2="32444" y2="13778"/>
                        <a14:backgroundMark x1="9333" y1="76889" x2="94222" y2="76889"/>
                        <a14:backgroundMark x1="10222" y1="34222" x2="90667" y2="71556"/>
                        <a14:backgroundMark x1="75111" y1="70667" x2="12000" y2="67556"/>
                        <a14:backgroundMark x1="34667" y1="35111" x2="87111" y2="5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5" y="889698"/>
            <a:ext cx="2212748" cy="2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1420</TotalTime>
  <Words>362</Words>
  <Application>Microsoft Macintosh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Wander-Must</vt:lpstr>
      <vt:lpstr>Traveling is already hard  – make Packing easy</vt:lpstr>
      <vt:lpstr>Set up Suitcase</vt:lpstr>
      <vt:lpstr>Scroll others suitcases</vt:lpstr>
      <vt:lpstr>Scroll others suitcases</vt:lpstr>
      <vt:lpstr>Requirements</vt:lpstr>
      <vt:lpstr>PowerPoint Presentation</vt:lpstr>
      <vt:lpstr>My Trips</vt:lpstr>
      <vt:lpstr>PowerPoint Presentation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Wander-Must</dc:title>
  <dc:creator>B Barnett</dc:creator>
  <cp:lastModifiedBy>B Barnett</cp:lastModifiedBy>
  <cp:revision>15</cp:revision>
  <dcterms:created xsi:type="dcterms:W3CDTF">2018-05-10T03:31:21Z</dcterms:created>
  <dcterms:modified xsi:type="dcterms:W3CDTF">2018-05-14T01:29:23Z</dcterms:modified>
</cp:coreProperties>
</file>