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008" y="-80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023" y="-1356"/>
            <a:ext cx="7774423" cy="100597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94545" y="2537925"/>
            <a:ext cx="4801330" cy="1766315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030436" y="3624024"/>
            <a:ext cx="5534461" cy="48291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68615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68615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7772400" cy="1005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1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023" y="-1356"/>
            <a:ext cx="7774423" cy="100597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96489" y="2532548"/>
            <a:ext cx="4803343" cy="17710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033729" y="3620179"/>
            <a:ext cx="5533949" cy="482803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516" y="1609344"/>
            <a:ext cx="2720340" cy="54449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5014" y="1609344"/>
            <a:ext cx="2720340" cy="54449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6" y="1609344"/>
            <a:ext cx="2720340" cy="80467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278" y="2496044"/>
            <a:ext cx="2720340" cy="4559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5014" y="1609344"/>
            <a:ext cx="2720340" cy="80467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5014" y="2496044"/>
            <a:ext cx="2720340" cy="4559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6/14/18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6/14/18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6/14/18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46169" y="1746172"/>
            <a:ext cx="10058400" cy="6566061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67191" y="2311619"/>
            <a:ext cx="4430268" cy="1597826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120" y="3841071"/>
            <a:ext cx="3236612" cy="48762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03261" y="3304965"/>
            <a:ext cx="4925546" cy="91419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724502" y="0"/>
            <a:ext cx="6047899" cy="100584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404100"/>
            <a:ext cx="3036094" cy="26543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70517" y="2519002"/>
            <a:ext cx="4663440" cy="1272251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71958" y="3198109"/>
            <a:ext cx="5182063" cy="108630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024" y="7407595"/>
            <a:ext cx="3038118" cy="265080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023" y="7408562"/>
            <a:ext cx="7774423" cy="264984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516" y="536448"/>
            <a:ext cx="6392799" cy="804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6" y="1614255"/>
            <a:ext cx="6392799" cy="525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70993" y="8609991"/>
            <a:ext cx="1849831" cy="2950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9887" y="9218179"/>
            <a:ext cx="4015740" cy="4023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0882" y="9050539"/>
            <a:ext cx="427482" cy="737616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microsoft.com/office/2007/relationships/hdphoto" Target="../media/hdphoto3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microsoft.com/office/2007/relationships/hdphoto" Target="../media/hdphoto5.wdp"/><Relationship Id="rId5" Type="http://schemas.microsoft.com/office/2007/relationships/hdphoto" Target="../media/hdphoto6.wdp"/><Relationship Id="rId6" Type="http://schemas.microsoft.com/office/2007/relationships/hdphoto" Target="../media/hdphoto7.wdp"/><Relationship Id="rId7" Type="http://schemas.openxmlformats.org/officeDocument/2006/relationships/image" Target="../media/image6.png"/><Relationship Id="rId8" Type="http://schemas.microsoft.com/office/2007/relationships/hdphoto" Target="../media/hdphoto3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4" Type="http://schemas.openxmlformats.org/officeDocument/2006/relationships/image" Target="../media/image6.png"/><Relationship Id="rId5" Type="http://schemas.microsoft.com/office/2007/relationships/hdphoto" Target="../media/hdphoto3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9.wdp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3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8187442">
            <a:off x="264644" y="2499698"/>
            <a:ext cx="4801330" cy="1766315"/>
          </a:xfrm>
        </p:spPr>
        <p:txBody>
          <a:bodyPr/>
          <a:lstStyle/>
          <a:p>
            <a:r>
              <a:rPr lang="en-US" dirty="0" smtClean="0"/>
              <a:t>Wander-Must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8182098">
            <a:off x="1030436" y="3467700"/>
            <a:ext cx="5534461" cy="482913"/>
          </a:xfrm>
        </p:spPr>
        <p:txBody>
          <a:bodyPr/>
          <a:lstStyle/>
          <a:p>
            <a:r>
              <a:rPr lang="en-US" dirty="0" smtClean="0"/>
              <a:t>The must-have packing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8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 smtClean="0"/>
              <a:t>SignUp</a:t>
            </a:r>
            <a:r>
              <a:rPr lang="en-US" dirty="0" smtClean="0"/>
              <a:t>/Login</a:t>
            </a:r>
          </a:p>
          <a:p>
            <a:pPr lvl="2"/>
            <a:r>
              <a:rPr lang="en-US" dirty="0" smtClean="0"/>
              <a:t>Wayne w/ Passport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Persistent search bar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1638300"/>
            <a:ext cx="1371600" cy="1371600"/>
          </a:xfrm>
          <a:prstGeom prst="rect">
            <a:avLst/>
          </a:prstGeom>
        </p:spPr>
      </p:pic>
      <p:pic>
        <p:nvPicPr>
          <p:cNvPr id="5" name="Picture 4" descr="touc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2374900"/>
            <a:ext cx="1117600" cy="1117600"/>
          </a:xfrm>
          <a:prstGeom prst="rect">
            <a:avLst/>
          </a:prstGeom>
        </p:spPr>
      </p:pic>
      <p:pic>
        <p:nvPicPr>
          <p:cNvPr id="6" name="Picture 5" descr="elepha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371600"/>
            <a:ext cx="2286000" cy="2286000"/>
          </a:xfrm>
          <a:prstGeom prst="rect">
            <a:avLst/>
          </a:prstGeom>
        </p:spPr>
      </p:pic>
      <p:pic>
        <p:nvPicPr>
          <p:cNvPr id="2" name="Picture 1" descr="l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549400"/>
            <a:ext cx="1689100" cy="1689100"/>
          </a:xfrm>
          <a:prstGeom prst="rect">
            <a:avLst/>
          </a:prstGeom>
        </p:spPr>
      </p:pic>
      <p:pic>
        <p:nvPicPr>
          <p:cNvPr id="4" name="Picture 3" descr="racco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2514600"/>
            <a:ext cx="1422400" cy="142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3657600"/>
            <a:ext cx="52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ignPainter-HouseScript"/>
                <a:cs typeface="SignPainter-HouseScript"/>
              </a:rPr>
              <a:t>We can’t wait to see what you pack!</a:t>
            </a:r>
            <a:endParaRPr lang="en-US" sz="3600" dirty="0"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373436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 smtClean="0"/>
              <a:t>React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 retrieval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Xander</a:t>
            </a:r>
            <a:r>
              <a:rPr lang="en-US" dirty="0" smtClean="0"/>
              <a:t> &amp; B</a:t>
            </a:r>
          </a:p>
          <a:p>
            <a:pPr lvl="2"/>
            <a:r>
              <a:rPr lang="en-US" dirty="0" err="1" smtClean="0"/>
              <a:t>Axios</a:t>
            </a:r>
            <a:r>
              <a:rPr lang="en-US" dirty="0" smtClean="0"/>
              <a:t>???? &amp; </a:t>
            </a:r>
            <a:r>
              <a:rPr lang="en-US" dirty="0" err="1" smtClean="0"/>
              <a:t>Mern</a:t>
            </a:r>
            <a:endParaRPr lang="en-US" dirty="0" smtClean="0"/>
          </a:p>
          <a:p>
            <a:pPr>
              <a:buAutoNum type="arabicPeriod"/>
            </a:pPr>
            <a:r>
              <a:rPr lang="en-US" dirty="0" err="1" smtClean="0"/>
              <a:t>Cloudinary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Sam</a:t>
            </a:r>
          </a:p>
          <a:p>
            <a:pPr>
              <a:buAutoNum type="arabicPeriod"/>
            </a:pPr>
            <a:r>
              <a:rPr lang="en-US" dirty="0" smtClean="0"/>
              <a:t>Travel Deals </a:t>
            </a:r>
            <a:r>
              <a:rPr lang="en-US" smtClean="0"/>
              <a:t>- Evan</a:t>
            </a:r>
            <a:endParaRPr lang="en-US" dirty="0" smtClean="0"/>
          </a:p>
          <a:p>
            <a:pPr>
              <a:buAutoNum type="arabicPeriod"/>
            </a:pPr>
            <a:r>
              <a:rPr lang="en-US" dirty="0" smtClean="0"/>
              <a:t>Passport </a:t>
            </a:r>
            <a:r>
              <a:rPr lang="mr-IN" dirty="0" smtClean="0"/>
              <a:t>–</a:t>
            </a:r>
            <a:r>
              <a:rPr lang="en-US" dirty="0" smtClean="0"/>
              <a:t> using react state - Wayne</a:t>
            </a:r>
          </a:p>
          <a:p>
            <a:pPr>
              <a:buAutoNum type="arabicPeriod"/>
            </a:pPr>
            <a:r>
              <a:rPr lang="en-US" dirty="0" smtClean="0"/>
              <a:t>Finishing CRUD operations - Molly</a:t>
            </a:r>
          </a:p>
          <a:p>
            <a:pPr>
              <a:buAutoNum type="arabicPeriod"/>
            </a:pPr>
            <a:r>
              <a:rPr lang="en-US" dirty="0" smtClean="0"/>
              <a:t>Persistent Search</a:t>
            </a:r>
          </a:p>
          <a:p>
            <a:pPr>
              <a:buAutoNum type="arabicPeriod"/>
            </a:pPr>
            <a:r>
              <a:rPr lang="en-US" dirty="0"/>
              <a:t>Mongoose for social components/chats</a:t>
            </a:r>
          </a:p>
          <a:p>
            <a:pPr lvl="2"/>
            <a:r>
              <a:rPr lang="en-US" dirty="0"/>
              <a:t>Social Wall</a:t>
            </a:r>
          </a:p>
          <a:p>
            <a:pPr>
              <a:buAutoNum type="arabicPeriod"/>
            </a:pPr>
            <a:endParaRPr lang="en-US" dirty="0" smtClean="0"/>
          </a:p>
          <a:p>
            <a:pPr>
              <a:buAutoNum type="arabicPeriod"/>
            </a:pPr>
            <a:endParaRPr lang="en-US" dirty="0" smtClean="0"/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4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is already hard </a:t>
            </a:r>
            <a:br>
              <a:rPr lang="en-US" dirty="0" smtClean="0"/>
            </a:br>
            <a:r>
              <a:rPr lang="mr-IN" dirty="0" smtClean="0"/>
              <a:t>–</a:t>
            </a:r>
            <a:r>
              <a:rPr lang="en-US" dirty="0" smtClean="0"/>
              <a:t> make Packing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There are packing apps, and there are travel apps, but no one is giving you a social network to really know what to pack! Wander-Must is the app for both.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First </a:t>
            </a:r>
            <a:r>
              <a:rPr lang="mr-IN" dirty="0" smtClean="0"/>
              <a:t>–</a:t>
            </a:r>
            <a:r>
              <a:rPr lang="en-US" dirty="0" smtClean="0"/>
              <a:t> start a suitcase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Choose your destination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Choose your dates (weather </a:t>
            </a:r>
            <a:r>
              <a:rPr lang="en-US" dirty="0" err="1" smtClean="0"/>
              <a:t>api</a:t>
            </a:r>
            <a:r>
              <a:rPr lang="en-US" dirty="0" smtClean="0"/>
              <a:t> will let you know the weather)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Set your type of ravel: Luxury, Business, Vacation, Adventure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Next see a list of users suitcases for the same areas.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Shop their packing lists to add to you own.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Don’t see an item on their list? You can add one!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Note helpful remarks on their suitcases to help you pack 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ex </a:t>
            </a:r>
            <a:r>
              <a:rPr lang="mr-IN" dirty="0" smtClean="0"/>
              <a:t>–</a:t>
            </a:r>
            <a:r>
              <a:rPr lang="en-US" dirty="0" smtClean="0"/>
              <a:t> Thailand women shouldn’t forget to bring a head scarf and something to cover their legs and shoulders for all the temples.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Update your suitcase by deleting things you don’t need, or didn’t use on your trip. Even add things you want to remember next time!</a:t>
            </a:r>
          </a:p>
          <a:p>
            <a:pPr marL="573786" lvl="3" indent="-285750"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35413" y="2634383"/>
            <a:ext cx="3224252" cy="635061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Set up Suitcase</a:t>
            </a:r>
            <a:endParaRPr lang="en-US" dirty="0"/>
          </a:p>
        </p:txBody>
      </p:sp>
      <p:pic>
        <p:nvPicPr>
          <p:cNvPr id="6" name="Picture 5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39" y="3591862"/>
            <a:ext cx="652745" cy="6147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605573" y="3591863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Destination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05573" y="4433948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05573" y="5280576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Travel Type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" b="100000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98" y="4344145"/>
            <a:ext cx="727172" cy="727172"/>
          </a:xfrm>
          <a:prstGeom prst="rect">
            <a:avLst/>
          </a:prstGeom>
        </p:spPr>
      </p:pic>
      <p:pic>
        <p:nvPicPr>
          <p:cNvPr id="12" name="Picture 11" descr="icon_camping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14" y="5220105"/>
            <a:ext cx="578070" cy="583589"/>
          </a:xfrm>
          <a:prstGeom prst="rect">
            <a:avLst/>
          </a:prstGeom>
        </p:spPr>
      </p:pic>
      <p:pic>
        <p:nvPicPr>
          <p:cNvPr id="14" name="Picture 13" descr="iphone6_hands_reset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5907" y="1341120"/>
            <a:ext cx="8558307" cy="8558307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559666" y="1630638"/>
            <a:ext cx="3212734" cy="300962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Destination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Pull from Google maps!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Dates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Pull weather from almanac 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Travel Type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find users with your travel type.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7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81855" y="2918723"/>
            <a:ext cx="3224252" cy="6350617"/>
          </a:xfrm>
          <a:prstGeom prst="roundRect">
            <a:avLst/>
          </a:prstGeom>
          <a:solidFill>
            <a:srgbClr val="7F7F7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Scroll others suitcases</a:t>
            </a:r>
            <a:endParaRPr lang="en-US" dirty="0"/>
          </a:p>
        </p:txBody>
      </p:sp>
      <p:pic>
        <p:nvPicPr>
          <p:cNvPr id="6" name="Picture 5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3876202"/>
            <a:ext cx="652745" cy="6147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852015" y="3954362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7  days -       Luxury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3" name="Picture 12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4634433"/>
            <a:ext cx="652745" cy="614743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2852015" y="4712593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14 days - Adventure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6" name="Picture 15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5468486"/>
            <a:ext cx="652745" cy="614743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852015" y="5546646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12  days - Business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9" name="Picture 18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6264628"/>
            <a:ext cx="652745" cy="61474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852015" y="6342788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7 days -     Vacation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1" name="Picture 20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7060769"/>
            <a:ext cx="652745" cy="61474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852015" y="7138929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10 days - Adventure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3" name="Picture 22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7875867"/>
            <a:ext cx="652745" cy="614743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852015" y="7954027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21 days - Adventure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31296" y="3196131"/>
            <a:ext cx="2462156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14 Wanders have gone to: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BANGKOK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6" name="Picture 25" descr="iphone6_hands_reset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493" y="1622824"/>
            <a:ext cx="8558307" cy="85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5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81855" y="2331087"/>
            <a:ext cx="3224252" cy="6350617"/>
          </a:xfrm>
          <a:prstGeom prst="roundRect">
            <a:avLst/>
          </a:prstGeom>
          <a:solidFill>
            <a:srgbClr val="7F7F7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Scroll others suitcases</a:t>
            </a:r>
            <a:endParaRPr lang="en-US" dirty="0"/>
          </a:p>
        </p:txBody>
      </p:sp>
      <p:pic>
        <p:nvPicPr>
          <p:cNvPr id="6" name="Picture 5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3345434"/>
            <a:ext cx="652745" cy="6147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852015" y="3423594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7  days -       Luxury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42281" y="4049132"/>
            <a:ext cx="2551171" cy="230103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</a:rPr>
              <a:t>Clothes:		QTY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Shorts		3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Summer Dress	2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Pants		2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Tank Top	4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Blouse		2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Sweater		2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err="1" smtClean="0">
                <a:solidFill>
                  <a:srgbClr val="FF0000"/>
                </a:solidFill>
              </a:rPr>
              <a:t>Underware</a:t>
            </a:r>
            <a:r>
              <a:rPr lang="en-US" sz="1400" dirty="0" smtClean="0">
                <a:solidFill>
                  <a:srgbClr val="FF0000"/>
                </a:solidFill>
              </a:rPr>
              <a:t>	5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Bra		3</a:t>
            </a:r>
          </a:p>
          <a:p>
            <a:pPr marL="285750" indent="-285750">
              <a:buFont typeface="Wingdings" charset="2"/>
              <a:buChar char="q"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942281" y="6444949"/>
            <a:ext cx="2551171" cy="127003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</a:rPr>
              <a:t>Shoes:		QTY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Tennis shoes	1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Heels		1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Sandals		1</a:t>
            </a:r>
          </a:p>
          <a:p>
            <a:pPr marL="285750" indent="-285750">
              <a:buFont typeface="Wingdings" charset="2"/>
              <a:buChar char="q"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Plus 3"/>
          <p:cNvSpPr/>
          <p:nvPr/>
        </p:nvSpPr>
        <p:spPr>
          <a:xfrm>
            <a:off x="1993382" y="7790809"/>
            <a:ext cx="563730" cy="606584"/>
          </a:xfrm>
          <a:prstGeom prst="mathPlus">
            <a:avLst/>
          </a:prstGeom>
          <a:solidFill>
            <a:srgbClr val="F96A1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00241" y="7918607"/>
            <a:ext cx="159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Add Selected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8" name="Picture 27" descr="iphone6_hands_reset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996" y="1500093"/>
            <a:ext cx="8558307" cy="85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Node &amp; Express Web-Server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MYSQL Database with a </a:t>
            </a:r>
            <a:r>
              <a:rPr lang="en-US" dirty="0" err="1" smtClean="0"/>
              <a:t>Sequelize</a:t>
            </a:r>
            <a:r>
              <a:rPr lang="en-US" dirty="0" smtClean="0"/>
              <a:t> ORM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GET &amp; POST Routes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Basic Testing Framework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Deployed using </a:t>
            </a:r>
            <a:r>
              <a:rPr lang="en-US" dirty="0" err="1" smtClean="0"/>
              <a:t>Heroku</a:t>
            </a:r>
            <a:r>
              <a:rPr lang="en-US" dirty="0" smtClean="0"/>
              <a:t> (with data)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1+ new library, package or </a:t>
            </a:r>
            <a:r>
              <a:rPr lang="en-US" dirty="0" err="1" smtClean="0"/>
              <a:t>technolog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Polished front /UI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MVC Paradigm Folder structure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Quality coding standards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/>
            <a:r>
              <a:rPr lang="en-US" dirty="0" smtClean="0"/>
              <a:t>Bonus!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Utilize Handlebars for server-side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Incorporate authentication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Use an existing public dataset to power the database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Create a migration strategy for sharing data among the team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0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94" y="345206"/>
            <a:ext cx="6545821" cy="840185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93650" y="1928579"/>
            <a:ext cx="5534356" cy="6818478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uitcase_bangko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5694" y="1928579"/>
            <a:ext cx="1944258" cy="1944258"/>
          </a:xfrm>
          <a:prstGeom prst="rect">
            <a:avLst/>
          </a:prstGeom>
        </p:spPr>
      </p:pic>
      <p:pic>
        <p:nvPicPr>
          <p:cNvPr id="13" name="Picture 12" descr="suitcase_chica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331" y="1928579"/>
            <a:ext cx="1959758" cy="1959758"/>
          </a:xfrm>
          <a:prstGeom prst="rect">
            <a:avLst/>
          </a:prstGeom>
        </p:spPr>
      </p:pic>
      <p:pic>
        <p:nvPicPr>
          <p:cNvPr id="14" name="Picture 13" descr="suitcase_chica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94" y="4112979"/>
            <a:ext cx="1959758" cy="1959758"/>
          </a:xfrm>
          <a:prstGeom prst="rect">
            <a:avLst/>
          </a:prstGeom>
        </p:spPr>
      </p:pic>
      <p:pic>
        <p:nvPicPr>
          <p:cNvPr id="15" name="Picture 14" descr="suitcase_bangko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3331" y="4128479"/>
            <a:ext cx="1944258" cy="19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6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Trips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3894"/>
          <a:stretch/>
        </p:blipFill>
        <p:spPr>
          <a:xfrm>
            <a:off x="233030" y="1548236"/>
            <a:ext cx="3492500" cy="3492500"/>
          </a:xfrm>
          <a:prstGeom prst="rect">
            <a:avLst/>
          </a:prstGeom>
        </p:spPr>
      </p:pic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9" b="98667" l="0" r="100000">
                        <a14:foregroundMark x1="5333" y1="5333" x2="91556" y2="6222"/>
                        <a14:foregroundMark x1="34667" y1="17333" x2="59556" y2="17333"/>
                        <a14:foregroundMark x1="7111" y1="92444" x2="97778" y2="93778"/>
                        <a14:backgroundMark x1="34222" y1="12444" x2="64444" y2="11111"/>
                        <a14:backgroundMark x1="5333" y1="29778" x2="7111" y2="84889"/>
                        <a14:backgroundMark x1="6222" y1="87556" x2="96000" y2="88000"/>
                        <a14:backgroundMark x1="95111" y1="84889" x2="92889" y2="27556"/>
                        <a14:backgroundMark x1="93333" y1="26667" x2="5333" y2="30667"/>
                        <a14:backgroundMark x1="68000" y1="23111" x2="66222" y2="11111"/>
                        <a14:backgroundMark x1="32444" y1="10222" x2="32444" y2="13778"/>
                        <a14:backgroundMark x1="9333" y1="76889" x2="94222" y2="76889"/>
                        <a14:backgroundMark x1="10222" y1="34222" x2="90667" y2="71556"/>
                        <a14:backgroundMark x1="75111" y1="70667" x2="12000" y2="67556"/>
                        <a14:backgroundMark x1="34667" y1="35111" x2="87111" y2="5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0" y="1548237"/>
            <a:ext cx="3492500" cy="349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408" y="2309160"/>
            <a:ext cx="3120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ignPainter-HouseScript"/>
                <a:cs typeface="SignPainter-HouseScript"/>
              </a:rPr>
              <a:t>Bangkok</a:t>
            </a:r>
            <a:endParaRPr lang="en-US" sz="4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SignPainter-HouseScript"/>
              <a:cs typeface="SignPainter-HouseScrip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55932" y="3954714"/>
            <a:ext cx="2195320" cy="6888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July 24 </a:t>
            </a:r>
            <a:r>
              <a:rPr lang="mr-IN" dirty="0" smtClean="0">
                <a:latin typeface="Abadi MT Condensed Extra Bold"/>
                <a:cs typeface="Abadi MT Condensed Extra Bold"/>
              </a:rPr>
              <a:t>–</a:t>
            </a:r>
            <a:r>
              <a:rPr lang="en-US" dirty="0" smtClean="0">
                <a:latin typeface="Abadi MT Condensed Extra Bold"/>
                <a:cs typeface="Abadi MT Condensed Extra Bold"/>
              </a:rPr>
              <a:t> Aug 7</a:t>
            </a:r>
          </a:p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16days Adventure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2672" r="14339"/>
          <a:stretch/>
        </p:blipFill>
        <p:spPr>
          <a:xfrm>
            <a:off x="3922953" y="1548237"/>
            <a:ext cx="3492501" cy="3273953"/>
          </a:xfrm>
          <a:prstGeom prst="rect">
            <a:avLst/>
          </a:prstGeom>
        </p:spPr>
      </p:pic>
      <p:pic>
        <p:nvPicPr>
          <p:cNvPr id="11" name="Picture 10" descr="images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9" b="98667" l="0" r="100000">
                        <a14:foregroundMark x1="5333" y1="5333" x2="91556" y2="6222"/>
                        <a14:foregroundMark x1="34667" y1="17333" x2="59556" y2="17333"/>
                        <a14:foregroundMark x1="7111" y1="92444" x2="97778" y2="93778"/>
                        <a14:backgroundMark x1="34222" y1="12444" x2="64444" y2="11111"/>
                        <a14:backgroundMark x1="5333" y1="29778" x2="7111" y2="84889"/>
                        <a14:backgroundMark x1="6222" y1="87556" x2="96000" y2="88000"/>
                        <a14:backgroundMark x1="95111" y1="84889" x2="92889" y2="27556"/>
                        <a14:backgroundMark x1="93333" y1="26667" x2="5333" y2="30667"/>
                        <a14:backgroundMark x1="68000" y1="23111" x2="66222" y2="11111"/>
                        <a14:backgroundMark x1="32444" y1="10222" x2="32444" y2="13778"/>
                        <a14:backgroundMark x1="9333" y1="76889" x2="94222" y2="76889"/>
                        <a14:backgroundMark x1="10222" y1="34222" x2="90667" y2="71556"/>
                        <a14:backgroundMark x1="75111" y1="70667" x2="12000" y2="67556"/>
                        <a14:backgroundMark x1="34667" y1="35111" x2="87111" y2="5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76" y="1548237"/>
            <a:ext cx="3492500" cy="3492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71517" y="2391338"/>
            <a:ext cx="3120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ignPainter-HouseScript"/>
                <a:cs typeface="SignPainter-HouseScript"/>
              </a:rPr>
              <a:t>Chicago</a:t>
            </a:r>
            <a:endParaRPr lang="en-US" sz="4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SignPainter-HouseScript"/>
              <a:cs typeface="SignPainter-HouseScrip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94196" y="4014480"/>
            <a:ext cx="2195320" cy="6888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Sept. 15 </a:t>
            </a:r>
            <a:r>
              <a:rPr lang="mr-IN" dirty="0" smtClean="0">
                <a:latin typeface="Abadi MT Condensed Extra Bold"/>
                <a:cs typeface="Abadi MT Condensed Extra Bold"/>
              </a:rPr>
              <a:t>–</a:t>
            </a:r>
            <a:r>
              <a:rPr lang="en-US" dirty="0" smtClean="0">
                <a:latin typeface="Abadi MT Condensed Extra Bold"/>
                <a:cs typeface="Abadi MT Condensed Extra Bold"/>
              </a:rPr>
              <a:t> Sept 18</a:t>
            </a:r>
          </a:p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3days Business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00059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9" b="98667" l="0" r="100000">
                        <a14:foregroundMark x1="5333" y1="5333" x2="91556" y2="6222"/>
                        <a14:foregroundMark x1="34667" y1="17333" x2="59556" y2="17333"/>
                        <a14:foregroundMark x1="7111" y1="92444" x2="97778" y2="93778"/>
                        <a14:backgroundMark x1="34222" y1="12444" x2="64444" y2="11111"/>
                        <a14:backgroundMark x1="5333" y1="29778" x2="7111" y2="84889"/>
                        <a14:backgroundMark x1="6222" y1="87556" x2="96000" y2="88000"/>
                        <a14:backgroundMark x1="95111" y1="84889" x2="92889" y2="27556"/>
                        <a14:backgroundMark x1="93333" y1="26667" x2="5333" y2="30667"/>
                        <a14:backgroundMark x1="68000" y1="23111" x2="66222" y2="11111"/>
                        <a14:backgroundMark x1="32444" y1="10222" x2="32444" y2="13778"/>
                        <a14:backgroundMark x1="9333" y1="76889" x2="94222" y2="76889"/>
                        <a14:backgroundMark x1="10222" y1="34222" x2="90667" y2="71556"/>
                        <a14:backgroundMark x1="75111" y1="70667" x2="12000" y2="67556"/>
                        <a14:backgroundMark x1="34667" y1="35111" x2="87111" y2="5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35" y="889698"/>
            <a:ext cx="2212748" cy="2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4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Formal.thmx</Template>
  <TotalTime>1497</TotalTime>
  <Words>416</Words>
  <Application>Microsoft Macintosh PowerPoint</Application>
  <PresentationFormat>Custom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Wander-Must</vt:lpstr>
      <vt:lpstr>Traveling is already hard  – make Packing easy</vt:lpstr>
      <vt:lpstr>Set up Suitcase</vt:lpstr>
      <vt:lpstr>Scroll others suitcases</vt:lpstr>
      <vt:lpstr>Scroll others suitcases</vt:lpstr>
      <vt:lpstr>Requirements</vt:lpstr>
      <vt:lpstr>PowerPoint Presentation</vt:lpstr>
      <vt:lpstr>My Trips</vt:lpstr>
      <vt:lpstr>PowerPoint Presentation</vt:lpstr>
      <vt:lpstr>PowerPoint Presentation</vt:lpstr>
      <vt:lpstr>PowerPoint Presentation</vt:lpstr>
      <vt:lpstr>Upgrade</vt:lpstr>
    </vt:vector>
  </TitlesOfParts>
  <Company>Inkery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Wander-Must</dc:title>
  <dc:creator>B Barnett</dc:creator>
  <cp:lastModifiedBy>B Barnett</cp:lastModifiedBy>
  <cp:revision>19</cp:revision>
  <dcterms:created xsi:type="dcterms:W3CDTF">2018-05-10T03:31:21Z</dcterms:created>
  <dcterms:modified xsi:type="dcterms:W3CDTF">2018-06-14T23:31:03Z</dcterms:modified>
</cp:coreProperties>
</file>