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24" y="-9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microsoft.com/office/2007/relationships/hdphoto" Target="../media/hdphoto5.wdp"/><Relationship Id="rId5" Type="http://schemas.microsoft.com/office/2007/relationships/hdphoto" Target="../media/hdphoto6.wdp"/><Relationship Id="rId6" Type="http://schemas.microsoft.com/office/2007/relationships/hdphoto" Target="../media/hdphoto7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dirty="0" smtClean="0"/>
              <a:t>Wander-Must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is already hard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make Packing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 are packing apps, and there are travel apps, but no one is giving you a social network to really know what to pack! Wander-Must is the app for both.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start a suitcase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destination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dates (weather </a:t>
            </a:r>
            <a:r>
              <a:rPr lang="en-US" dirty="0" err="1" smtClean="0"/>
              <a:t>api</a:t>
            </a:r>
            <a:r>
              <a:rPr lang="en-US" dirty="0" smtClean="0"/>
              <a:t> will let you know the weather)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Set your type of ravel: Luxury, Business, Vacation, Adventure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Next see a list of users suitcases for the same areas.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Shop their packing lists to add to you own.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Don’t see an item on their list? You can add one!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Note helpful remarks on their suitcases to help you pack 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Thailand women shouldn’t forget to bring a head scarf and something to cover their legs and shoulders for all the temples.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Update your suitcase by deleting things you don’t need, or didn’t use on your trip. Even add things you want to remember next time!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5413" y="2634383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Set up Suitcase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9" y="359186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5573" y="359186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5573" y="443394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5573" y="528057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Travel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8" y="4344145"/>
            <a:ext cx="727172" cy="727172"/>
          </a:xfrm>
          <a:prstGeom prst="rect">
            <a:avLst/>
          </a:prstGeom>
        </p:spPr>
      </p:pic>
      <p:pic>
        <p:nvPicPr>
          <p:cNvPr id="12" name="Picture 11" descr="icon_camp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4" y="5220105"/>
            <a:ext cx="578070" cy="583589"/>
          </a:xfrm>
          <a:prstGeom prst="rect">
            <a:avLst/>
          </a:prstGeom>
        </p:spPr>
      </p:pic>
      <p:pic>
        <p:nvPicPr>
          <p:cNvPr id="14" name="Picture 13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907" y="1500093"/>
            <a:ext cx="8558307" cy="855830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59666" y="1630638"/>
            <a:ext cx="3212734" cy="300962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from Google maps!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Dates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weather from almanac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Travel Type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find users with your travel type.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918723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87620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954362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4634433"/>
            <a:ext cx="652745" cy="61474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52015" y="471259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5468486"/>
            <a:ext cx="652745" cy="61474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852015" y="554664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12  days - Business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Picture 18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6264628"/>
            <a:ext cx="652745" cy="614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52015" y="634278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days -     Vacation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060769"/>
            <a:ext cx="652745" cy="61474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852015" y="7138929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10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875867"/>
            <a:ext cx="652745" cy="61474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52015" y="7954027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21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1296" y="3196131"/>
            <a:ext cx="2462156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Wanders have gone to: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BANGKOK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465" y="1556961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331087"/>
            <a:ext cx="3224252" cy="6350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345434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423594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2281" y="4049132"/>
            <a:ext cx="2551171" cy="230103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Clothes: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Shorts		3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Summer Dress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Pants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Tank Top	4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Blouse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Sweater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</a:rPr>
              <a:t>Underware</a:t>
            </a:r>
            <a:r>
              <a:rPr lang="en-US" sz="1400" dirty="0" smtClean="0">
                <a:solidFill>
                  <a:srgbClr val="FF0000"/>
                </a:solidFill>
              </a:rPr>
              <a:t>	5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Bra		3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2281" y="6444949"/>
            <a:ext cx="2551171" cy="127003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Shoes: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Tennis shoes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Heels	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Sandals		1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1993382" y="7790809"/>
            <a:ext cx="563730" cy="606584"/>
          </a:xfrm>
          <a:prstGeom prst="mathPlus">
            <a:avLst/>
          </a:prstGeom>
          <a:solidFill>
            <a:srgbClr val="F96A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0241" y="7918607"/>
            <a:ext cx="1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Selected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8" name="Picture 27" descr="iphone6_hands_rese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96" y="1500093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52</TotalTime>
  <Words>257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Wander-Must</vt:lpstr>
      <vt:lpstr>Traveling is already hard  – make Packing easy</vt:lpstr>
      <vt:lpstr>Set up Suitcase</vt:lpstr>
      <vt:lpstr>Scroll others suitcases</vt:lpstr>
      <vt:lpstr>Scroll others suitcases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6</cp:revision>
  <dcterms:created xsi:type="dcterms:W3CDTF">2018-05-10T03:31:21Z</dcterms:created>
  <dcterms:modified xsi:type="dcterms:W3CDTF">2018-05-10T04:23:53Z</dcterms:modified>
</cp:coreProperties>
</file>