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536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7772400" cy="1005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sz="6600" cap="none" dirty="0" smtClean="0">
                <a:latin typeface="La Cithare"/>
                <a:cs typeface="La Cithare"/>
              </a:rPr>
              <a:t>Wander-Must</a:t>
            </a:r>
            <a:endParaRPr lang="en-US" sz="6600" cap="none" dirty="0">
              <a:latin typeface="La Cithare"/>
              <a:cs typeface="La Cithar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24" y="227487"/>
            <a:ext cx="6723608" cy="804672"/>
          </a:xfrm>
        </p:spPr>
        <p:txBody>
          <a:bodyPr/>
          <a:lstStyle/>
          <a:p>
            <a:r>
              <a:rPr lang="en-US" sz="4400" cap="none" dirty="0" smtClean="0">
                <a:latin typeface="La Cithare"/>
                <a:cs typeface="La Cithare"/>
              </a:rPr>
              <a:t>Traveling is already hard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make Packing easy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24" y="1219959"/>
            <a:ext cx="6723608" cy="604028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/>
              <a:t>There are packing apps, and there are travel apps, but no one is giving you a social net	work to really know what to pack! Wander-Must is the app for both. </a:t>
            </a:r>
            <a:r>
              <a:rPr lang="mr-IN" dirty="0" smtClean="0"/>
              <a:t>–</a:t>
            </a:r>
            <a:r>
              <a:rPr lang="en-US" dirty="0" smtClean="0"/>
              <a:t> Well, it’s about to be!</a:t>
            </a:r>
          </a:p>
          <a:p>
            <a:pPr marL="0" indent="0"/>
            <a:endParaRPr lang="en-US" dirty="0" smtClean="0"/>
          </a:p>
          <a:p>
            <a:pPr marL="694944" lvl="5" indent="-457200">
              <a:spcBef>
                <a:spcPts val="800"/>
              </a:spcBef>
              <a:buClrTx/>
              <a:buNone/>
            </a:pPr>
            <a:r>
              <a:rPr lang="en-US" sz="1200" u="sng" dirty="0" smtClean="0"/>
              <a:t>Coder</a:t>
            </a:r>
            <a:r>
              <a:rPr lang="en-US" sz="1200" u="sng" dirty="0"/>
              <a:t>(s):</a:t>
            </a:r>
            <a:r>
              <a:rPr lang="en-US" sz="1200" dirty="0"/>
              <a:t> </a:t>
            </a:r>
            <a:r>
              <a:rPr lang="en-US" sz="1200" dirty="0" err="1"/>
              <a:t>Xander</a:t>
            </a:r>
            <a:r>
              <a:rPr lang="en-US" sz="1200" dirty="0"/>
              <a:t> &amp; </a:t>
            </a:r>
            <a:r>
              <a:rPr lang="en-US" sz="1200" dirty="0" smtClean="0"/>
              <a:t>B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Convert to React to increase app efficiency and eliminate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8036" lvl="3" indent="0">
              <a:buNone/>
            </a:pPr>
            <a:endParaRPr lang="en-US" sz="1200" dirty="0" smtClean="0"/>
          </a:p>
          <a:p>
            <a:pPr marL="288036" lvl="3" indent="0">
              <a:buNone/>
            </a:pPr>
            <a:r>
              <a:rPr lang="en-US" sz="1200" u="sng" dirty="0"/>
              <a:t>Coder:</a:t>
            </a:r>
            <a:r>
              <a:rPr lang="en-US" sz="1200" dirty="0"/>
              <a:t> </a:t>
            </a:r>
            <a:r>
              <a:rPr lang="en-US" sz="1200" dirty="0" smtClean="0"/>
              <a:t>Molly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Convert to </a:t>
            </a:r>
            <a:r>
              <a:rPr lang="en-US" dirty="0" err="1" smtClean="0"/>
              <a:t>GraphQL</a:t>
            </a:r>
            <a:r>
              <a:rPr lang="en-US" dirty="0" smtClean="0"/>
              <a:t> for better control over the data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CRUD completion (add items)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Wayne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Increase </a:t>
            </a:r>
            <a:r>
              <a:rPr lang="en-US" dirty="0"/>
              <a:t>ease of login with </a:t>
            </a:r>
            <a:r>
              <a:rPr lang="en-US" dirty="0" smtClean="0"/>
              <a:t>Passport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Evan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Add API for local traveling made more fun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Auto-complete to add items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Sam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Increase customization with photos set for the suitcase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Extra</a:t>
            </a:r>
            <a:endParaRPr lang="en-US" dirty="0"/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Increase social interaction with notes and post wall.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Allow users to change cover photo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Persistent search</a:t>
            </a:r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p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60" y="7445316"/>
            <a:ext cx="1371600" cy="1371600"/>
          </a:xfrm>
          <a:prstGeom prst="rect">
            <a:avLst/>
          </a:prstGeom>
        </p:spPr>
      </p:pic>
      <p:pic>
        <p:nvPicPr>
          <p:cNvPr id="5" name="Picture 4" descr="tou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2" y="8215936"/>
            <a:ext cx="1117600" cy="1117600"/>
          </a:xfrm>
          <a:prstGeom prst="rect">
            <a:avLst/>
          </a:prstGeom>
        </p:spPr>
      </p:pic>
      <p:pic>
        <p:nvPicPr>
          <p:cNvPr id="6" name="Picture 5" descr="eleph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57" y="7260249"/>
            <a:ext cx="2204367" cy="2204367"/>
          </a:xfrm>
          <a:prstGeom prst="rect">
            <a:avLst/>
          </a:prstGeom>
        </p:spPr>
      </p:pic>
      <p:pic>
        <p:nvPicPr>
          <p:cNvPr id="7" name="Picture 6" descr="l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" y="7416733"/>
            <a:ext cx="1628783" cy="1628783"/>
          </a:xfrm>
          <a:prstGeom prst="rect">
            <a:avLst/>
          </a:prstGeom>
        </p:spPr>
      </p:pic>
      <p:pic>
        <p:nvPicPr>
          <p:cNvPr id="8" name="Picture 7" descr="racc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8321616"/>
            <a:ext cx="14224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550" y="9464616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solidFill>
                <a:schemeClr val="bg1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6" y="1917700"/>
            <a:ext cx="7122056" cy="5686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1612"/>
            <a:ext cx="7772400" cy="8167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0224" y="227487"/>
            <a:ext cx="6723608" cy="80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>
                <a:latin typeface="La Cithare"/>
                <a:cs typeface="La Cithare"/>
              </a:rPr>
              <a:t>Staying on track!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GH Pages w/ 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69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1612"/>
            <a:ext cx="7772400" cy="8167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0224" y="227487"/>
            <a:ext cx="6723608" cy="80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>
                <a:latin typeface="La Cithare"/>
                <a:cs typeface="La Cithare"/>
              </a:rPr>
              <a:t>Schedule!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outline of deadlines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23577"/>
              </p:ext>
            </p:extLst>
          </p:nvPr>
        </p:nvGraphicFramePr>
        <p:xfrm>
          <a:off x="510224" y="1323056"/>
          <a:ext cx="6930392" cy="72927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0056"/>
                <a:gridCol w="990056"/>
                <a:gridCol w="990056"/>
                <a:gridCol w="990056"/>
                <a:gridCol w="990056"/>
                <a:gridCol w="990056"/>
                <a:gridCol w="990056"/>
              </a:tblGrid>
              <a:tr h="286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Monday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Wednesday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Friday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Saturday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Sunday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62000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14</a:t>
                      </a:r>
                    </a:p>
                    <a:p>
                      <a:r>
                        <a:rPr lang="en-US" sz="900" baseline="0" dirty="0" err="1" smtClean="0">
                          <a:latin typeface="+mn-lt"/>
                          <a:cs typeface="Arial"/>
                        </a:rPr>
                        <a:t>Xander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&amp; B </a:t>
                      </a:r>
                      <a:r>
                        <a:rPr lang="mr-IN" sz="900" baseline="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Pages in </a:t>
                      </a:r>
                      <a:r>
                        <a:rPr lang="en-US" sz="900" baseline="0" dirty="0" err="1" smtClean="0">
                          <a:latin typeface="+mn-lt"/>
                          <a:cs typeface="Arial"/>
                        </a:rPr>
                        <a:t>recat</a:t>
                      </a:r>
                      <a:endParaRPr lang="en-US" sz="900" baseline="0" dirty="0" smtClean="0">
                        <a:latin typeface="+mn-lt"/>
                        <a:cs typeface="Arial"/>
                      </a:endParaRPr>
                    </a:p>
                    <a:p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Assign tasks and prepare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</a:p>
                    <a:p>
                      <a:r>
                        <a:rPr lang="en-US" sz="900" dirty="0" smtClean="0"/>
                        <a:t>B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typed Plan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chemeClr val="accent2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461607">
                <a:tc>
                  <a:txBody>
                    <a:bodyPr/>
                    <a:lstStyle/>
                    <a:p>
                      <a:r>
                        <a:rPr lang="en-US" sz="900" b="0" u="none" dirty="0" smtClean="0">
                          <a:solidFill>
                            <a:srgbClr val="3E3E3E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Arial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20</a:t>
                      </a:r>
                    </a:p>
                    <a:p>
                      <a:r>
                        <a:rPr lang="en-US" sz="900" dirty="0" err="1" smtClean="0">
                          <a:latin typeface="+mn-lt"/>
                          <a:cs typeface="Arial"/>
                        </a:rPr>
                        <a:t>Xander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Render Items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B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render suitcases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21</a:t>
                      </a:r>
                    </a:p>
                    <a:p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Set up GH and assign issues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</a:t>
                      </a:r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Cloud</a:t>
                      </a:r>
                      <a:r>
                        <a:rPr lang="en-US" sz="900" baseline="0" dirty="0" smtClean="0"/>
                        <a:t> code with .</a:t>
                      </a:r>
                      <a:r>
                        <a:rPr lang="en-US" sz="900" baseline="0" dirty="0" err="1" smtClean="0"/>
                        <a:t>env</a:t>
                      </a:r>
                      <a:r>
                        <a:rPr lang="en-US" sz="900" baseline="0" dirty="0" smtClean="0"/>
                        <a:t>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</a:t>
                      </a:r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Cloud code to upload images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</a:p>
                    <a:p>
                      <a:r>
                        <a:rPr lang="en-US" sz="900" dirty="0" smtClean="0"/>
                        <a:t>Wayne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Passport </a:t>
                      </a:r>
                      <a:r>
                        <a:rPr lang="en-US" sz="900" dirty="0" err="1" smtClean="0"/>
                        <a:t>Axios</a:t>
                      </a:r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</a:t>
                      </a:r>
                    </a:p>
                    <a:p>
                      <a:r>
                        <a:rPr lang="en-US" sz="900" dirty="0" smtClean="0"/>
                        <a:t>Cloud JS Cond</a:t>
                      </a:r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Evan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Yelp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Wayne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Routes </a:t>
                      </a:r>
                      <a:r>
                        <a:rPr lang="en-US" sz="900" dirty="0" err="1" smtClean="0"/>
                        <a:t>Auth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27</a:t>
                      </a:r>
                    </a:p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Molly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Connect </a:t>
                      </a:r>
                      <a:r>
                        <a:rPr lang="en-US" sz="900" dirty="0" err="1" smtClean="0">
                          <a:latin typeface="+mn-lt"/>
                          <a:cs typeface="Arial"/>
                        </a:rPr>
                        <a:t>GraphQL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to React App</a:t>
                      </a:r>
                    </a:p>
                    <a:p>
                      <a:endParaRPr lang="en-US" sz="900" baseline="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Evan </a:t>
                      </a:r>
                      <a:r>
                        <a:rPr lang="mr-IN" sz="900" baseline="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React Auto-Complete</a:t>
                      </a:r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</a:t>
                      </a:r>
                    </a:p>
                    <a:p>
                      <a:r>
                        <a:rPr lang="en-US" sz="900" dirty="0" err="1" smtClean="0"/>
                        <a:t>Xander</a:t>
                      </a:r>
                      <a:r>
                        <a:rPr lang="en-US" sz="900" baseline="0" dirty="0" smtClean="0"/>
                        <a:t> &amp; B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Connect React to Database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Sam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Connect to Database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Social login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</a:p>
                    <a:p>
                      <a:r>
                        <a:rPr lang="en-US" sz="900" dirty="0" smtClean="0"/>
                        <a:t>Molly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</a:t>
                      </a:r>
                    </a:p>
                    <a:p>
                      <a:r>
                        <a:rPr lang="en-US" sz="900" dirty="0" err="1" smtClean="0"/>
                        <a:t>GraphQL</a:t>
                      </a:r>
                      <a:r>
                        <a:rPr lang="en-US" sz="900" dirty="0" smtClean="0"/>
                        <a:t> Calls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4801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After Class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</a:p>
                    <a:p>
                      <a:r>
                        <a:rPr lang="en-US" sz="900" baseline="0" dirty="0" smtClean="0"/>
                        <a:t>B -  work on any CSS issues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handeling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isLoggedIn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Test functionality and work on bugs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</a:p>
                    <a:p>
                      <a:r>
                        <a:rPr lang="en-US" sz="900" dirty="0" smtClean="0"/>
                        <a:t>Group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Bug</a:t>
                      </a:r>
                      <a:r>
                        <a:rPr lang="en-US" sz="900" baseline="0" dirty="0" smtClean="0"/>
                        <a:t> fixes loaded to GH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Passing error messages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6595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Power Point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Work on bugs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Begin Presentation practice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Work on Presentation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PRESENTATIONS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7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1583</TotalTime>
  <Words>356</Words>
  <Application>Microsoft Macintosh PowerPoint</Application>
  <PresentationFormat>Custom</PresentationFormat>
  <Paragraphs>139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Wander-Must</vt:lpstr>
      <vt:lpstr>Traveling is already hard – make Packing easy</vt:lpstr>
      <vt:lpstr>PowerPoint Presentation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26</cp:revision>
  <dcterms:created xsi:type="dcterms:W3CDTF">2018-05-10T03:31:21Z</dcterms:created>
  <dcterms:modified xsi:type="dcterms:W3CDTF">2018-06-22T14:54:12Z</dcterms:modified>
</cp:coreProperties>
</file>