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1" r:id="rId6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032" y="-80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023" y="-1356"/>
            <a:ext cx="7774423" cy="1005975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94545" y="2537925"/>
            <a:ext cx="4801330" cy="1766315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030436" y="3624024"/>
            <a:ext cx="5534461" cy="48291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4"/>
            <a:ext cx="1748790" cy="68615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4"/>
            <a:ext cx="5116830" cy="68615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7772400" cy="1005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1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023" y="-1356"/>
            <a:ext cx="7774423" cy="1005975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96489" y="2532548"/>
            <a:ext cx="4803343" cy="1771013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033729" y="3620179"/>
            <a:ext cx="5533949" cy="482803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516" y="1609344"/>
            <a:ext cx="2720340" cy="54449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5014" y="1609344"/>
            <a:ext cx="2720340" cy="54449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516" y="1609344"/>
            <a:ext cx="2720340" cy="80467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278" y="2496044"/>
            <a:ext cx="2720340" cy="45598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95014" y="1609344"/>
            <a:ext cx="2720340" cy="80467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95014" y="2496044"/>
            <a:ext cx="2720340" cy="45598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7/2/18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7/2/18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7/2/18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746169" y="1746172"/>
            <a:ext cx="10058400" cy="6566061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67191" y="2311619"/>
            <a:ext cx="4430268" cy="1597826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7120" y="3841071"/>
            <a:ext cx="3236612" cy="48762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03261" y="3304965"/>
            <a:ext cx="4925546" cy="91419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724502" y="0"/>
            <a:ext cx="6047899" cy="100584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7404100"/>
            <a:ext cx="3036094" cy="26543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70517" y="2519002"/>
            <a:ext cx="4663440" cy="1272251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71958" y="3198109"/>
            <a:ext cx="5182063" cy="108630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024" y="7407595"/>
            <a:ext cx="3038118" cy="265080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023" y="7408562"/>
            <a:ext cx="7774423" cy="264984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9516" y="536448"/>
            <a:ext cx="6392799" cy="804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516" y="1614255"/>
            <a:ext cx="6392799" cy="5250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70993" y="8609991"/>
            <a:ext cx="1849831" cy="2950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9887" y="9218179"/>
            <a:ext cx="4015740" cy="4023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0882" y="9050539"/>
            <a:ext cx="427482" cy="737616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8187442">
            <a:off x="264644" y="2499698"/>
            <a:ext cx="4801330" cy="1766315"/>
          </a:xfrm>
        </p:spPr>
        <p:txBody>
          <a:bodyPr/>
          <a:lstStyle/>
          <a:p>
            <a:r>
              <a:rPr lang="en-US" sz="6600" cap="none" dirty="0" smtClean="0">
                <a:latin typeface="La Cithare"/>
                <a:cs typeface="La Cithare"/>
              </a:rPr>
              <a:t>Wander-Must</a:t>
            </a:r>
            <a:endParaRPr lang="en-US" sz="6600" cap="none" dirty="0">
              <a:latin typeface="La Cithare"/>
              <a:cs typeface="La Cithar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8182098">
            <a:off x="1030436" y="3467700"/>
            <a:ext cx="5534461" cy="482913"/>
          </a:xfrm>
        </p:spPr>
        <p:txBody>
          <a:bodyPr/>
          <a:lstStyle/>
          <a:p>
            <a:r>
              <a:rPr lang="en-US" dirty="0" smtClean="0"/>
              <a:t>The must-have packing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8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24" y="227487"/>
            <a:ext cx="6723608" cy="804672"/>
          </a:xfrm>
        </p:spPr>
        <p:txBody>
          <a:bodyPr/>
          <a:lstStyle/>
          <a:p>
            <a:r>
              <a:rPr lang="en-US" sz="4400" cap="none" dirty="0" smtClean="0">
                <a:latin typeface="La Cithare"/>
                <a:cs typeface="La Cithare"/>
              </a:rPr>
              <a:t>Traveling is already hard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sz="2000" dirty="0" smtClean="0"/>
              <a:t>make Packing easy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24" y="1219959"/>
            <a:ext cx="6723608" cy="6040289"/>
          </a:xfrm>
        </p:spPr>
        <p:txBody>
          <a:bodyPr>
            <a:normAutofit fontScale="92500" lnSpcReduction="10000"/>
          </a:bodyPr>
          <a:lstStyle/>
          <a:p>
            <a:pPr marL="0" indent="0"/>
            <a:r>
              <a:rPr lang="en-US" dirty="0" smtClean="0"/>
              <a:t>There are packing apps, and there are travel apps, but no one is giving you a social net	work to really know what to pack! Wander-Must is the app for both. </a:t>
            </a:r>
            <a:r>
              <a:rPr lang="mr-IN" dirty="0" smtClean="0"/>
              <a:t>–</a:t>
            </a:r>
            <a:r>
              <a:rPr lang="en-US" dirty="0" smtClean="0"/>
              <a:t> Well, it’s about to be!</a:t>
            </a:r>
          </a:p>
          <a:p>
            <a:pPr marL="0" indent="0"/>
            <a:endParaRPr lang="en-US" dirty="0" smtClean="0"/>
          </a:p>
          <a:p>
            <a:pPr marL="694944" lvl="5" indent="-457200">
              <a:spcBef>
                <a:spcPts val="800"/>
              </a:spcBef>
              <a:buClrTx/>
              <a:buNone/>
            </a:pPr>
            <a:r>
              <a:rPr lang="en-US" sz="1200" u="sng" dirty="0" smtClean="0"/>
              <a:t>Coder</a:t>
            </a:r>
            <a:r>
              <a:rPr lang="en-US" sz="1200" u="sng" dirty="0"/>
              <a:t>(s):</a:t>
            </a:r>
            <a:r>
              <a:rPr lang="en-US" sz="1200" dirty="0"/>
              <a:t> </a:t>
            </a:r>
            <a:r>
              <a:rPr lang="en-US" sz="1200" dirty="0" err="1"/>
              <a:t>Xander</a:t>
            </a:r>
            <a:r>
              <a:rPr lang="en-US" sz="1200" dirty="0"/>
              <a:t> &amp; </a:t>
            </a:r>
            <a:r>
              <a:rPr lang="en-US" sz="1200" dirty="0" smtClean="0"/>
              <a:t>B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Convert to React to increase app efficiency and eliminate </a:t>
            </a:r>
            <a:r>
              <a:rPr lang="en-US" dirty="0" err="1" smtClean="0"/>
              <a:t>jQuery</a:t>
            </a:r>
            <a:endParaRPr lang="en-US" dirty="0" smtClean="0"/>
          </a:p>
          <a:p>
            <a:pPr marL="288036" lvl="3" indent="0">
              <a:buNone/>
            </a:pPr>
            <a:endParaRPr lang="en-US" sz="1200" dirty="0" smtClean="0"/>
          </a:p>
          <a:p>
            <a:pPr marL="288036" lvl="3" indent="0">
              <a:buNone/>
            </a:pPr>
            <a:r>
              <a:rPr lang="en-US" sz="1200" u="sng" dirty="0"/>
              <a:t>Coder:</a:t>
            </a:r>
            <a:r>
              <a:rPr lang="en-US" sz="1200" dirty="0"/>
              <a:t> </a:t>
            </a:r>
            <a:r>
              <a:rPr lang="en-US" sz="1200" dirty="0" smtClean="0"/>
              <a:t>Molly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Convert to </a:t>
            </a:r>
            <a:r>
              <a:rPr lang="en-US" dirty="0" err="1" smtClean="0"/>
              <a:t>GraphQL</a:t>
            </a:r>
            <a:r>
              <a:rPr lang="en-US" dirty="0" smtClean="0"/>
              <a:t> for better control over the data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CRUD completion (add items)</a:t>
            </a:r>
          </a:p>
          <a:p>
            <a:pPr marL="288036" lvl="3" indent="0">
              <a:buNone/>
            </a:pPr>
            <a:endParaRPr lang="en-US" sz="1200" u="sng" dirty="0" smtClean="0"/>
          </a:p>
          <a:p>
            <a:pPr marL="288036" lvl="3" indent="0">
              <a:buNone/>
            </a:pPr>
            <a:r>
              <a:rPr lang="en-US" sz="1200" u="sng" dirty="0" smtClean="0"/>
              <a:t>Coder</a:t>
            </a:r>
            <a:r>
              <a:rPr lang="en-US" sz="1200" dirty="0"/>
              <a:t>: </a:t>
            </a:r>
            <a:r>
              <a:rPr lang="en-US" sz="1200" dirty="0" smtClean="0"/>
              <a:t>Wayne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Increase </a:t>
            </a:r>
            <a:r>
              <a:rPr lang="en-US" dirty="0"/>
              <a:t>ease of login with </a:t>
            </a:r>
            <a:r>
              <a:rPr lang="en-US" dirty="0" smtClean="0"/>
              <a:t>Passport</a:t>
            </a:r>
          </a:p>
          <a:p>
            <a:pPr marL="288036" lvl="3" indent="0">
              <a:buNone/>
            </a:pPr>
            <a:endParaRPr lang="en-US" sz="1200" u="sng" dirty="0" smtClean="0"/>
          </a:p>
          <a:p>
            <a:pPr marL="288036" lvl="3" indent="0">
              <a:buNone/>
            </a:pPr>
            <a:r>
              <a:rPr lang="en-US" sz="1200" u="sng" dirty="0" smtClean="0"/>
              <a:t>Coder</a:t>
            </a:r>
            <a:r>
              <a:rPr lang="en-US" sz="1200" dirty="0"/>
              <a:t>: </a:t>
            </a:r>
            <a:r>
              <a:rPr lang="en-US" sz="1200" dirty="0" smtClean="0"/>
              <a:t>Evan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Add API for local traveling made more fun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Auto-complete to add items</a:t>
            </a:r>
          </a:p>
          <a:p>
            <a:pPr marL="288036" lvl="3" indent="0">
              <a:buNone/>
            </a:pPr>
            <a:endParaRPr lang="en-US" sz="1200" u="sng" dirty="0" smtClean="0"/>
          </a:p>
          <a:p>
            <a:pPr marL="288036" lvl="3" indent="0">
              <a:buNone/>
            </a:pPr>
            <a:r>
              <a:rPr lang="en-US" sz="1200" u="sng" dirty="0" smtClean="0"/>
              <a:t>Coder</a:t>
            </a:r>
            <a:r>
              <a:rPr lang="en-US" sz="1200" dirty="0"/>
              <a:t>: </a:t>
            </a:r>
            <a:r>
              <a:rPr lang="en-US" sz="1200" dirty="0" smtClean="0"/>
              <a:t>Sam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Increase customization with photos set for the suitcase</a:t>
            </a:r>
          </a:p>
          <a:p>
            <a:pPr marL="573786" lvl="3" indent="-285750">
              <a:buFont typeface="Arial"/>
              <a:buChar char="•"/>
            </a:pPr>
            <a:endParaRPr lang="en-US" dirty="0" smtClean="0"/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Extra</a:t>
            </a:r>
            <a:endParaRPr lang="en-US" dirty="0"/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Increase social interaction with notes and post wall.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Allow users to change cover photo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Persistent search</a:t>
            </a:r>
          </a:p>
          <a:p>
            <a:pPr marL="802386" lvl="4" indent="-285750">
              <a:buFont typeface="Arial"/>
              <a:buChar char="•"/>
            </a:pPr>
            <a:endParaRPr lang="en-US" dirty="0" smtClean="0"/>
          </a:p>
          <a:p>
            <a:pPr marL="802386" lvl="4" indent="-285750">
              <a:buFont typeface="Arial"/>
              <a:buChar char="•"/>
            </a:pPr>
            <a:endParaRPr lang="en-US" dirty="0" smtClean="0"/>
          </a:p>
          <a:p>
            <a:pPr marL="802386" lvl="4" indent="-285750"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p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760" y="7445316"/>
            <a:ext cx="1371600" cy="1371600"/>
          </a:xfrm>
          <a:prstGeom prst="rect">
            <a:avLst/>
          </a:prstGeom>
        </p:spPr>
      </p:pic>
      <p:pic>
        <p:nvPicPr>
          <p:cNvPr id="5" name="Picture 4" descr="touc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52" y="8215936"/>
            <a:ext cx="1117600" cy="1117600"/>
          </a:xfrm>
          <a:prstGeom prst="rect">
            <a:avLst/>
          </a:prstGeom>
        </p:spPr>
      </p:pic>
      <p:pic>
        <p:nvPicPr>
          <p:cNvPr id="6" name="Picture 5" descr="elepha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257" y="7260249"/>
            <a:ext cx="2204367" cy="2204367"/>
          </a:xfrm>
          <a:prstGeom prst="rect">
            <a:avLst/>
          </a:prstGeom>
        </p:spPr>
      </p:pic>
      <p:pic>
        <p:nvPicPr>
          <p:cNvPr id="7" name="Picture 6" descr="li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49" y="7416733"/>
            <a:ext cx="1628783" cy="1628783"/>
          </a:xfrm>
          <a:prstGeom prst="rect">
            <a:avLst/>
          </a:prstGeom>
        </p:spPr>
      </p:pic>
      <p:pic>
        <p:nvPicPr>
          <p:cNvPr id="8" name="Picture 7" descr="racco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8321616"/>
            <a:ext cx="1422400" cy="1422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25550" y="9464616"/>
            <a:ext cx="528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ignPainter-HouseScript"/>
                <a:cs typeface="SignPainter-HouseScript"/>
              </a:rPr>
              <a:t>We can’t wait to see what you pack!</a:t>
            </a:r>
            <a:endParaRPr lang="en-US" sz="3600" dirty="0">
              <a:solidFill>
                <a:schemeClr val="bg1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1869053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96" y="1917700"/>
            <a:ext cx="7122056" cy="56861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41612"/>
            <a:ext cx="7772400" cy="81678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10224" y="227487"/>
            <a:ext cx="6723608" cy="8046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cap="none" dirty="0" smtClean="0">
                <a:latin typeface="La Cithare"/>
                <a:cs typeface="La Cithare"/>
              </a:rPr>
              <a:t>Staying on track!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sz="2000" dirty="0" smtClean="0"/>
              <a:t>GH Pages w/ Issues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8692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41612"/>
            <a:ext cx="7772400" cy="81678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10224" y="227487"/>
            <a:ext cx="6723608" cy="8046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cap="none" dirty="0" smtClean="0">
                <a:latin typeface="La Cithare"/>
                <a:cs typeface="La Cithare"/>
              </a:rPr>
              <a:t>Schedule!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sz="2000" dirty="0" smtClean="0"/>
              <a:t>outline of deadlines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523577"/>
              </p:ext>
            </p:extLst>
          </p:nvPr>
        </p:nvGraphicFramePr>
        <p:xfrm>
          <a:off x="510224" y="1323056"/>
          <a:ext cx="6930392" cy="72927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90056"/>
                <a:gridCol w="990056"/>
                <a:gridCol w="990056"/>
                <a:gridCol w="990056"/>
                <a:gridCol w="990056"/>
                <a:gridCol w="990056"/>
                <a:gridCol w="990056"/>
              </a:tblGrid>
              <a:tr h="2865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Monday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Tuesday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Wednesday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Thursday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Friday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Saturday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Sunday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2098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Week 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n-lt"/>
                        <a:cs typeface="Arial"/>
                      </a:endParaRPr>
                    </a:p>
                  </a:txBody>
                  <a:tcPr/>
                </a:tc>
              </a:tr>
              <a:tr h="62000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>
                          <a:latin typeface="+mn-lt"/>
                          <a:cs typeface="Arial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>
                          <a:latin typeface="+mn-lt"/>
                          <a:cs typeface="Arial"/>
                        </a:rPr>
                        <a:t>14</a:t>
                      </a:r>
                    </a:p>
                    <a:p>
                      <a:r>
                        <a:rPr lang="en-US" sz="900" baseline="0" dirty="0" err="1" smtClean="0">
                          <a:latin typeface="+mn-lt"/>
                          <a:cs typeface="Arial"/>
                        </a:rPr>
                        <a:t>Xander</a:t>
                      </a:r>
                      <a:r>
                        <a:rPr lang="en-US" sz="900" baseline="0" dirty="0" smtClean="0">
                          <a:latin typeface="+mn-lt"/>
                          <a:cs typeface="Arial"/>
                        </a:rPr>
                        <a:t> &amp; B </a:t>
                      </a:r>
                      <a:r>
                        <a:rPr lang="mr-IN" sz="900" baseline="0" dirty="0" smtClean="0">
                          <a:latin typeface="+mn-lt"/>
                          <a:cs typeface="Arial"/>
                        </a:rPr>
                        <a:t>–</a:t>
                      </a:r>
                      <a:r>
                        <a:rPr lang="en-US" sz="900" baseline="0" dirty="0" smtClean="0">
                          <a:latin typeface="+mn-lt"/>
                          <a:cs typeface="Arial"/>
                        </a:rPr>
                        <a:t> Pages in </a:t>
                      </a:r>
                      <a:r>
                        <a:rPr lang="en-US" sz="900" baseline="0" dirty="0" err="1" smtClean="0">
                          <a:latin typeface="+mn-lt"/>
                          <a:cs typeface="Arial"/>
                        </a:rPr>
                        <a:t>recat</a:t>
                      </a:r>
                      <a:endParaRPr lang="en-US" sz="900" baseline="0" dirty="0" smtClean="0">
                        <a:latin typeface="+mn-lt"/>
                        <a:cs typeface="Arial"/>
                      </a:endParaRPr>
                    </a:p>
                    <a:p>
                      <a:endParaRPr lang="en-US" sz="900" baseline="0" dirty="0" smtClean="0">
                        <a:solidFill>
                          <a:srgbClr val="B050D7"/>
                        </a:solidFill>
                        <a:latin typeface="+mn-lt"/>
                        <a:cs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MEET-UP</a:t>
                      </a:r>
                      <a:endParaRPr lang="en-US" sz="900" baseline="0" dirty="0" smtClean="0">
                        <a:solidFill>
                          <a:srgbClr val="B050D7"/>
                        </a:solidFill>
                        <a:latin typeface="+mn-lt"/>
                        <a:cs typeface="Arial"/>
                      </a:endParaRPr>
                    </a:p>
                    <a:p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5:30p </a:t>
                      </a:r>
                      <a:r>
                        <a:rPr lang="mr-IN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–</a:t>
                      </a:r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 9:30p</a:t>
                      </a:r>
                    </a:p>
                    <a:p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Assign tasks and prepare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16</a:t>
                      </a:r>
                    </a:p>
                    <a:p>
                      <a:r>
                        <a:rPr lang="en-US" sz="900" dirty="0" smtClean="0"/>
                        <a:t>B </a:t>
                      </a:r>
                      <a:r>
                        <a:rPr lang="mr-IN" sz="900" dirty="0" smtClean="0"/>
                        <a:t>–</a:t>
                      </a:r>
                      <a:r>
                        <a:rPr lang="en-US" sz="900" dirty="0" smtClean="0"/>
                        <a:t> typed Plan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accent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Arial"/>
                        </a:rPr>
                        <a:t>MEET-UP</a:t>
                      </a:r>
                      <a:endParaRPr lang="en-US" sz="900" baseline="0" dirty="0" smtClean="0">
                        <a:solidFill>
                          <a:schemeClr val="accent2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/>
                      </a:endParaRPr>
                    </a:p>
                    <a:p>
                      <a:r>
                        <a:rPr lang="en-US" sz="900" baseline="0" dirty="0" smtClean="0">
                          <a:solidFill>
                            <a:schemeClr val="accent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Arial"/>
                        </a:rPr>
                        <a:t>2:30p </a:t>
                      </a:r>
                      <a:r>
                        <a:rPr lang="mr-IN" sz="900" baseline="0" dirty="0" smtClean="0">
                          <a:solidFill>
                            <a:schemeClr val="accent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Arial"/>
                        </a:rPr>
                        <a:t>–</a:t>
                      </a:r>
                      <a:r>
                        <a:rPr lang="en-US" sz="900" baseline="0" dirty="0" smtClean="0">
                          <a:solidFill>
                            <a:schemeClr val="accent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Arial"/>
                        </a:rPr>
                        <a:t> 3:30p</a:t>
                      </a:r>
                    </a:p>
                    <a:p>
                      <a:endParaRPr lang="en-US" sz="900" dirty="0" smtClean="0"/>
                    </a:p>
                  </a:txBody>
                  <a:tcPr/>
                </a:tc>
              </a:tr>
              <a:tr h="2098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Week 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>
                        <a:latin typeface="+mn-lt"/>
                        <a:cs typeface="Arial"/>
                      </a:endParaRPr>
                    </a:p>
                  </a:txBody>
                  <a:tcPr/>
                </a:tc>
              </a:tr>
              <a:tr h="461607">
                <a:tc>
                  <a:txBody>
                    <a:bodyPr/>
                    <a:lstStyle/>
                    <a:p>
                      <a:r>
                        <a:rPr lang="en-US" sz="900" b="0" u="none" dirty="0" smtClean="0">
                          <a:solidFill>
                            <a:srgbClr val="3E3E3E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+mn-lt"/>
                          <a:cs typeface="Arial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+mn-lt"/>
                          <a:cs typeface="Arial"/>
                        </a:rPr>
                        <a:t>20</a:t>
                      </a:r>
                    </a:p>
                    <a:p>
                      <a:r>
                        <a:rPr lang="en-US" sz="900" dirty="0" err="1" smtClean="0">
                          <a:latin typeface="+mn-lt"/>
                          <a:cs typeface="Arial"/>
                        </a:rPr>
                        <a:t>Xander</a:t>
                      </a:r>
                      <a:r>
                        <a:rPr lang="en-US" sz="900" dirty="0" smtClean="0">
                          <a:latin typeface="+mn-lt"/>
                          <a:cs typeface="Arial"/>
                        </a:rPr>
                        <a:t> </a:t>
                      </a:r>
                      <a:r>
                        <a:rPr lang="mr-IN" sz="900" dirty="0" smtClean="0">
                          <a:latin typeface="+mn-lt"/>
                          <a:cs typeface="Arial"/>
                        </a:rPr>
                        <a:t>–</a:t>
                      </a:r>
                      <a:r>
                        <a:rPr lang="en-US" sz="900" dirty="0" smtClean="0">
                          <a:latin typeface="+mn-lt"/>
                          <a:cs typeface="Arial"/>
                        </a:rPr>
                        <a:t> Render Items</a:t>
                      </a:r>
                    </a:p>
                    <a:p>
                      <a:endParaRPr lang="en-US" sz="900" dirty="0" smtClean="0">
                        <a:latin typeface="+mn-lt"/>
                        <a:cs typeface="Arial"/>
                      </a:endParaRPr>
                    </a:p>
                    <a:p>
                      <a:r>
                        <a:rPr lang="en-US" sz="900" dirty="0" smtClean="0">
                          <a:latin typeface="+mn-lt"/>
                          <a:cs typeface="Arial"/>
                        </a:rPr>
                        <a:t>B </a:t>
                      </a:r>
                      <a:r>
                        <a:rPr lang="mr-IN" sz="900" dirty="0" smtClean="0">
                          <a:latin typeface="+mn-lt"/>
                          <a:cs typeface="Arial"/>
                        </a:rPr>
                        <a:t>–</a:t>
                      </a:r>
                      <a:r>
                        <a:rPr lang="en-US" sz="900" dirty="0" smtClean="0">
                          <a:latin typeface="+mn-lt"/>
                          <a:cs typeface="Arial"/>
                        </a:rPr>
                        <a:t> render suitcases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+mn-lt"/>
                          <a:cs typeface="Arial"/>
                        </a:rPr>
                        <a:t>21</a:t>
                      </a:r>
                    </a:p>
                    <a:p>
                      <a:r>
                        <a:rPr lang="en-US" sz="90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MEET-UP</a:t>
                      </a:r>
                    </a:p>
                    <a:p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5:30p </a:t>
                      </a:r>
                      <a:r>
                        <a:rPr lang="mr-IN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–</a:t>
                      </a:r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 9:30p</a:t>
                      </a:r>
                    </a:p>
                    <a:p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Set up GH and assign issues</a:t>
                      </a:r>
                    </a:p>
                    <a:p>
                      <a:endParaRPr lang="en-US" sz="900" dirty="0" smtClean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22</a:t>
                      </a:r>
                    </a:p>
                    <a:p>
                      <a:r>
                        <a:rPr lang="en-US" sz="900" dirty="0" smtClean="0"/>
                        <a:t>Sam </a:t>
                      </a:r>
                      <a:r>
                        <a:rPr lang="mr-IN" sz="900" dirty="0" smtClean="0"/>
                        <a:t>–</a:t>
                      </a:r>
                      <a:r>
                        <a:rPr lang="en-US" sz="900" dirty="0" smtClean="0"/>
                        <a:t> Cloud</a:t>
                      </a:r>
                      <a:r>
                        <a:rPr lang="en-US" sz="900" baseline="0" dirty="0" smtClean="0"/>
                        <a:t> code with .</a:t>
                      </a:r>
                      <a:r>
                        <a:rPr lang="en-US" sz="900" baseline="0" dirty="0" err="1" smtClean="0"/>
                        <a:t>env</a:t>
                      </a:r>
                      <a:r>
                        <a:rPr lang="en-US" sz="900" baseline="0" dirty="0" smtClean="0"/>
                        <a:t>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23</a:t>
                      </a:r>
                    </a:p>
                    <a:p>
                      <a:r>
                        <a:rPr lang="en-US" sz="900" dirty="0" smtClean="0"/>
                        <a:t>Sam </a:t>
                      </a:r>
                      <a:r>
                        <a:rPr lang="mr-IN" sz="900" dirty="0" smtClean="0"/>
                        <a:t>–</a:t>
                      </a:r>
                      <a:r>
                        <a:rPr lang="en-US" sz="900" dirty="0" smtClean="0"/>
                        <a:t> Cloud code to upload images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MEET-UP</a:t>
                      </a:r>
                      <a:endParaRPr lang="en-US" sz="900" baseline="0" dirty="0" smtClean="0">
                        <a:solidFill>
                          <a:srgbClr val="B050D7"/>
                        </a:solidFill>
                        <a:latin typeface="+mn-lt"/>
                        <a:cs typeface="Arial"/>
                      </a:endParaRPr>
                    </a:p>
                    <a:p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2:30p </a:t>
                      </a:r>
                      <a:r>
                        <a:rPr lang="mr-IN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–</a:t>
                      </a:r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 3:30p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</a:tr>
              <a:tr h="2098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Week 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n-lt"/>
                        <a:cs typeface="Arial"/>
                      </a:endParaRPr>
                    </a:p>
                  </a:txBody>
                  <a:tcPr/>
                </a:tc>
              </a:tr>
              <a:tr h="53621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25</a:t>
                      </a:r>
                    </a:p>
                    <a:p>
                      <a:r>
                        <a:rPr lang="en-US" sz="900" dirty="0" smtClean="0"/>
                        <a:t>Wayne </a:t>
                      </a:r>
                      <a:r>
                        <a:rPr lang="mr-IN" sz="900" dirty="0" smtClean="0"/>
                        <a:t>–</a:t>
                      </a:r>
                      <a:r>
                        <a:rPr lang="en-US" sz="900" dirty="0" smtClean="0"/>
                        <a:t> Passport </a:t>
                      </a:r>
                      <a:r>
                        <a:rPr lang="en-US" sz="900" dirty="0" err="1" smtClean="0"/>
                        <a:t>Axios</a:t>
                      </a:r>
                      <a:endParaRPr lang="en-US" sz="900" dirty="0" smtClean="0"/>
                    </a:p>
                    <a:p>
                      <a:endParaRPr lang="en-US" sz="900" dirty="0" smtClean="0"/>
                    </a:p>
                    <a:p>
                      <a:r>
                        <a:rPr lang="en-US" sz="900" dirty="0" smtClean="0"/>
                        <a:t>Sam </a:t>
                      </a:r>
                      <a:r>
                        <a:rPr lang="mr-IN" sz="900" dirty="0" smtClean="0"/>
                        <a:t>–</a:t>
                      </a:r>
                      <a:r>
                        <a:rPr lang="en-US" sz="900" dirty="0" smtClean="0"/>
                        <a:t> </a:t>
                      </a:r>
                    </a:p>
                    <a:p>
                      <a:r>
                        <a:rPr lang="en-US" sz="900" dirty="0" smtClean="0"/>
                        <a:t>Cloud JS Cond</a:t>
                      </a:r>
                    </a:p>
                    <a:p>
                      <a:endParaRPr lang="en-US" sz="900" dirty="0" smtClean="0"/>
                    </a:p>
                    <a:p>
                      <a:r>
                        <a:rPr lang="en-US" sz="900" dirty="0" smtClean="0"/>
                        <a:t>Evan </a:t>
                      </a:r>
                      <a:r>
                        <a:rPr lang="mr-IN" sz="900" dirty="0" smtClean="0"/>
                        <a:t>–</a:t>
                      </a:r>
                      <a:r>
                        <a:rPr lang="en-US" sz="900" dirty="0" smtClean="0"/>
                        <a:t> Yelp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Wayne </a:t>
                      </a:r>
                      <a:r>
                        <a:rPr lang="mr-IN" sz="900" dirty="0" smtClean="0"/>
                        <a:t>–</a:t>
                      </a:r>
                      <a:r>
                        <a:rPr lang="en-US" sz="900" dirty="0" smtClean="0"/>
                        <a:t> Routes </a:t>
                      </a:r>
                      <a:r>
                        <a:rPr lang="en-US" sz="900" dirty="0" err="1" smtClean="0"/>
                        <a:t>Auth</a:t>
                      </a:r>
                      <a:endParaRPr lang="en-US" sz="900" dirty="0" smtClean="0"/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+mn-lt"/>
                          <a:cs typeface="Arial"/>
                        </a:rPr>
                        <a:t>27</a:t>
                      </a:r>
                    </a:p>
                    <a:p>
                      <a:r>
                        <a:rPr lang="en-US" sz="900" dirty="0" smtClean="0">
                          <a:latin typeface="+mn-lt"/>
                          <a:cs typeface="Arial"/>
                        </a:rPr>
                        <a:t>Molly </a:t>
                      </a:r>
                      <a:r>
                        <a:rPr lang="mr-IN" sz="900" dirty="0" smtClean="0">
                          <a:latin typeface="+mn-lt"/>
                          <a:cs typeface="Arial"/>
                        </a:rPr>
                        <a:t>–</a:t>
                      </a:r>
                      <a:r>
                        <a:rPr lang="en-US" sz="900" dirty="0" smtClean="0">
                          <a:latin typeface="+mn-lt"/>
                          <a:cs typeface="Arial"/>
                        </a:rPr>
                        <a:t> Connect </a:t>
                      </a:r>
                      <a:r>
                        <a:rPr lang="en-US" sz="900" dirty="0" err="1" smtClean="0">
                          <a:latin typeface="+mn-lt"/>
                          <a:cs typeface="Arial"/>
                        </a:rPr>
                        <a:t>GraphQL</a:t>
                      </a:r>
                      <a:r>
                        <a:rPr lang="en-US" sz="900" baseline="0" dirty="0" smtClean="0">
                          <a:latin typeface="+mn-lt"/>
                          <a:cs typeface="Arial"/>
                        </a:rPr>
                        <a:t> to React App</a:t>
                      </a:r>
                    </a:p>
                    <a:p>
                      <a:endParaRPr lang="en-US" sz="900" baseline="0" dirty="0" smtClean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+mn-lt"/>
                          <a:cs typeface="Arial"/>
                        </a:rPr>
                        <a:t>28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MEET-UP</a:t>
                      </a:r>
                      <a:endParaRPr lang="en-US" sz="900" baseline="0" dirty="0" smtClean="0">
                        <a:solidFill>
                          <a:srgbClr val="B050D7"/>
                        </a:solidFill>
                        <a:latin typeface="+mn-lt"/>
                        <a:cs typeface="Arial"/>
                      </a:endParaRPr>
                    </a:p>
                    <a:p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5:30p </a:t>
                      </a:r>
                      <a:r>
                        <a:rPr lang="mr-IN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–</a:t>
                      </a:r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 9:30p</a:t>
                      </a:r>
                    </a:p>
                    <a:p>
                      <a:endParaRPr lang="en-US" sz="900" dirty="0" smtClean="0">
                        <a:latin typeface="+mn-lt"/>
                        <a:cs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latin typeface="+mn-lt"/>
                          <a:cs typeface="Arial"/>
                        </a:rPr>
                        <a:t>Evan </a:t>
                      </a:r>
                      <a:r>
                        <a:rPr lang="mr-IN" sz="900" baseline="0" dirty="0" smtClean="0">
                          <a:latin typeface="+mn-lt"/>
                          <a:cs typeface="Arial"/>
                        </a:rPr>
                        <a:t>–</a:t>
                      </a:r>
                      <a:r>
                        <a:rPr lang="en-US" sz="900" baseline="0" dirty="0" smtClean="0">
                          <a:latin typeface="+mn-lt"/>
                          <a:cs typeface="Arial"/>
                        </a:rPr>
                        <a:t> React Auto-Complete</a:t>
                      </a:r>
                      <a:endParaRPr lang="en-US" sz="900" dirty="0" smtClean="0">
                        <a:latin typeface="+mn-lt"/>
                        <a:cs typeface="Arial"/>
                      </a:endParaRPr>
                    </a:p>
                    <a:p>
                      <a:endParaRPr lang="en-US" sz="900" dirty="0" smtClean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29</a:t>
                      </a:r>
                    </a:p>
                    <a:p>
                      <a:r>
                        <a:rPr lang="en-US" sz="900" dirty="0" err="1" smtClean="0"/>
                        <a:t>Xander</a:t>
                      </a:r>
                      <a:r>
                        <a:rPr lang="en-US" sz="900" baseline="0" dirty="0" smtClean="0"/>
                        <a:t> &amp; B </a:t>
                      </a:r>
                      <a:r>
                        <a:rPr lang="mr-IN" sz="900" baseline="0" dirty="0" smtClean="0"/>
                        <a:t>–</a:t>
                      </a:r>
                      <a:r>
                        <a:rPr lang="en-US" sz="900" baseline="0" dirty="0" smtClean="0"/>
                        <a:t> Connect React to Database</a:t>
                      </a:r>
                    </a:p>
                    <a:p>
                      <a:endParaRPr lang="en-US" sz="900" baseline="0" dirty="0" smtClean="0"/>
                    </a:p>
                    <a:p>
                      <a:r>
                        <a:rPr lang="en-US" sz="900" baseline="0" dirty="0" smtClean="0"/>
                        <a:t>Sam </a:t>
                      </a:r>
                      <a:r>
                        <a:rPr lang="mr-IN" sz="900" baseline="0" dirty="0" smtClean="0"/>
                        <a:t>–</a:t>
                      </a:r>
                      <a:r>
                        <a:rPr lang="en-US" sz="900" baseline="0" dirty="0" smtClean="0"/>
                        <a:t> Connect to Database</a:t>
                      </a:r>
                    </a:p>
                    <a:p>
                      <a:endParaRPr lang="en-US" sz="900" baseline="0" dirty="0" smtClean="0"/>
                    </a:p>
                    <a:p>
                      <a:r>
                        <a:rPr lang="en-US" sz="900" baseline="0" dirty="0" smtClean="0"/>
                        <a:t>Wayne </a:t>
                      </a:r>
                      <a:r>
                        <a:rPr lang="mr-IN" sz="900" baseline="0" dirty="0" smtClean="0"/>
                        <a:t>–</a:t>
                      </a:r>
                      <a:r>
                        <a:rPr lang="en-US" sz="900" baseline="0" dirty="0" smtClean="0"/>
                        <a:t> Social login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30</a:t>
                      </a:r>
                    </a:p>
                    <a:p>
                      <a:r>
                        <a:rPr lang="en-US" sz="900" dirty="0" smtClean="0"/>
                        <a:t>Molly </a:t>
                      </a:r>
                      <a:r>
                        <a:rPr lang="mr-IN" sz="900" dirty="0" smtClean="0"/>
                        <a:t>–</a:t>
                      </a:r>
                      <a:r>
                        <a:rPr lang="en-US" sz="900" dirty="0" smtClean="0"/>
                        <a:t> </a:t>
                      </a:r>
                    </a:p>
                    <a:p>
                      <a:r>
                        <a:rPr lang="en-US" sz="900" dirty="0" err="1" smtClean="0"/>
                        <a:t>GraphQL</a:t>
                      </a:r>
                      <a:r>
                        <a:rPr lang="en-US" sz="900" dirty="0" smtClean="0"/>
                        <a:t> Calls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MEET-UP</a:t>
                      </a:r>
                      <a:endParaRPr lang="en-US" sz="900" baseline="0" dirty="0" smtClean="0">
                        <a:solidFill>
                          <a:srgbClr val="B050D7"/>
                        </a:solidFill>
                        <a:latin typeface="+mn-lt"/>
                        <a:cs typeface="Arial"/>
                      </a:endParaRPr>
                    </a:p>
                    <a:p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2:30p </a:t>
                      </a:r>
                      <a:r>
                        <a:rPr lang="mr-IN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–</a:t>
                      </a:r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 3:30p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</a:tr>
              <a:tr h="24801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 smtClean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 smtClean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53621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MEET-UP</a:t>
                      </a:r>
                      <a:endParaRPr lang="en-US" sz="900" baseline="0" dirty="0" smtClean="0">
                        <a:solidFill>
                          <a:srgbClr val="B050D7"/>
                        </a:solidFill>
                        <a:latin typeface="+mn-lt"/>
                        <a:cs typeface="Arial"/>
                      </a:endParaRPr>
                    </a:p>
                    <a:p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After Class</a:t>
                      </a:r>
                    </a:p>
                    <a:p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</a:p>
                    <a:p>
                      <a:r>
                        <a:rPr lang="en-US" sz="900" baseline="0" dirty="0" smtClean="0"/>
                        <a:t>B -  work on any CSS issues</a:t>
                      </a:r>
                    </a:p>
                    <a:p>
                      <a:endParaRPr lang="en-US" sz="900" baseline="0" dirty="0" smtClean="0"/>
                    </a:p>
                    <a:p>
                      <a:r>
                        <a:rPr lang="en-US" sz="900" baseline="0" dirty="0" smtClean="0"/>
                        <a:t>Wayne </a:t>
                      </a:r>
                      <a:r>
                        <a:rPr lang="mr-IN" sz="900" baseline="0" dirty="0" smtClean="0"/>
                        <a:t>–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handeling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isLoggedIn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+mn-lt"/>
                          <a:cs typeface="Arial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+mn-lt"/>
                          <a:cs typeface="Arial"/>
                        </a:rPr>
                        <a:t>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MEET-UP</a:t>
                      </a:r>
                      <a:endParaRPr lang="en-US" sz="900" baseline="0" dirty="0" smtClean="0">
                        <a:solidFill>
                          <a:srgbClr val="B050D7"/>
                        </a:solidFill>
                        <a:latin typeface="+mn-lt"/>
                        <a:cs typeface="Arial"/>
                      </a:endParaRPr>
                    </a:p>
                    <a:p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5:30p </a:t>
                      </a:r>
                      <a:r>
                        <a:rPr lang="mr-IN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–</a:t>
                      </a:r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 9:30p</a:t>
                      </a:r>
                    </a:p>
                    <a:p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Test functionality and work on bugs</a:t>
                      </a:r>
                    </a:p>
                    <a:p>
                      <a:endParaRPr lang="en-US" sz="900" dirty="0" smtClean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</a:t>
                      </a:r>
                    </a:p>
                    <a:p>
                      <a:r>
                        <a:rPr lang="en-US" sz="900" dirty="0" smtClean="0"/>
                        <a:t>Group </a:t>
                      </a:r>
                      <a:r>
                        <a:rPr lang="mr-IN" sz="900" dirty="0" smtClean="0"/>
                        <a:t>–</a:t>
                      </a:r>
                      <a:r>
                        <a:rPr lang="en-US" sz="900" dirty="0" smtClean="0"/>
                        <a:t> Bug</a:t>
                      </a:r>
                      <a:r>
                        <a:rPr lang="en-US" sz="900" baseline="0" dirty="0" smtClean="0"/>
                        <a:t> fixes loaded to GH</a:t>
                      </a:r>
                    </a:p>
                    <a:p>
                      <a:endParaRPr lang="en-US" sz="900" baseline="0" dirty="0" smtClean="0"/>
                    </a:p>
                    <a:p>
                      <a:r>
                        <a:rPr lang="en-US" sz="900" baseline="0" dirty="0" smtClean="0"/>
                        <a:t>Wayne </a:t>
                      </a:r>
                      <a:r>
                        <a:rPr lang="mr-IN" sz="900" baseline="0" dirty="0" smtClean="0"/>
                        <a:t>–</a:t>
                      </a:r>
                      <a:r>
                        <a:rPr lang="en-US" sz="900" baseline="0" dirty="0" smtClean="0"/>
                        <a:t> Passing error messages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MEET-UP</a:t>
                      </a:r>
                      <a:endParaRPr lang="en-US" sz="900" baseline="0" dirty="0" smtClean="0">
                        <a:solidFill>
                          <a:srgbClr val="B050D7"/>
                        </a:solidFill>
                        <a:latin typeface="+mn-lt"/>
                        <a:cs typeface="Arial"/>
                      </a:endParaRPr>
                    </a:p>
                    <a:p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2:30p </a:t>
                      </a:r>
                      <a:r>
                        <a:rPr lang="mr-IN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–</a:t>
                      </a:r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 3:30p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</a:tr>
              <a:tr h="26595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 smtClean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 smtClean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53621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B </a:t>
                      </a:r>
                      <a:r>
                        <a:rPr lang="mr-IN" sz="900" dirty="0" smtClean="0"/>
                        <a:t>–</a:t>
                      </a:r>
                      <a:r>
                        <a:rPr lang="en-US" sz="900" dirty="0" smtClean="0"/>
                        <a:t> Power Point</a:t>
                      </a:r>
                    </a:p>
                    <a:p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+mn-lt"/>
                          <a:cs typeface="Arial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+mn-lt"/>
                          <a:cs typeface="Arial"/>
                        </a:rPr>
                        <a:t>12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MEET-UP</a:t>
                      </a:r>
                      <a:endParaRPr lang="en-US" sz="900" baseline="0" dirty="0" smtClean="0">
                        <a:solidFill>
                          <a:srgbClr val="B050D7"/>
                        </a:solidFill>
                        <a:latin typeface="+mn-lt"/>
                        <a:cs typeface="Arial"/>
                      </a:endParaRPr>
                    </a:p>
                    <a:p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5:30p </a:t>
                      </a:r>
                      <a:r>
                        <a:rPr lang="mr-IN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–</a:t>
                      </a:r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 9:30p</a:t>
                      </a:r>
                    </a:p>
                    <a:p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Work on bugs</a:t>
                      </a:r>
                    </a:p>
                    <a:p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Begin Presentation practice</a:t>
                      </a:r>
                    </a:p>
                    <a:p>
                      <a:endParaRPr lang="en-US" sz="900" dirty="0" smtClean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MEET-UP</a:t>
                      </a:r>
                      <a:endParaRPr lang="en-US" sz="900" baseline="0" dirty="0" smtClean="0">
                        <a:solidFill>
                          <a:srgbClr val="B050D7"/>
                        </a:solidFill>
                        <a:latin typeface="+mn-lt"/>
                        <a:cs typeface="Arial"/>
                      </a:endParaRPr>
                    </a:p>
                    <a:p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5:30p </a:t>
                      </a:r>
                      <a:r>
                        <a:rPr lang="mr-IN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–</a:t>
                      </a:r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 9:30p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solidFill>
                            <a:srgbClr val="B050D7"/>
                          </a:solidFill>
                          <a:latin typeface="+mn-lt"/>
                          <a:cs typeface="Arial"/>
                        </a:rPr>
                        <a:t>Work on Presentation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14</a:t>
                      </a:r>
                    </a:p>
                    <a:p>
                      <a:endParaRPr lang="en-US" sz="900" dirty="0" smtClean="0"/>
                    </a:p>
                    <a:p>
                      <a:r>
                        <a:rPr lang="en-US" sz="900" dirty="0" smtClean="0"/>
                        <a:t>PRESENTATIONS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674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749300"/>
            <a:ext cx="7188200" cy="8547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4731" y="2423207"/>
            <a:ext cx="6684139" cy="47628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85386" y="2423207"/>
            <a:ext cx="6216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Title: My Days in Seattle</a:t>
            </a:r>
          </a:p>
          <a:p>
            <a:endParaRPr lang="en-US" dirty="0"/>
          </a:p>
          <a:p>
            <a:r>
              <a:rPr lang="en-US" dirty="0" smtClean="0"/>
              <a:t>Notes: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6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Formal.thmx</Template>
  <TotalTime>1584</TotalTime>
  <Words>364</Words>
  <Application>Microsoft Macintosh PowerPoint</Application>
  <PresentationFormat>Custom</PresentationFormat>
  <Paragraphs>142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Wander-Must</vt:lpstr>
      <vt:lpstr>Traveling is already hard – make Packing easy</vt:lpstr>
      <vt:lpstr>PowerPoint Presentation</vt:lpstr>
      <vt:lpstr>PowerPoint Presentation</vt:lpstr>
      <vt:lpstr>PowerPoint Presentation</vt:lpstr>
    </vt:vector>
  </TitlesOfParts>
  <Company>Inkery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Wander-Must</dc:title>
  <dc:creator>B Barnett</dc:creator>
  <cp:lastModifiedBy>B Barnett</cp:lastModifiedBy>
  <cp:revision>27</cp:revision>
  <dcterms:created xsi:type="dcterms:W3CDTF">2018-05-10T03:31:21Z</dcterms:created>
  <dcterms:modified xsi:type="dcterms:W3CDTF">2018-07-02T22:47:36Z</dcterms:modified>
</cp:coreProperties>
</file>