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6" r:id="rId6"/>
    <p:sldId id="269" r:id="rId7"/>
    <p:sldId id="267" r:id="rId8"/>
    <p:sldId id="268" r:id="rId9"/>
    <p:sldId id="270" r:id="rId10"/>
    <p:sldId id="272" r:id="rId11"/>
    <p:sldId id="274" r:id="rId12"/>
    <p:sldId id="271" r:id="rId13"/>
    <p:sldId id="273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12" y="-4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67CFD-9A80-7D4C-A398-C19B3F5F5386}" type="datetimeFigureOut">
              <a:rPr lang="en-US" smtClean="0"/>
              <a:t>5/22/18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CFD46-FF20-D845-B1AA-938B28A45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48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CFD46-FF20-D845-B1AA-938B28A45DF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88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1985962"/>
            <a:ext cx="3571875" cy="315753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694"/>
            <a:ext cx="9146380" cy="5144194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3" y="1297802"/>
            <a:ext cx="5648623" cy="903230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8" y="1853194"/>
            <a:ext cx="6511131" cy="246944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5AAC-FB7F-3A42-BE69-4EAB03EB9DE2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0BBB-DB04-E446-8424-86B161382D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5AAC-FB7F-3A42-BE69-4EAB03EB9DE2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0BBB-DB04-E446-8424-86B161382D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35087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350877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5AAC-FB7F-3A42-BE69-4EAB03EB9DE2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0BBB-DB04-E446-8424-86B161382D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5AAC-FB7F-3A42-BE69-4EAB03EB9DE2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0BBB-DB04-E446-8424-86B161382D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694"/>
            <a:ext cx="9146380" cy="5144194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1985962"/>
            <a:ext cx="3571875" cy="315753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295053"/>
            <a:ext cx="5650992" cy="905632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1851228"/>
            <a:ext cx="6510528" cy="246888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5AAC-FB7F-3A42-BE69-4EAB03EB9DE2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0BBB-DB04-E446-8424-86B161382D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822960"/>
            <a:ext cx="3200400" cy="27843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822960"/>
            <a:ext cx="3200400" cy="27843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5AAC-FB7F-3A42-BE69-4EAB03EB9DE2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0BBB-DB04-E446-8424-86B161382DE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822960"/>
            <a:ext cx="3200400" cy="41148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276386"/>
            <a:ext cx="3200400" cy="23317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822960"/>
            <a:ext cx="3200400" cy="41148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276386"/>
            <a:ext cx="3200400" cy="23317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5AAC-FB7F-3A42-BE69-4EAB03EB9DE2}" type="datetimeFigureOut">
              <a:rPr lang="en-US" smtClean="0"/>
              <a:t>5/22/18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0BBB-DB04-E446-8424-86B161382D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5AAC-FB7F-3A42-BE69-4EAB03EB9DE2}" type="datetimeFigureOut">
              <a:rPr lang="en-US" smtClean="0"/>
              <a:t>5/22/18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0BBB-DB04-E446-8424-86B161382D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5AAC-FB7F-3A42-BE69-4EAB03EB9DE2}" type="datetimeFigureOut">
              <a:rPr lang="en-US" smtClean="0"/>
              <a:t>5/22/18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0BBB-DB04-E446-8424-86B161382D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1985962"/>
            <a:ext cx="3571875" cy="315753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290639" y="-1290638"/>
            <a:ext cx="51435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182078"/>
            <a:ext cx="5212080" cy="817070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3" y="1964184"/>
            <a:ext cx="3807779" cy="24935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1690039"/>
            <a:ext cx="5794760" cy="467486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5AAC-FB7F-3A42-BE69-4EAB03EB9DE2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F40BBB-DB04-E446-8424-86B161382D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6" y="0"/>
            <a:ext cx="7115175" cy="51435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1985962"/>
            <a:ext cx="3571875" cy="315753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3786187"/>
            <a:ext cx="3571875" cy="1357313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288126"/>
            <a:ext cx="5486400" cy="650583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80" y="1635397"/>
            <a:ext cx="6096545" cy="555498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5AAC-FB7F-3A42-BE69-4EAB03EB9DE2}" type="datetimeFigureOut">
              <a:rPr lang="en-US" smtClean="0"/>
              <a:t>5/22/18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0BBB-DB04-E446-8424-86B161382D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3787975"/>
            <a:ext cx="3574257" cy="1355526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3788469"/>
            <a:ext cx="9146380" cy="135503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74320"/>
            <a:ext cx="7520940" cy="41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825471"/>
            <a:ext cx="7520940" cy="2684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4402836"/>
            <a:ext cx="2176272" cy="150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AB25AAC-FB7F-3A42-BE69-4EAB03EB9DE2}" type="datetimeFigureOut">
              <a:rPr lang="en-US" smtClean="0"/>
              <a:t>5/22/18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4713842"/>
            <a:ext cx="472440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4628117"/>
            <a:ext cx="502920" cy="37719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6F40BBB-DB04-E446-8424-86B161382DE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microsoft.com/office/2007/relationships/hdphoto" Target="../media/hdphoto2.wdp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1.wdp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1.wdp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608023">
            <a:off x="1758469" y="1838385"/>
            <a:ext cx="5347932" cy="275324"/>
          </a:xfrm>
        </p:spPr>
        <p:txBody>
          <a:bodyPr>
            <a:normAutofit/>
          </a:bodyPr>
          <a:lstStyle/>
          <a:p>
            <a:r>
              <a:rPr lang="en-US" dirty="0" smtClean="0"/>
              <a:t>The Must Have Packing App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9619711">
            <a:off x="1293341" y="1390957"/>
            <a:ext cx="4437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SignPainter-HouseScript"/>
                <a:cs typeface="SignPainter-HouseScript"/>
              </a:rPr>
              <a:t>Wander-Must</a:t>
            </a:r>
            <a:endParaRPr lang="en-US" sz="5400" dirty="0">
              <a:latin typeface="SignPainter-HouseScript"/>
              <a:cs typeface="SignPainter-HouseScript"/>
            </a:endParaRPr>
          </a:p>
        </p:txBody>
      </p:sp>
    </p:spTree>
    <p:extLst>
      <p:ext uri="{BB962C8B-B14F-4D97-AF65-F5344CB8AC3E}">
        <p14:creationId xmlns:p14="http://schemas.microsoft.com/office/powerpoint/2010/main" val="4078946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Can Almost  Build a Suitcase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96214" y="4454367"/>
            <a:ext cx="4765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FFFF"/>
                </a:solidFill>
                <a:latin typeface="SignPainter-HouseScript"/>
                <a:cs typeface="SignPainter-HouseScript"/>
              </a:rPr>
              <a:t>Where do you want to go?</a:t>
            </a:r>
            <a:endParaRPr lang="en-US" sz="3600" dirty="0">
              <a:solidFill>
                <a:srgbClr val="FFFFFF"/>
              </a:solidFill>
              <a:latin typeface="SignPainter-HouseScript"/>
              <a:cs typeface="SignPainter-HouseScript"/>
            </a:endParaRPr>
          </a:p>
        </p:txBody>
      </p:sp>
      <p:pic>
        <p:nvPicPr>
          <p:cNvPr id="6" name="Picture 5" descr="AA03918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636" y="1187699"/>
            <a:ext cx="3717919" cy="3220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352" b="88268" l="50372" r="93052">
                        <a14:foregroundMark x1="59057" y1="40223" x2="59057" y2="40223"/>
                        <a14:foregroundMark x1="59429" y1="43296" x2="59429" y2="43296"/>
                        <a14:foregroundMark x1="61290" y1="45531" x2="61290" y2="45531"/>
                        <a14:foregroundMark x1="63027" y1="44693" x2="63027" y2="44693"/>
                        <a14:foregroundMark x1="65881" y1="44134" x2="65881" y2="44134"/>
                        <a14:foregroundMark x1="68610" y1="42737" x2="68610" y2="42737"/>
                        <a14:foregroundMark x1="70596" y1="45251" x2="70596" y2="45251"/>
                        <a14:foregroundMark x1="74690" y1="41899" x2="74690" y2="41899"/>
                        <a14:foregroundMark x1="72829" y1="42179" x2="72829" y2="42179"/>
                      </a14:backgroundRemoval>
                    </a14:imgEffect>
                  </a14:imgLayer>
                </a14:imgProps>
              </a:ext>
            </a:extLst>
          </a:blip>
          <a:srcRect l="52797" t="7619" r="7833" b="14821"/>
          <a:stretch/>
        </p:blipFill>
        <p:spPr>
          <a:xfrm>
            <a:off x="2251357" y="831644"/>
            <a:ext cx="4087373" cy="357655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03625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API’s for user experience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Pixabay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-128" t="7756" r="-7251" b="4616"/>
          <a:stretch/>
        </p:blipFill>
        <p:spPr>
          <a:xfrm>
            <a:off x="819150" y="1276385"/>
            <a:ext cx="3200400" cy="2510524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Weather Underground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l="16751" r="15558" b="12263"/>
          <a:stretch/>
        </p:blipFill>
        <p:spPr/>
      </p:pic>
    </p:spTree>
    <p:extLst>
      <p:ext uri="{BB962C8B-B14F-4D97-AF65-F5344CB8AC3E}">
        <p14:creationId xmlns:p14="http://schemas.microsoft.com/office/powerpoint/2010/main" val="1252145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Passport </a:t>
            </a:r>
            <a:r>
              <a:rPr lang="mr-IN" dirty="0" smtClean="0"/>
              <a:t>–</a:t>
            </a:r>
            <a:r>
              <a:rPr lang="en-US" dirty="0" smtClean="0"/>
              <a:t> Not the travel Kind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Node JS Passport</a:t>
            </a:r>
            <a:endParaRPr lang="en-US" dirty="0"/>
          </a:p>
        </p:txBody>
      </p:sp>
      <p:pic>
        <p:nvPicPr>
          <p:cNvPr id="7" name="Content Placeholder 6" descr="0d184ee3-fd8d-4b94-acf4-b4e686e57375.png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359" t="1644" r="-9107" b="6930"/>
          <a:stretch/>
        </p:blipFill>
        <p:spPr/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276386"/>
            <a:ext cx="3200400" cy="87106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4700016" y="2170546"/>
            <a:ext cx="3200400" cy="871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99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9201" r="7776" b="1188"/>
          <a:stretch/>
        </p:blipFill>
        <p:spPr>
          <a:xfrm>
            <a:off x="0" y="0"/>
            <a:ext cx="3910578" cy="51434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76844" y="3943171"/>
            <a:ext cx="47656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FFFF"/>
                </a:solidFill>
                <a:latin typeface="SignPainter-HouseScript"/>
                <a:cs typeface="SignPainter-HouseScript"/>
              </a:rPr>
              <a:t>Clean, Fun, </a:t>
            </a:r>
          </a:p>
          <a:p>
            <a:pPr algn="r"/>
            <a:r>
              <a:rPr lang="en-US" sz="3600" dirty="0" smtClean="0">
                <a:solidFill>
                  <a:srgbClr val="FFFFFF"/>
                </a:solidFill>
                <a:latin typeface="SignPainter-HouseScript"/>
                <a:cs typeface="SignPainter-HouseScript"/>
              </a:rPr>
              <a:t>A little Feminine.</a:t>
            </a:r>
            <a:endParaRPr lang="en-US" sz="3600" dirty="0">
              <a:solidFill>
                <a:srgbClr val="FFFFFF"/>
              </a:solidFill>
              <a:latin typeface="SignPainter-HouseScript"/>
              <a:cs typeface="SignPainter-HouseScrip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964" r="5732"/>
          <a:stretch/>
        </p:blipFill>
        <p:spPr>
          <a:xfrm>
            <a:off x="3910577" y="0"/>
            <a:ext cx="2247299" cy="38022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7878" y="0"/>
            <a:ext cx="962076" cy="20160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743" t="19288" b="198"/>
          <a:stretch/>
        </p:blipFill>
        <p:spPr>
          <a:xfrm>
            <a:off x="6157878" y="2016071"/>
            <a:ext cx="2986122" cy="17817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r="2114" b="4055"/>
          <a:stretch/>
        </p:blipFill>
        <p:spPr>
          <a:xfrm>
            <a:off x="7119954" y="0"/>
            <a:ext cx="2021148" cy="201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460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2903" y="243281"/>
            <a:ext cx="47656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SignPainter-HouseScript"/>
                <a:cs typeface="SignPainter-HouseScript"/>
              </a:rPr>
              <a:t>Because you were going to ask what to pack anyway</a:t>
            </a:r>
            <a:r>
              <a:rPr lang="mr-IN" sz="3600" dirty="0" smtClean="0">
                <a:latin typeface="SignPainter-HouseScript"/>
                <a:cs typeface="SignPainter-HouseScript"/>
              </a:rPr>
              <a:t>…</a:t>
            </a:r>
            <a:endParaRPr lang="en-US" sz="3600" dirty="0">
              <a:latin typeface="SignPainter-HouseScript"/>
              <a:cs typeface="SignPainter-HouseScrip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661" y="876300"/>
            <a:ext cx="1879600" cy="3390900"/>
          </a:xfrm>
          <a:prstGeom prst="rect">
            <a:avLst/>
          </a:prstGeom>
        </p:spPr>
      </p:pic>
      <p:pic>
        <p:nvPicPr>
          <p:cNvPr id="7" name="Picture 6" descr="iphone6_hands_reset.png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500" b="99833" l="500" r="99500">
                        <a14:backgroundMark x1="38333" y1="60833" x2="38333" y2="60833"/>
                        <a14:backgroundMark x1="26500" y1="19667" x2="59333" y2="19667"/>
                        <a14:backgroundMark x1="27000" y1="20333" x2="26667" y2="79333"/>
                        <a14:backgroundMark x1="57333" y1="78167" x2="56833" y2="19667"/>
                        <a14:backgroundMark x1="27333" y1="78167" x2="57333" y2="77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20" t="4730"/>
          <a:stretch/>
        </p:blipFill>
        <p:spPr>
          <a:xfrm>
            <a:off x="4253556" y="243280"/>
            <a:ext cx="4890443" cy="490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572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2903" y="243281"/>
            <a:ext cx="47656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SignPainter-HouseScript"/>
                <a:cs typeface="SignPainter-HouseScript"/>
              </a:rPr>
              <a:t>Get a profile and share your packing list</a:t>
            </a:r>
            <a:r>
              <a:rPr lang="mr-IN" sz="3600" dirty="0" smtClean="0">
                <a:latin typeface="SignPainter-HouseScript"/>
                <a:cs typeface="SignPainter-HouseScript"/>
              </a:rPr>
              <a:t>…</a:t>
            </a:r>
            <a:endParaRPr lang="en-US" sz="3600" dirty="0">
              <a:latin typeface="SignPainter-HouseScript"/>
              <a:cs typeface="SignPainter-HouseScrip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262" y="876300"/>
            <a:ext cx="1930400" cy="3390900"/>
          </a:xfrm>
          <a:prstGeom prst="rect">
            <a:avLst/>
          </a:prstGeom>
        </p:spPr>
      </p:pic>
      <p:pic>
        <p:nvPicPr>
          <p:cNvPr id="9" name="Picture 8" descr="iphone6_hands_reset.png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500" b="99833" l="500" r="99500">
                        <a14:backgroundMark x1="38333" y1="60833" x2="38333" y2="60833"/>
                        <a14:backgroundMark x1="26500" y1="19667" x2="59333" y2="19667"/>
                        <a14:backgroundMark x1="27000" y1="20333" x2="26667" y2="79333"/>
                        <a14:backgroundMark x1="57333" y1="78167" x2="56833" y2="19667"/>
                        <a14:backgroundMark x1="27333" y1="78167" x2="57333" y2="77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20" t="4730"/>
          <a:stretch/>
        </p:blipFill>
        <p:spPr>
          <a:xfrm>
            <a:off x="4253556" y="243280"/>
            <a:ext cx="4890443" cy="4900219"/>
          </a:xfrm>
          <a:prstGeom prst="rect">
            <a:avLst/>
          </a:prstGeom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626227" y="1700723"/>
            <a:ext cx="2648094" cy="27532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Easy right?!?!</a:t>
            </a:r>
            <a:endParaRPr lang="en-US" sz="2800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626227" y="2465840"/>
            <a:ext cx="3734434" cy="67113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Sure! For the user</a:t>
            </a:r>
            <a:r>
              <a:rPr lang="mr-IN" sz="2800" dirty="0" smtClean="0"/>
              <a:t>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26708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How to Develop a database for everything</a:t>
            </a:r>
            <a:endParaRPr lang="en-US" sz="2600" dirty="0"/>
          </a:p>
        </p:txBody>
      </p:sp>
      <p:pic>
        <p:nvPicPr>
          <p:cNvPr id="7" name="Picture 6" descr="AA03918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72" y="1208110"/>
            <a:ext cx="2097000" cy="1816444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54513" y="1988390"/>
            <a:ext cx="1830542" cy="41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Users</a:t>
            </a:r>
            <a:endParaRPr lang="en-US" sz="2600" dirty="0">
              <a:solidFill>
                <a:schemeClr val="bg1"/>
              </a:solidFill>
            </a:endParaRPr>
          </a:p>
        </p:txBody>
      </p:sp>
      <p:pic>
        <p:nvPicPr>
          <p:cNvPr id="9" name="Picture 8" descr="AA03918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672" y="1208110"/>
            <a:ext cx="2097000" cy="1816444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2651513" y="1988390"/>
            <a:ext cx="1830542" cy="41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Items</a:t>
            </a:r>
            <a:endParaRPr lang="en-US" sz="2600" dirty="0">
              <a:solidFill>
                <a:schemeClr val="bg1"/>
              </a:solidFill>
            </a:endParaRPr>
          </a:p>
        </p:txBody>
      </p:sp>
      <p:pic>
        <p:nvPicPr>
          <p:cNvPr id="11" name="Picture 10" descr="AA03918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672" y="1208110"/>
            <a:ext cx="2097000" cy="1816444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4748513" y="1988390"/>
            <a:ext cx="1830542" cy="41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Suitcases</a:t>
            </a:r>
            <a:endParaRPr lang="en-US" sz="2600" dirty="0">
              <a:solidFill>
                <a:schemeClr val="bg1"/>
              </a:solidFill>
            </a:endParaRPr>
          </a:p>
        </p:txBody>
      </p:sp>
      <p:pic>
        <p:nvPicPr>
          <p:cNvPr id="13" name="Picture 12" descr="AA03918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672" y="1208110"/>
            <a:ext cx="2097000" cy="1816444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6845513" y="1988390"/>
            <a:ext cx="1830542" cy="41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Cities</a:t>
            </a:r>
            <a:endParaRPr lang="en-US" sz="2600" dirty="0">
              <a:solidFill>
                <a:schemeClr val="bg1"/>
              </a:solidFill>
            </a:endParaRPr>
          </a:p>
        </p:txBody>
      </p:sp>
      <p:pic>
        <p:nvPicPr>
          <p:cNvPr id="15" name="Picture 14" descr="AA03918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555" y="2591757"/>
            <a:ext cx="2097000" cy="1816444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3585396" y="3372037"/>
            <a:ext cx="1830542" cy="41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dirty="0" smtClean="0">
                <a:solidFill>
                  <a:schemeClr val="bg1"/>
                </a:solidFill>
              </a:rPr>
              <a:t>Packing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96214" y="4454367"/>
            <a:ext cx="4765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 smtClean="0">
                <a:solidFill>
                  <a:srgbClr val="FFFFFF"/>
                </a:solidFill>
                <a:latin typeface="SignPainter-HouseScript"/>
                <a:cs typeface="SignPainter-HouseScript"/>
              </a:rPr>
              <a:t>That’s a lot of info</a:t>
            </a:r>
            <a:endParaRPr lang="en-US" sz="3600" dirty="0">
              <a:solidFill>
                <a:srgbClr val="FFFFFF"/>
              </a:solidFill>
              <a:latin typeface="SignPainter-HouseScript"/>
              <a:cs typeface="SignPainter-HouseScript"/>
            </a:endParaRPr>
          </a:p>
        </p:txBody>
      </p:sp>
    </p:spTree>
    <p:extLst>
      <p:ext uri="{BB962C8B-B14F-4D97-AF65-F5344CB8AC3E}">
        <p14:creationId xmlns:p14="http://schemas.microsoft.com/office/powerpoint/2010/main" val="2352500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A03918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40" y="157182"/>
            <a:ext cx="2945847" cy="2551724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897712" y="1217157"/>
            <a:ext cx="2571529" cy="578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Users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2986022"/>
            <a:ext cx="21694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ID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Username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Email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Spirit Animal (image)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Password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Gender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62530" y="2894368"/>
            <a:ext cx="606891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Has many!</a:t>
            </a:r>
          </a:p>
          <a:p>
            <a:pPr algn="r"/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(Suitcases)</a:t>
            </a:r>
          </a:p>
          <a:p>
            <a:pPr algn="r"/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Can be created, destroyed and altered.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4726" y="1784633"/>
            <a:ext cx="7096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 smtClean="0">
                <a:solidFill>
                  <a:srgbClr val="331933"/>
                </a:solidFill>
                <a:latin typeface="SignPainter-HouseScript"/>
                <a:cs typeface="SignPainter-HouseScript"/>
              </a:rPr>
              <a:t>Associate</a:t>
            </a:r>
            <a:endParaRPr lang="en-US" sz="5400" dirty="0">
              <a:solidFill>
                <a:srgbClr val="331933"/>
              </a:solidFill>
              <a:latin typeface="SignPainter-HouseScript"/>
              <a:cs typeface="SignPainter-HouseScript"/>
            </a:endParaRPr>
          </a:p>
        </p:txBody>
      </p:sp>
    </p:spTree>
    <p:extLst>
      <p:ext uri="{BB962C8B-B14F-4D97-AF65-F5344CB8AC3E}">
        <p14:creationId xmlns:p14="http://schemas.microsoft.com/office/powerpoint/2010/main" val="497571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A03918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40" y="157182"/>
            <a:ext cx="2945847" cy="2551724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746869" y="1217157"/>
            <a:ext cx="2776801" cy="578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Cities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429" y="3185597"/>
            <a:ext cx="21694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ID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City 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State/Providence 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Country</a:t>
            </a:r>
          </a:p>
          <a:p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62530" y="2894368"/>
            <a:ext cx="60689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Has many! </a:t>
            </a:r>
          </a:p>
          <a:p>
            <a:pPr algn="r"/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(Suitcases)</a:t>
            </a:r>
          </a:p>
          <a:p>
            <a:pPr algn="r"/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Can be created. 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4726" y="1784633"/>
            <a:ext cx="7096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 smtClean="0">
                <a:solidFill>
                  <a:srgbClr val="331933"/>
                </a:solidFill>
                <a:latin typeface="SignPainter-HouseScript"/>
                <a:cs typeface="SignPainter-HouseScript"/>
              </a:rPr>
              <a:t>Associate</a:t>
            </a:r>
            <a:endParaRPr lang="en-US" sz="5400" dirty="0">
              <a:solidFill>
                <a:srgbClr val="331933"/>
              </a:solidFill>
              <a:latin typeface="SignPainter-HouseScript"/>
              <a:cs typeface="SignPainter-HouseScript"/>
            </a:endParaRPr>
          </a:p>
        </p:txBody>
      </p:sp>
    </p:spTree>
    <p:extLst>
      <p:ext uri="{BB962C8B-B14F-4D97-AF65-F5344CB8AC3E}">
        <p14:creationId xmlns:p14="http://schemas.microsoft.com/office/powerpoint/2010/main" val="3420229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A03918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40" y="157182"/>
            <a:ext cx="2945847" cy="2551724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897712" y="1217157"/>
            <a:ext cx="2571529" cy="578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Items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429" y="3221883"/>
            <a:ext cx="21694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ID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Item name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Item Category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62530" y="2894368"/>
            <a:ext cx="60689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Item Belongs to many!</a:t>
            </a:r>
          </a:p>
          <a:p>
            <a:pPr algn="r"/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(Suitcase Items)</a:t>
            </a:r>
            <a:endParaRPr lang="en-US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And can be created</a:t>
            </a:r>
            <a:r>
              <a:rPr lang="mr-IN" sz="2400" dirty="0" smtClean="0">
                <a:solidFill>
                  <a:schemeClr val="accent1">
                    <a:lumMod val="50000"/>
                  </a:schemeClr>
                </a:solidFill>
              </a:rPr>
              <a:t>…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less often destroyed. 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4726" y="1784633"/>
            <a:ext cx="7096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 smtClean="0">
                <a:solidFill>
                  <a:srgbClr val="331933"/>
                </a:solidFill>
                <a:latin typeface="SignPainter-HouseScript"/>
                <a:cs typeface="SignPainter-HouseScript"/>
              </a:rPr>
              <a:t>Associate</a:t>
            </a:r>
            <a:endParaRPr lang="en-US" sz="5400" dirty="0">
              <a:solidFill>
                <a:srgbClr val="331933"/>
              </a:solidFill>
              <a:latin typeface="SignPainter-HouseScript"/>
              <a:cs typeface="SignPainter-HouseScript"/>
            </a:endParaRPr>
          </a:p>
        </p:txBody>
      </p:sp>
    </p:spTree>
    <p:extLst>
      <p:ext uri="{BB962C8B-B14F-4D97-AF65-F5344CB8AC3E}">
        <p14:creationId xmlns:p14="http://schemas.microsoft.com/office/powerpoint/2010/main" val="4015546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A03918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40" y="157182"/>
            <a:ext cx="2945847" cy="2551724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746869" y="1217157"/>
            <a:ext cx="2776801" cy="578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suitcases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429" y="2877166"/>
            <a:ext cx="21694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ID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Start Date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End Date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Travel Category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Notes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City ID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User ID</a:t>
            </a:r>
          </a:p>
          <a:p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62530" y="2894368"/>
            <a:ext cx="60689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Belongs to &amp; Belongs to many! </a:t>
            </a:r>
          </a:p>
          <a:p>
            <a:pPr algn="r"/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(User, City, Suitcase Items)</a:t>
            </a:r>
          </a:p>
          <a:p>
            <a:pPr algn="r"/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And can be created, destroyed and altered. 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4726" y="1784633"/>
            <a:ext cx="7096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 smtClean="0">
                <a:solidFill>
                  <a:srgbClr val="331933"/>
                </a:solidFill>
                <a:latin typeface="SignPainter-HouseScript"/>
                <a:cs typeface="SignPainter-HouseScript"/>
              </a:rPr>
              <a:t>Associate</a:t>
            </a:r>
            <a:endParaRPr lang="en-US" sz="5400" dirty="0">
              <a:solidFill>
                <a:srgbClr val="331933"/>
              </a:solidFill>
              <a:latin typeface="SignPainter-HouseScript"/>
              <a:cs typeface="SignPainter-HouseScript"/>
            </a:endParaRPr>
          </a:p>
        </p:txBody>
      </p:sp>
    </p:spTree>
    <p:extLst>
      <p:ext uri="{BB962C8B-B14F-4D97-AF65-F5344CB8AC3E}">
        <p14:creationId xmlns:p14="http://schemas.microsoft.com/office/powerpoint/2010/main" val="2741463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A03918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40" y="157182"/>
            <a:ext cx="2945847" cy="2551724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746869" y="1217157"/>
            <a:ext cx="2776801" cy="578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Packing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429" y="3385170"/>
            <a:ext cx="21694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</a:rPr>
              <a:t>Item ID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Suitcase ID</a:t>
            </a:r>
            <a:endParaRPr lang="en-US" sz="1400" dirty="0" smtClean="0">
              <a:solidFill>
                <a:srgbClr val="FFFFFF"/>
              </a:solidFill>
            </a:endParaRPr>
          </a:p>
          <a:p>
            <a:endParaRPr lang="en-US" sz="1400" dirty="0" smtClean="0">
              <a:solidFill>
                <a:srgbClr val="FFFFFF"/>
              </a:solidFill>
            </a:endParaRPr>
          </a:p>
          <a:p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62530" y="2894368"/>
            <a:ext cx="60689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I only exist because everything else exists.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algn="r"/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I get deleted with the Suitcase. </a:t>
            </a:r>
          </a:p>
          <a:p>
            <a:pPr algn="r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I get created with the suitcase.</a:t>
            </a:r>
            <a:b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I’m very co-dependent.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34726" y="1784633"/>
            <a:ext cx="7096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 smtClean="0">
                <a:solidFill>
                  <a:srgbClr val="331933"/>
                </a:solidFill>
                <a:latin typeface="SignPainter-HouseScript"/>
                <a:cs typeface="SignPainter-HouseScript"/>
              </a:rPr>
              <a:t>Associate</a:t>
            </a:r>
            <a:endParaRPr lang="en-US" sz="5400" dirty="0">
              <a:solidFill>
                <a:srgbClr val="331933"/>
              </a:solidFill>
              <a:latin typeface="SignPainter-HouseScript"/>
              <a:cs typeface="SignPainter-HouseScript"/>
            </a:endParaRPr>
          </a:p>
        </p:txBody>
      </p:sp>
      <p:pic>
        <p:nvPicPr>
          <p:cNvPr id="2" name="Picture 1" descr="downloa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326" y="1487714"/>
            <a:ext cx="3434118" cy="343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083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177</TotalTime>
  <Words>231</Words>
  <Application>Microsoft Macintosh PowerPoint</Application>
  <PresentationFormat>On-screen Show (16:9)</PresentationFormat>
  <Paragraphs>75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Angles</vt:lpstr>
      <vt:lpstr>PowerPoint Presentation</vt:lpstr>
      <vt:lpstr>PowerPoint Presentation</vt:lpstr>
      <vt:lpstr>PowerPoint Presentation</vt:lpstr>
      <vt:lpstr>How to Develop a database for everything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 Can Almost  Build a Suitcase</vt:lpstr>
      <vt:lpstr>API’s for user experience</vt:lpstr>
      <vt:lpstr>Passport – Not the travel Kind</vt:lpstr>
      <vt:lpstr>PowerPoint Presentation</vt:lpstr>
    </vt:vector>
  </TitlesOfParts>
  <Company>Inkery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 Barnett</dc:creator>
  <cp:lastModifiedBy>B Barnett</cp:lastModifiedBy>
  <cp:revision>13</cp:revision>
  <dcterms:created xsi:type="dcterms:W3CDTF">2018-05-22T20:11:29Z</dcterms:created>
  <dcterms:modified xsi:type="dcterms:W3CDTF">2018-05-22T23:09:15Z</dcterms:modified>
</cp:coreProperties>
</file>