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handoutMasterIdLst>
    <p:handoutMasterId r:id="rId6"/>
  </p:handoutMasterIdLst>
  <p:sldIdLst>
    <p:sldId id="265" r:id="rId2"/>
    <p:sldId id="266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33D"/>
    <a:srgbClr val="EDF1E9"/>
    <a:srgbClr val="A6A6A6"/>
    <a:srgbClr val="ADC8DD"/>
    <a:srgbClr val="F9C1A5"/>
    <a:srgbClr val="CBD1C5"/>
    <a:srgbClr val="000000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9ABB0A-CD31-4781-971C-E1D8BBC7BB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9F4CB-887C-428D-9D28-A0495CE6A0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FB355-3347-493B-AA72-D9639F3DDA19}" type="datetimeFigureOut">
              <a:rPr lang="LID4096" smtClean="0"/>
              <a:t>04/30/2021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C89FB-1459-481F-B01F-A25BFECF5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2BCE9-802A-4F53-84F9-91593A8D7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30F15-2E33-4EA0-AD51-56966075659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258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DA2EB-71B9-467F-87D3-8DCD4707CDC6}" type="datetimeFigureOut">
              <a:rPr lang="LID4096" smtClean="0"/>
              <a:t>04/30/2021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730A-66BB-4450-971F-D83514B2BC3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94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9788A74-C715-47E9-8349-050C1C9EEB3D}" type="datetime1">
              <a:rPr lang="LID4096" smtClean="0"/>
              <a:t>04/30/2021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de-DE"/>
              <a:t>von Jan Schwarzlose</a:t>
            </a:r>
            <a:endParaRPr lang="LID4096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167772-8518-4896-92BD-01D0CB688386}" type="slidenum">
              <a:rPr lang="LID4096" smtClean="0"/>
              <a:pPr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898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A196-DBFE-4292-9260-F7FCACEC0252}" type="datetime1">
              <a:rPr lang="LID4096" smtClean="0"/>
              <a:t>04/30/2021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181326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A196-DBFE-4292-9260-F7FCACEC0252}" type="datetime1">
              <a:rPr lang="LID4096" smtClean="0"/>
              <a:t>04/30/2021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005490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A196-DBFE-4292-9260-F7FCACEC0252}" type="datetime1">
              <a:rPr lang="LID4096" smtClean="0"/>
              <a:t>04/30/2021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1757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A196-DBFE-4292-9260-F7FCACEC0252}" type="datetime1">
              <a:rPr lang="LID4096" smtClean="0"/>
              <a:t>04/30/2021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05420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A196-DBFE-4292-9260-F7FCACEC0252}" type="datetime1">
              <a:rPr lang="LID4096" smtClean="0"/>
              <a:t>04/30/2021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44688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A196-DBFE-4292-9260-F7FCACEC0252}" type="datetime1">
              <a:rPr lang="LID4096" smtClean="0"/>
              <a:t>04/30/2021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663152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15E9-C2D2-4397-8801-D16FD1C5BDF3}" type="datetime1">
              <a:rPr lang="LID4096" smtClean="0"/>
              <a:t>04/30/2021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3044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60-66BB-4941-9C18-6FFC7118EC3E}" type="datetime1">
              <a:rPr lang="LID4096" smtClean="0"/>
              <a:t>04/30/2021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099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4293-BABD-4AC9-A9D3-3A854606FEBB}" type="datetime1">
              <a:rPr lang="LID4096" smtClean="0"/>
              <a:t>04/30/2021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cap="none"/>
              <a:t>von Jan Schwarzlose</a:t>
            </a:r>
            <a:endParaRPr lang="LID4096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pPr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379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B97C-9B10-4962-B5CC-0CEE66FFDD28}" type="datetime1">
              <a:rPr lang="LID4096" smtClean="0"/>
              <a:t>04/30/2021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310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E83-57E9-4884-91C9-8641D428E56A}" type="datetime1">
              <a:rPr lang="LID4096" smtClean="0"/>
              <a:t>04/30/2021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101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EBF5-0C2A-4077-993E-3BA002959B8A}" type="datetime1">
              <a:rPr lang="LID4096" smtClean="0"/>
              <a:t>04/30/2021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545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17C6-6219-4535-9DF5-433371729B33}" type="datetime1">
              <a:rPr lang="LID4096" smtClean="0"/>
              <a:t>04/30/2021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127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6639-00CD-4E59-B60E-2D50B8B9C8A0}" type="datetime1">
              <a:rPr lang="LID4096" smtClean="0"/>
              <a:t>04/30/2021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789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A469-1FC6-45D2-96E3-E346F0773B9B}" type="datetime1">
              <a:rPr lang="LID4096" smtClean="0"/>
              <a:t>04/30/2021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236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1632-D873-482D-B1C9-0C8682B767AA}" type="datetime1">
              <a:rPr lang="LID4096" smtClean="0"/>
              <a:t>04/30/2021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472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A196-DBFE-4292-9260-F7FCACEC0252}" type="datetime1">
              <a:rPr lang="LID4096" smtClean="0"/>
              <a:t>04/30/2021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von Jan Schwarzlose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7772-8518-4896-92BD-01D0CB68838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1754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BBC9-D178-4219-BEF2-D0E37F6A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880" y="2150688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Argo workflows</a:t>
            </a:r>
            <a:br>
              <a:rPr lang="de-DE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DE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Changes</a:t>
            </a:r>
            <a:endParaRPr lang="LID4096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8481-93C7-4678-9B45-86EE72E7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2455" y="5903585"/>
            <a:ext cx="771089" cy="365125"/>
          </a:xfrm>
        </p:spPr>
        <p:txBody>
          <a:bodyPr/>
          <a:lstStyle/>
          <a:p>
            <a:fld id="{C9167772-8518-4896-92BD-01D0CB688386}" type="slidenum">
              <a:rPr lang="LID4096" smtClean="0">
                <a:solidFill>
                  <a:schemeClr val="bg1"/>
                </a:solidFill>
              </a:rPr>
              <a:t>1</a:t>
            </a:fld>
            <a:endParaRPr lang="LID4096">
              <a:solidFill>
                <a:schemeClr val="bg1"/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D69DA55-0E87-41CE-8FE9-23CB8E8EA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420266"/>
            <a:ext cx="1010168" cy="17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6AC3BE-BD22-47F0-B046-C3CD2481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>
                <a:solidFill>
                  <a:schemeClr val="bg1"/>
                </a:solidFill>
              </a:rPr>
              <a:t>2</a:t>
            </a:fld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874D7-D22F-44EC-9B17-C56AD7CE507C}"/>
              </a:ext>
            </a:extLst>
          </p:cNvPr>
          <p:cNvSpPr txBox="1"/>
          <p:nvPr/>
        </p:nvSpPr>
        <p:spPr>
          <a:xfrm>
            <a:off x="1058160" y="720945"/>
            <a:ext cx="7058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Calibri (Body)"/>
                <a:cs typeface="Calibri" panose="020F0502020204030204" pitchFamily="34" charset="0"/>
              </a:rPr>
              <a:t>Argo Server User Interface:</a:t>
            </a:r>
            <a:endParaRPr lang="de-DE" sz="2800" dirty="0">
              <a:solidFill>
                <a:schemeClr val="bg1"/>
              </a:solidFill>
              <a:latin typeface="Calibri (Body)"/>
              <a:cs typeface="Calibri" panose="020F050202020403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de-DE" sz="2800" dirty="0">
                <a:solidFill>
                  <a:schemeClr val="bg1"/>
                </a:solidFill>
                <a:latin typeface="Calibri (Body)"/>
                <a:cs typeface="Calibri" panose="020F0502020204030204" pitchFamily="34" charset="0"/>
              </a:rPr>
              <a:t>localhost:2746 </a:t>
            </a:r>
            <a:r>
              <a:rPr lang="de-DE" sz="2800" dirty="0">
                <a:solidFill>
                  <a:schemeClr val="bg1"/>
                </a:solidFill>
                <a:latin typeface="Calibri (Body)"/>
                <a:cs typeface="Calibri" panose="020F0502020204030204" pitchFamily="34" charset="0"/>
                <a:sym typeface="Wingdings" panose="05000000000000000000" pitchFamily="2" charset="2"/>
              </a:rPr>
              <a:t> https://localhost:2746</a:t>
            </a:r>
            <a:endParaRPr lang="de-DE" sz="2800" dirty="0">
              <a:solidFill>
                <a:schemeClr val="bg1"/>
              </a:solidFill>
              <a:latin typeface="Calibri (Body)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9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C467-B0A2-4496-B613-5EED76E3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519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</a:rPr>
              <a:t>Have</a:t>
            </a:r>
            <a:r>
              <a:rPr lang="de-DE" sz="4400" dirty="0">
                <a:solidFill>
                  <a:schemeClr val="bg1"/>
                </a:solidFill>
              </a:rPr>
              <a:t> Fun!</a:t>
            </a:r>
            <a:endParaRPr lang="LID4096" sz="4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6AC3BE-BD22-47F0-B046-C3CD2481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7772-8518-4896-92BD-01D0CB688386}" type="slidenum">
              <a:rPr lang="LID4096" smtClean="0">
                <a:solidFill>
                  <a:schemeClr val="bg1"/>
                </a:solidFill>
              </a:rPr>
              <a:t>3</a:t>
            </a:fld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9F22D49-BD5E-46DB-91B6-78F04D7B0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27" y="4397043"/>
            <a:ext cx="3995312" cy="948106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C46D1B-624C-445E-8649-A3C3DBFE4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83" y="4397043"/>
            <a:ext cx="4389758" cy="94810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6FECE34-0FFA-4A92-AB96-989222A63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04" y="2340408"/>
            <a:ext cx="4517592" cy="45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51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2">
      <a:dk1>
        <a:srgbClr val="010203"/>
      </a:dk1>
      <a:lt1>
        <a:sysClr val="window" lastClr="FFFFFF"/>
      </a:lt1>
      <a:dk2>
        <a:srgbClr val="70BFE7"/>
      </a:dk2>
      <a:lt2>
        <a:srgbClr val="FFFFFF"/>
      </a:lt2>
      <a:accent1>
        <a:srgbClr val="F49100"/>
      </a:accent1>
      <a:accent2>
        <a:srgbClr val="A9D8F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26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(Body)</vt:lpstr>
      <vt:lpstr>Trebuchet MS</vt:lpstr>
      <vt:lpstr>Tw Cen MT</vt:lpstr>
      <vt:lpstr>Wingdings</vt:lpstr>
      <vt:lpstr>Circuit</vt:lpstr>
      <vt:lpstr>Argo workflows   Changes</vt:lpstr>
      <vt:lpstr>PowerPoint-Präsentation</vt:lpstr>
      <vt:lpstr>Have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mit Databricks in AWS</dc:title>
  <dc:creator>Schwarzlose, Jan</dc:creator>
  <cp:lastModifiedBy>Jan Schwarzlose</cp:lastModifiedBy>
  <cp:revision>197</cp:revision>
  <dcterms:created xsi:type="dcterms:W3CDTF">2020-06-11T14:09:50Z</dcterms:created>
  <dcterms:modified xsi:type="dcterms:W3CDTF">2021-04-30T08:28:26Z</dcterms:modified>
</cp:coreProperties>
</file>