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2" d="100"/>
          <a:sy n="92" d="100"/>
        </p:scale>
        <p:origin x="66" y="14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yart, Nicholas Edward" userId="S::heyart.3@wright.edu::33a4b3c6-10d2-4954-8bc5-ae95361991c3" providerId="AD" clId="Web-{F66F1AC4-7814-48AE-E7ED-1C9D2F3BA743}"/>
    <pc:docChg chg="modSld">
      <pc:chgData name="Heyart, Nicholas Edward" userId="S::heyart.3@wright.edu::33a4b3c6-10d2-4954-8bc5-ae95361991c3" providerId="AD" clId="Web-{F66F1AC4-7814-48AE-E7ED-1C9D2F3BA743}" dt="2025-02-17T02:34:58.515" v="388" actId="20577"/>
      <pc:docMkLst>
        <pc:docMk/>
      </pc:docMkLst>
      <pc:sldChg chg="modSp">
        <pc:chgData name="Heyart, Nicholas Edward" userId="S::heyart.3@wright.edu::33a4b3c6-10d2-4954-8bc5-ae95361991c3" providerId="AD" clId="Web-{F66F1AC4-7814-48AE-E7ED-1C9D2F3BA743}" dt="2025-02-17T02:15:49.418" v="191" actId="1076"/>
        <pc:sldMkLst>
          <pc:docMk/>
          <pc:sldMk cId="1157741338" sldId="257"/>
        </pc:sldMkLst>
        <pc:spChg chg="mod">
          <ac:chgData name="Heyart, Nicholas Edward" userId="S::heyart.3@wright.edu::33a4b3c6-10d2-4954-8bc5-ae95361991c3" providerId="AD" clId="Web-{F66F1AC4-7814-48AE-E7ED-1C9D2F3BA743}" dt="2025-02-17T02:15:49.418" v="191" actId="1076"/>
          <ac:spMkLst>
            <pc:docMk/>
            <pc:sldMk cId="1157741338" sldId="257"/>
            <ac:spMk id="2" creationId="{6AB8596D-91C3-7C4B-DF74-A49DE6B94C1A}"/>
          </ac:spMkLst>
        </pc:spChg>
      </pc:sldChg>
      <pc:sldChg chg="modSp">
        <pc:chgData name="Heyart, Nicholas Edward" userId="S::heyart.3@wright.edu::33a4b3c6-10d2-4954-8bc5-ae95361991c3" providerId="AD" clId="Web-{F66F1AC4-7814-48AE-E7ED-1C9D2F3BA743}" dt="2025-02-17T02:26:03.712" v="284" actId="20577"/>
        <pc:sldMkLst>
          <pc:docMk/>
          <pc:sldMk cId="689540122" sldId="258"/>
        </pc:sldMkLst>
        <pc:spChg chg="mod">
          <ac:chgData name="Heyart, Nicholas Edward" userId="S::heyart.3@wright.edu::33a4b3c6-10d2-4954-8bc5-ae95361991c3" providerId="AD" clId="Web-{F66F1AC4-7814-48AE-E7ED-1C9D2F3BA743}" dt="2025-02-17T02:26:03.712" v="284" actId="20577"/>
          <ac:spMkLst>
            <pc:docMk/>
            <pc:sldMk cId="689540122" sldId="258"/>
            <ac:spMk id="3" creationId="{B8BB0DF9-51B0-7EF2-30A7-3B7AB2B66920}"/>
          </ac:spMkLst>
        </pc:spChg>
      </pc:sldChg>
      <pc:sldChg chg="modSp">
        <pc:chgData name="Heyart, Nicholas Edward" userId="S::heyart.3@wright.edu::33a4b3c6-10d2-4954-8bc5-ae95361991c3" providerId="AD" clId="Web-{F66F1AC4-7814-48AE-E7ED-1C9D2F3BA743}" dt="2025-02-17T02:13:04.615" v="190" actId="20577"/>
        <pc:sldMkLst>
          <pc:docMk/>
          <pc:sldMk cId="3987937241" sldId="261"/>
        </pc:sldMkLst>
        <pc:spChg chg="mod">
          <ac:chgData name="Heyart, Nicholas Edward" userId="S::heyart.3@wright.edu::33a4b3c6-10d2-4954-8bc5-ae95361991c3" providerId="AD" clId="Web-{F66F1AC4-7814-48AE-E7ED-1C9D2F3BA743}" dt="2025-02-17T02:13:04.615" v="190" actId="20577"/>
          <ac:spMkLst>
            <pc:docMk/>
            <pc:sldMk cId="3987937241" sldId="261"/>
            <ac:spMk id="3" creationId="{B8BB0DF9-51B0-7EF2-30A7-3B7AB2B66920}"/>
          </ac:spMkLst>
        </pc:spChg>
      </pc:sldChg>
      <pc:sldChg chg="modSp">
        <pc:chgData name="Heyart, Nicholas Edward" userId="S::heyart.3@wright.edu::33a4b3c6-10d2-4954-8bc5-ae95361991c3" providerId="AD" clId="Web-{F66F1AC4-7814-48AE-E7ED-1C9D2F3BA743}" dt="2025-02-17T02:12:30.489" v="129" actId="20577"/>
        <pc:sldMkLst>
          <pc:docMk/>
          <pc:sldMk cId="120291686" sldId="263"/>
        </pc:sldMkLst>
        <pc:spChg chg="mod">
          <ac:chgData name="Heyart, Nicholas Edward" userId="S::heyart.3@wright.edu::33a4b3c6-10d2-4954-8bc5-ae95361991c3" providerId="AD" clId="Web-{F66F1AC4-7814-48AE-E7ED-1C9D2F3BA743}" dt="2025-02-17T02:12:30.489" v="129" actId="20577"/>
          <ac:spMkLst>
            <pc:docMk/>
            <pc:sldMk cId="120291686" sldId="263"/>
            <ac:spMk id="3" creationId="{6BEAB9B7-F0BB-F915-14CC-521AE82DD5F3}"/>
          </ac:spMkLst>
        </pc:spChg>
      </pc:sldChg>
      <pc:sldChg chg="modSp">
        <pc:chgData name="Heyart, Nicholas Edward" userId="S::heyart.3@wright.edu::33a4b3c6-10d2-4954-8bc5-ae95361991c3" providerId="AD" clId="Web-{F66F1AC4-7814-48AE-E7ED-1C9D2F3BA743}" dt="2025-02-17T02:27:52.030" v="287" actId="20577"/>
        <pc:sldMkLst>
          <pc:docMk/>
          <pc:sldMk cId="150125647" sldId="264"/>
        </pc:sldMkLst>
        <pc:spChg chg="mod">
          <ac:chgData name="Heyart, Nicholas Edward" userId="S::heyart.3@wright.edu::33a4b3c6-10d2-4954-8bc5-ae95361991c3" providerId="AD" clId="Web-{F66F1AC4-7814-48AE-E7ED-1C9D2F3BA743}" dt="2025-02-17T02:27:52.030" v="287" actId="20577"/>
          <ac:spMkLst>
            <pc:docMk/>
            <pc:sldMk cId="150125647" sldId="264"/>
            <ac:spMk id="3" creationId="{61D383A0-649B-D696-C2C8-40C98019C20A}"/>
          </ac:spMkLst>
        </pc:spChg>
        <pc:picChg chg="mod">
          <ac:chgData name="Heyart, Nicholas Edward" userId="S::heyart.3@wright.edu::33a4b3c6-10d2-4954-8bc5-ae95361991c3" providerId="AD" clId="Web-{F66F1AC4-7814-48AE-E7ED-1C9D2F3BA743}" dt="2025-02-17T02:27:46.639" v="285" actId="1076"/>
          <ac:picMkLst>
            <pc:docMk/>
            <pc:sldMk cId="150125647" sldId="264"/>
            <ac:picMk id="5" creationId="{4550E5A0-7DAE-A3DC-EF3F-1B9210388058}"/>
          </ac:picMkLst>
        </pc:picChg>
      </pc:sldChg>
      <pc:sldChg chg="modSp">
        <pc:chgData name="Heyart, Nicholas Edward" userId="S::heyart.3@wright.edu::33a4b3c6-10d2-4954-8bc5-ae95361991c3" providerId="AD" clId="Web-{F66F1AC4-7814-48AE-E7ED-1C9D2F3BA743}" dt="2025-02-17T02:34:41.905" v="385" actId="20577"/>
        <pc:sldMkLst>
          <pc:docMk/>
          <pc:sldMk cId="2585301311" sldId="265"/>
        </pc:sldMkLst>
        <pc:spChg chg="mod">
          <ac:chgData name="Heyart, Nicholas Edward" userId="S::heyart.3@wright.edu::33a4b3c6-10d2-4954-8bc5-ae95361991c3" providerId="AD" clId="Web-{F66F1AC4-7814-48AE-E7ED-1C9D2F3BA743}" dt="2025-02-17T02:34:41.905" v="385" actId="20577"/>
          <ac:spMkLst>
            <pc:docMk/>
            <pc:sldMk cId="2585301311" sldId="265"/>
            <ac:spMk id="3" creationId="{77CB456A-CB57-783A-A716-86B9C6576BD1}"/>
          </ac:spMkLst>
        </pc:spChg>
      </pc:sldChg>
      <pc:sldChg chg="modSp">
        <pc:chgData name="Heyart, Nicholas Edward" userId="S::heyart.3@wright.edu::33a4b3c6-10d2-4954-8bc5-ae95361991c3" providerId="AD" clId="Web-{F66F1AC4-7814-48AE-E7ED-1C9D2F3BA743}" dt="2025-02-17T02:34:58.515" v="388" actId="20577"/>
        <pc:sldMkLst>
          <pc:docMk/>
          <pc:sldMk cId="1707657134" sldId="266"/>
        </pc:sldMkLst>
        <pc:spChg chg="mod">
          <ac:chgData name="Heyart, Nicholas Edward" userId="S::heyart.3@wright.edu::33a4b3c6-10d2-4954-8bc5-ae95361991c3" providerId="AD" clId="Web-{F66F1AC4-7814-48AE-E7ED-1C9D2F3BA743}" dt="2025-02-17T02:34:58.515" v="388" actId="20577"/>
          <ac:spMkLst>
            <pc:docMk/>
            <pc:sldMk cId="1707657134" sldId="266"/>
            <ac:spMk id="3" creationId="{B9FB1592-2B43-CACE-AC6E-5FE682C984DD}"/>
          </ac:spMkLst>
        </pc:spChg>
      </pc:sldChg>
    </pc:docChg>
  </pc:docChgLst>
  <pc:docChgLst>
    <pc:chgData name="Johnson, Kristin" userId="S::johnson.984@wright.edu::31076d02-70fd-4cae-861e-b94cc2fb4205" providerId="AD" clId="Web-{4FF8E78D-6BE1-1AB0-BF3B-A2739FC18134}"/>
    <pc:docChg chg="modSld">
      <pc:chgData name="Johnson, Kristin" userId="S::johnson.984@wright.edu::31076d02-70fd-4cae-861e-b94cc2fb4205" providerId="AD" clId="Web-{4FF8E78D-6BE1-1AB0-BF3B-A2739FC18134}" dt="2025-02-17T01:56:01.900" v="233" actId="20577"/>
      <pc:docMkLst>
        <pc:docMk/>
      </pc:docMkLst>
      <pc:sldChg chg="modSp">
        <pc:chgData name="Johnson, Kristin" userId="S::johnson.984@wright.edu::31076d02-70fd-4cae-861e-b94cc2fb4205" providerId="AD" clId="Web-{4FF8E78D-6BE1-1AB0-BF3B-A2739FC18134}" dt="2025-02-17T01:51:52.968" v="66" actId="20577"/>
        <pc:sldMkLst>
          <pc:docMk/>
          <pc:sldMk cId="689540122" sldId="258"/>
        </pc:sldMkLst>
        <pc:spChg chg="mod">
          <ac:chgData name="Johnson, Kristin" userId="S::johnson.984@wright.edu::31076d02-70fd-4cae-861e-b94cc2fb4205" providerId="AD" clId="Web-{4FF8E78D-6BE1-1AB0-BF3B-A2739FC18134}" dt="2025-02-17T01:51:52.968" v="66" actId="20577"/>
          <ac:spMkLst>
            <pc:docMk/>
            <pc:sldMk cId="689540122" sldId="258"/>
            <ac:spMk id="3" creationId="{B8BB0DF9-51B0-7EF2-30A7-3B7AB2B66920}"/>
          </ac:spMkLst>
        </pc:spChg>
      </pc:sldChg>
      <pc:sldChg chg="modNotes">
        <pc:chgData name="Johnson, Kristin" userId="S::johnson.984@wright.edu::31076d02-70fd-4cae-861e-b94cc2fb4205" providerId="AD" clId="Web-{4FF8E78D-6BE1-1AB0-BF3B-A2739FC18134}" dt="2025-02-17T01:53:56.630" v="168"/>
        <pc:sldMkLst>
          <pc:docMk/>
          <pc:sldMk cId="150125647" sldId="264"/>
        </pc:sldMkLst>
      </pc:sldChg>
      <pc:sldChg chg="modSp">
        <pc:chgData name="Johnson, Kristin" userId="S::johnson.984@wright.edu::31076d02-70fd-4cae-861e-b94cc2fb4205" providerId="AD" clId="Web-{4FF8E78D-6BE1-1AB0-BF3B-A2739FC18134}" dt="2025-02-17T01:56:01.900" v="233" actId="20577"/>
        <pc:sldMkLst>
          <pc:docMk/>
          <pc:sldMk cId="1707657134" sldId="266"/>
        </pc:sldMkLst>
        <pc:spChg chg="mod">
          <ac:chgData name="Johnson, Kristin" userId="S::johnson.984@wright.edu::31076d02-70fd-4cae-861e-b94cc2fb4205" providerId="AD" clId="Web-{4FF8E78D-6BE1-1AB0-BF3B-A2739FC18134}" dt="2025-02-17T01:56:01.900" v="233" actId="20577"/>
          <ac:spMkLst>
            <pc:docMk/>
            <pc:sldMk cId="1707657134" sldId="266"/>
            <ac:spMk id="3" creationId="{B9FB1592-2B43-CACE-AC6E-5FE682C984DD}"/>
          </ac:spMkLst>
        </pc:spChg>
      </pc:sldChg>
    </pc:docChg>
  </pc:docChgLst>
  <pc:docChgLst>
    <pc:chgData name="Heyart, Nicholas Edward" userId="S::heyart.3@wright.edu::33a4b3c6-10d2-4954-8bc5-ae95361991c3" providerId="AD" clId="Web-{D690D5A3-99A4-935D-23AC-1F10787906E0}"/>
    <pc:docChg chg="modSld">
      <pc:chgData name="Heyart, Nicholas Edward" userId="S::heyart.3@wright.edu::33a4b3c6-10d2-4954-8bc5-ae95361991c3" providerId="AD" clId="Web-{D690D5A3-99A4-935D-23AC-1F10787906E0}" dt="2025-02-17T02:05:59.439" v="66" actId="20577"/>
      <pc:docMkLst>
        <pc:docMk/>
      </pc:docMkLst>
      <pc:sldChg chg="modSp">
        <pc:chgData name="Heyart, Nicholas Edward" userId="S::heyart.3@wright.edu::33a4b3c6-10d2-4954-8bc5-ae95361991c3" providerId="AD" clId="Web-{D690D5A3-99A4-935D-23AC-1F10787906E0}" dt="2025-02-17T02:05:59.439" v="66" actId="20577"/>
        <pc:sldMkLst>
          <pc:docMk/>
          <pc:sldMk cId="2585301311" sldId="265"/>
        </pc:sldMkLst>
        <pc:spChg chg="mod">
          <ac:chgData name="Heyart, Nicholas Edward" userId="S::heyart.3@wright.edu::33a4b3c6-10d2-4954-8bc5-ae95361991c3" providerId="AD" clId="Web-{D690D5A3-99A4-935D-23AC-1F10787906E0}" dt="2025-02-17T02:05:59.439" v="66" actId="20577"/>
          <ac:spMkLst>
            <pc:docMk/>
            <pc:sldMk cId="2585301311" sldId="265"/>
            <ac:spMk id="3" creationId="{77CB456A-CB57-783A-A716-86B9C6576BD1}"/>
          </ac:spMkLst>
        </pc:spChg>
      </pc:sldChg>
    </pc:docChg>
  </pc:docChgLst>
  <pc:docChgLst>
    <pc:chgData name="Johnson, Kristin" userId="S::johnson.984@wright.edu::31076d02-70fd-4cae-861e-b94cc2fb4205" providerId="AD" clId="Web-{4635A3C1-9B2E-13BA-798D-B646BC02D8C0}"/>
    <pc:docChg chg="modSld">
      <pc:chgData name="Johnson, Kristin" userId="S::johnson.984@wright.edu::31076d02-70fd-4cae-861e-b94cc2fb4205" providerId="AD" clId="Web-{4635A3C1-9B2E-13BA-798D-B646BC02D8C0}" dt="2025-02-18T15:59:20.291" v="0" actId="20577"/>
      <pc:docMkLst>
        <pc:docMk/>
      </pc:docMkLst>
      <pc:sldChg chg="modSp">
        <pc:chgData name="Johnson, Kristin" userId="S::johnson.984@wright.edu::31076d02-70fd-4cae-861e-b94cc2fb4205" providerId="AD" clId="Web-{4635A3C1-9B2E-13BA-798D-B646BC02D8C0}" dt="2025-02-18T15:59:20.291" v="0" actId="20577"/>
        <pc:sldMkLst>
          <pc:docMk/>
          <pc:sldMk cId="120291686" sldId="263"/>
        </pc:sldMkLst>
        <pc:spChg chg="mod">
          <ac:chgData name="Johnson, Kristin" userId="S::johnson.984@wright.edu::31076d02-70fd-4cae-861e-b94cc2fb4205" providerId="AD" clId="Web-{4635A3C1-9B2E-13BA-798D-B646BC02D8C0}" dt="2025-02-18T15:59:20.291" v="0" actId="20577"/>
          <ac:spMkLst>
            <pc:docMk/>
            <pc:sldMk cId="120291686" sldId="263"/>
            <ac:spMk id="2" creationId="{65AB1E36-6A50-4582-ACE7-32CA2980704A}"/>
          </ac:spMkLst>
        </pc:spChg>
      </pc:sldChg>
    </pc:docChg>
  </pc:docChgLst>
  <pc:docChgLst>
    <pc:chgData name="Cox, Jimmie" userId="d7d39deb-56d9-4ec4-98f0-b2f00e0c0a00" providerId="ADAL" clId="{AD5684CE-832F-4E1B-8A9C-3B3B3EC30253}"/>
    <pc:docChg chg="undo redo custSel modSld">
      <pc:chgData name="Cox, Jimmie" userId="d7d39deb-56d9-4ec4-98f0-b2f00e0c0a00" providerId="ADAL" clId="{AD5684CE-832F-4E1B-8A9C-3B3B3EC30253}" dt="2025-02-27T16:45:55.818" v="2891" actId="20577"/>
      <pc:docMkLst>
        <pc:docMk/>
      </pc:docMkLst>
      <pc:sldChg chg="modSp mod">
        <pc:chgData name="Cox, Jimmie" userId="d7d39deb-56d9-4ec4-98f0-b2f00e0c0a00" providerId="ADAL" clId="{AD5684CE-832F-4E1B-8A9C-3B3B3EC30253}" dt="2025-02-17T02:37:02.687" v="2733" actId="20577"/>
        <pc:sldMkLst>
          <pc:docMk/>
          <pc:sldMk cId="1008073071" sldId="256"/>
        </pc:sldMkLst>
        <pc:spChg chg="mod">
          <ac:chgData name="Cox, Jimmie" userId="d7d39deb-56d9-4ec4-98f0-b2f00e0c0a00" providerId="ADAL" clId="{AD5684CE-832F-4E1B-8A9C-3B3B3EC30253}" dt="2025-02-17T02:37:02.687" v="2733" actId="20577"/>
          <ac:spMkLst>
            <pc:docMk/>
            <pc:sldMk cId="1008073071" sldId="256"/>
            <ac:spMk id="3" creationId="{2AC08098-433B-68F6-C828-B1B41BFB39FA}"/>
          </ac:spMkLst>
        </pc:spChg>
      </pc:sldChg>
      <pc:sldChg chg="addSp delSp modSp mod setBg">
        <pc:chgData name="Cox, Jimmie" userId="d7d39deb-56d9-4ec4-98f0-b2f00e0c0a00" providerId="ADAL" clId="{AD5684CE-832F-4E1B-8A9C-3B3B3EC30253}" dt="2025-02-11T17:48:27.975" v="56" actId="478"/>
        <pc:sldMkLst>
          <pc:docMk/>
          <pc:sldMk cId="1157741338" sldId="257"/>
        </pc:sldMkLst>
        <pc:spChg chg="mod">
          <ac:chgData name="Cox, Jimmie" userId="d7d39deb-56d9-4ec4-98f0-b2f00e0c0a00" providerId="ADAL" clId="{AD5684CE-832F-4E1B-8A9C-3B3B3EC30253}" dt="2025-02-11T17:48:08.766" v="51" actId="1076"/>
          <ac:spMkLst>
            <pc:docMk/>
            <pc:sldMk cId="1157741338" sldId="257"/>
            <ac:spMk id="2" creationId="{6AB8596D-91C3-7C4B-DF74-A49DE6B94C1A}"/>
          </ac:spMkLst>
        </pc:spChg>
        <pc:spChg chg="mod ord">
          <ac:chgData name="Cox, Jimmie" userId="d7d39deb-56d9-4ec4-98f0-b2f00e0c0a00" providerId="ADAL" clId="{AD5684CE-832F-4E1B-8A9C-3B3B3EC30253}" dt="2025-02-11T17:47:40.280" v="45" actId="26606"/>
          <ac:spMkLst>
            <pc:docMk/>
            <pc:sldMk cId="1157741338" sldId="257"/>
            <ac:spMk id="3" creationId="{2B5844E2-CB55-0BDC-BC11-76E756F342CA}"/>
          </ac:spMkLst>
        </pc:spChg>
      </pc:sldChg>
      <pc:sldChg chg="modSp mod modNotesTx">
        <pc:chgData name="Cox, Jimmie" userId="d7d39deb-56d9-4ec4-98f0-b2f00e0c0a00" providerId="ADAL" clId="{AD5684CE-832F-4E1B-8A9C-3B3B3EC30253}" dt="2025-02-17T02:29:21.437" v="2619" actId="20577"/>
        <pc:sldMkLst>
          <pc:docMk/>
          <pc:sldMk cId="689540122" sldId="258"/>
        </pc:sldMkLst>
        <pc:spChg chg="mod">
          <ac:chgData name="Cox, Jimmie" userId="d7d39deb-56d9-4ec4-98f0-b2f00e0c0a00" providerId="ADAL" clId="{AD5684CE-832F-4E1B-8A9C-3B3B3EC30253}" dt="2025-02-11T17:50:49.324" v="86" actId="20577"/>
          <ac:spMkLst>
            <pc:docMk/>
            <pc:sldMk cId="689540122" sldId="258"/>
            <ac:spMk id="2" creationId="{3E93B212-0F81-53D5-4D82-45FB1776E89B}"/>
          </ac:spMkLst>
        </pc:spChg>
        <pc:spChg chg="mod">
          <ac:chgData name="Cox, Jimmie" userId="d7d39deb-56d9-4ec4-98f0-b2f00e0c0a00" providerId="ADAL" clId="{AD5684CE-832F-4E1B-8A9C-3B3B3EC30253}" dt="2025-02-17T02:29:21.437" v="2619" actId="20577"/>
          <ac:spMkLst>
            <pc:docMk/>
            <pc:sldMk cId="689540122" sldId="258"/>
            <ac:spMk id="3" creationId="{B8BB0DF9-51B0-7EF2-30A7-3B7AB2B66920}"/>
          </ac:spMkLst>
        </pc:spChg>
      </pc:sldChg>
      <pc:sldChg chg="modSp mod">
        <pc:chgData name="Cox, Jimmie" userId="d7d39deb-56d9-4ec4-98f0-b2f00e0c0a00" providerId="ADAL" clId="{AD5684CE-832F-4E1B-8A9C-3B3B3EC30253}" dt="2025-02-17T02:15:20.696" v="2483" actId="20577"/>
        <pc:sldMkLst>
          <pc:docMk/>
          <pc:sldMk cId="1073098087" sldId="259"/>
        </pc:sldMkLst>
        <pc:spChg chg="mod">
          <ac:chgData name="Cox, Jimmie" userId="d7d39deb-56d9-4ec4-98f0-b2f00e0c0a00" providerId="ADAL" clId="{AD5684CE-832F-4E1B-8A9C-3B3B3EC30253}" dt="2025-02-11T18:06:13.434" v="478" actId="20577"/>
          <ac:spMkLst>
            <pc:docMk/>
            <pc:sldMk cId="1073098087" sldId="259"/>
            <ac:spMk id="2" creationId="{817F96A0-AC2B-0A29-286A-BCE0606E7BD9}"/>
          </ac:spMkLst>
        </pc:spChg>
        <pc:spChg chg="mod">
          <ac:chgData name="Cox, Jimmie" userId="d7d39deb-56d9-4ec4-98f0-b2f00e0c0a00" providerId="ADAL" clId="{AD5684CE-832F-4E1B-8A9C-3B3B3EC30253}" dt="2025-02-17T02:15:20.696" v="2483" actId="20577"/>
          <ac:spMkLst>
            <pc:docMk/>
            <pc:sldMk cId="1073098087" sldId="259"/>
            <ac:spMk id="3" creationId="{4DC2BAE4-57C0-C262-C181-4E46D99970D1}"/>
          </ac:spMkLst>
        </pc:spChg>
      </pc:sldChg>
      <pc:sldChg chg="modSp mod">
        <pc:chgData name="Cox, Jimmie" userId="d7d39deb-56d9-4ec4-98f0-b2f00e0c0a00" providerId="ADAL" clId="{AD5684CE-832F-4E1B-8A9C-3B3B3EC30253}" dt="2025-02-18T00:42:47.507" v="2734" actId="20577"/>
        <pc:sldMkLst>
          <pc:docMk/>
          <pc:sldMk cId="1625612871" sldId="260"/>
        </pc:sldMkLst>
        <pc:spChg chg="mod">
          <ac:chgData name="Cox, Jimmie" userId="d7d39deb-56d9-4ec4-98f0-b2f00e0c0a00" providerId="ADAL" clId="{AD5684CE-832F-4E1B-8A9C-3B3B3EC30253}" dt="2025-02-18T00:42:47.507" v="2734" actId="20577"/>
          <ac:spMkLst>
            <pc:docMk/>
            <pc:sldMk cId="1625612871" sldId="260"/>
            <ac:spMk id="2" creationId="{65AB1E36-6A50-4582-ACE7-32CA2980704A}"/>
          </ac:spMkLst>
        </pc:spChg>
        <pc:spChg chg="mod">
          <ac:chgData name="Cox, Jimmie" userId="d7d39deb-56d9-4ec4-98f0-b2f00e0c0a00" providerId="ADAL" clId="{AD5684CE-832F-4E1B-8A9C-3B3B3EC30253}" dt="2025-02-11T18:31:53.258" v="1377" actId="5793"/>
          <ac:spMkLst>
            <pc:docMk/>
            <pc:sldMk cId="1625612871" sldId="260"/>
            <ac:spMk id="3" creationId="{6BEAB9B7-F0BB-F915-14CC-521AE82DD5F3}"/>
          </ac:spMkLst>
        </pc:spChg>
      </pc:sldChg>
      <pc:sldChg chg="modSp mod modNotesTx">
        <pc:chgData name="Cox, Jimmie" userId="d7d39deb-56d9-4ec4-98f0-b2f00e0c0a00" providerId="ADAL" clId="{AD5684CE-832F-4E1B-8A9C-3B3B3EC30253}" dt="2025-02-27T16:45:55.818" v="2891" actId="20577"/>
        <pc:sldMkLst>
          <pc:docMk/>
          <pc:sldMk cId="3987937241" sldId="261"/>
        </pc:sldMkLst>
        <pc:spChg chg="mod">
          <ac:chgData name="Cox, Jimmie" userId="d7d39deb-56d9-4ec4-98f0-b2f00e0c0a00" providerId="ADAL" clId="{AD5684CE-832F-4E1B-8A9C-3B3B3EC30253}" dt="2025-02-11T18:48:44.167" v="2164" actId="20577"/>
          <ac:spMkLst>
            <pc:docMk/>
            <pc:sldMk cId="3987937241" sldId="261"/>
            <ac:spMk id="3" creationId="{B8BB0DF9-51B0-7EF2-30A7-3B7AB2B66920}"/>
          </ac:spMkLst>
        </pc:spChg>
      </pc:sldChg>
      <pc:sldChg chg="modSp mod">
        <pc:chgData name="Cox, Jimmie" userId="d7d39deb-56d9-4ec4-98f0-b2f00e0c0a00" providerId="ADAL" clId="{AD5684CE-832F-4E1B-8A9C-3B3B3EC30253}" dt="2025-02-18T16:13:20.825" v="2737" actId="20577"/>
        <pc:sldMkLst>
          <pc:docMk/>
          <pc:sldMk cId="3365932697" sldId="262"/>
        </pc:sldMkLst>
        <pc:spChg chg="mod">
          <ac:chgData name="Cox, Jimmie" userId="d7d39deb-56d9-4ec4-98f0-b2f00e0c0a00" providerId="ADAL" clId="{AD5684CE-832F-4E1B-8A9C-3B3B3EC30253}" dt="2025-02-18T16:13:20.825" v="2737" actId="20577"/>
          <ac:spMkLst>
            <pc:docMk/>
            <pc:sldMk cId="3365932697" sldId="262"/>
            <ac:spMk id="3" creationId="{4DC2BAE4-57C0-C262-C181-4E46D99970D1}"/>
          </ac:spMkLst>
        </pc:spChg>
      </pc:sldChg>
      <pc:sldChg chg="addSp modSp mod modNotesTx">
        <pc:chgData name="Cox, Jimmie" userId="d7d39deb-56d9-4ec4-98f0-b2f00e0c0a00" providerId="ADAL" clId="{AD5684CE-832F-4E1B-8A9C-3B3B3EC30253}" dt="2025-02-27T16:45:35.687" v="2791" actId="20577"/>
        <pc:sldMkLst>
          <pc:docMk/>
          <pc:sldMk cId="150125647" sldId="264"/>
        </pc:sldMkLst>
        <pc:spChg chg="mod">
          <ac:chgData name="Cox, Jimmie" userId="d7d39deb-56d9-4ec4-98f0-b2f00e0c0a00" providerId="ADAL" clId="{AD5684CE-832F-4E1B-8A9C-3B3B3EC30253}" dt="2025-02-17T02:23:05.681" v="2495"/>
          <ac:spMkLst>
            <pc:docMk/>
            <pc:sldMk cId="150125647" sldId="264"/>
            <ac:spMk id="3" creationId="{61D383A0-649B-D696-C2C8-40C98019C20A}"/>
          </ac:spMkLst>
        </pc:spChg>
        <pc:picChg chg="add mod">
          <ac:chgData name="Cox, Jimmie" userId="d7d39deb-56d9-4ec4-98f0-b2f00e0c0a00" providerId="ADAL" clId="{AD5684CE-832F-4E1B-8A9C-3B3B3EC30253}" dt="2025-02-17T02:25:00.155" v="2500" actId="1076"/>
          <ac:picMkLst>
            <pc:docMk/>
            <pc:sldMk cId="150125647" sldId="264"/>
            <ac:picMk id="5" creationId="{4550E5A0-7DAE-A3DC-EF3F-1B9210388058}"/>
          </ac:picMkLst>
        </pc:picChg>
      </pc:sldChg>
    </pc:docChg>
  </pc:docChgLst>
  <pc:docChgLst>
    <pc:chgData name="Cox, Jimmie" userId="d7d39deb-56d9-4ec4-98f0-b2f00e0c0a00" providerId="ADAL" clId="{138B72CC-9E7B-4C5B-955D-D8BA20185644}"/>
    <pc:docChg chg="undo custSel modSld">
      <pc:chgData name="Cox, Jimmie" userId="d7d39deb-56d9-4ec4-98f0-b2f00e0c0a00" providerId="ADAL" clId="{138B72CC-9E7B-4C5B-955D-D8BA20185644}" dt="2025-03-18T16:25:21.261" v="22" actId="20577"/>
      <pc:docMkLst>
        <pc:docMk/>
      </pc:docMkLst>
      <pc:sldChg chg="modSp mod">
        <pc:chgData name="Cox, Jimmie" userId="d7d39deb-56d9-4ec4-98f0-b2f00e0c0a00" providerId="ADAL" clId="{138B72CC-9E7B-4C5B-955D-D8BA20185644}" dt="2025-03-18T16:25:21.261" v="22" actId="20577"/>
        <pc:sldMkLst>
          <pc:docMk/>
          <pc:sldMk cId="689540122" sldId="258"/>
        </pc:sldMkLst>
        <pc:spChg chg="mod">
          <ac:chgData name="Cox, Jimmie" userId="d7d39deb-56d9-4ec4-98f0-b2f00e0c0a00" providerId="ADAL" clId="{138B72CC-9E7B-4C5B-955D-D8BA20185644}" dt="2025-03-18T16:25:21.261" v="22" actId="20577"/>
          <ac:spMkLst>
            <pc:docMk/>
            <pc:sldMk cId="689540122" sldId="258"/>
            <ac:spMk id="3" creationId="{B8BB0DF9-51B0-7EF2-30A7-3B7AB2B66920}"/>
          </ac:spMkLst>
        </pc:spChg>
      </pc:sldChg>
    </pc:docChg>
  </pc:docChgLst>
  <pc:docChgLst>
    <pc:chgData name="Johnson, Kristin" userId="S::johnson.984@wright.edu::31076d02-70fd-4cae-861e-b94cc2fb4205" providerId="AD" clId="Web-{D7E6B350-B920-C8EB-4E74-95F76327F836}"/>
    <pc:docChg chg="addSld delSld modSld">
      <pc:chgData name="Johnson, Kristin" userId="S::johnson.984@wright.edu::31076d02-70fd-4cae-861e-b94cc2fb4205" providerId="AD" clId="Web-{D7E6B350-B920-C8EB-4E74-95F76327F836}" dt="2025-02-25T17:52:43.137" v="253" actId="20577"/>
      <pc:docMkLst>
        <pc:docMk/>
      </pc:docMkLst>
      <pc:sldChg chg="modSp">
        <pc:chgData name="Johnson, Kristin" userId="S::johnson.984@wright.edu::31076d02-70fd-4cae-861e-b94cc2fb4205" providerId="AD" clId="Web-{D7E6B350-B920-C8EB-4E74-95F76327F836}" dt="2025-02-25T17:52:43.137" v="253" actId="20577"/>
        <pc:sldMkLst>
          <pc:docMk/>
          <pc:sldMk cId="1073098087" sldId="259"/>
        </pc:sldMkLst>
        <pc:spChg chg="mod">
          <ac:chgData name="Johnson, Kristin" userId="S::johnson.984@wright.edu::31076d02-70fd-4cae-861e-b94cc2fb4205" providerId="AD" clId="Web-{D7E6B350-B920-C8EB-4E74-95F76327F836}" dt="2025-02-25T17:52:43.137" v="253" actId="20577"/>
          <ac:spMkLst>
            <pc:docMk/>
            <pc:sldMk cId="1073098087" sldId="259"/>
            <ac:spMk id="3" creationId="{4DC2BAE4-57C0-C262-C181-4E46D99970D1}"/>
          </ac:spMkLst>
        </pc:spChg>
      </pc:sldChg>
      <pc:sldChg chg="modSp">
        <pc:chgData name="Johnson, Kristin" userId="S::johnson.984@wright.edu::31076d02-70fd-4cae-861e-b94cc2fb4205" providerId="AD" clId="Web-{D7E6B350-B920-C8EB-4E74-95F76327F836}" dt="2025-02-25T17:17:02.894" v="1" actId="20577"/>
        <pc:sldMkLst>
          <pc:docMk/>
          <pc:sldMk cId="3987937241" sldId="261"/>
        </pc:sldMkLst>
        <pc:spChg chg="mod">
          <ac:chgData name="Johnson, Kristin" userId="S::johnson.984@wright.edu::31076d02-70fd-4cae-861e-b94cc2fb4205" providerId="AD" clId="Web-{D7E6B350-B920-C8EB-4E74-95F76327F836}" dt="2025-02-25T17:17:02.894" v="1" actId="20577"/>
          <ac:spMkLst>
            <pc:docMk/>
            <pc:sldMk cId="3987937241" sldId="261"/>
            <ac:spMk id="3" creationId="{B8BB0DF9-51B0-7EF2-30A7-3B7AB2B66920}"/>
          </ac:spMkLst>
        </pc:spChg>
      </pc:sldChg>
      <pc:sldChg chg="modSp">
        <pc:chgData name="Johnson, Kristin" userId="S::johnson.984@wright.edu::31076d02-70fd-4cae-861e-b94cc2fb4205" providerId="AD" clId="Web-{D7E6B350-B920-C8EB-4E74-95F76327F836}" dt="2025-02-25T17:52:27.965" v="245" actId="20577"/>
        <pc:sldMkLst>
          <pc:docMk/>
          <pc:sldMk cId="3365932697" sldId="262"/>
        </pc:sldMkLst>
        <pc:spChg chg="mod">
          <ac:chgData name="Johnson, Kristin" userId="S::johnson.984@wright.edu::31076d02-70fd-4cae-861e-b94cc2fb4205" providerId="AD" clId="Web-{D7E6B350-B920-C8EB-4E74-95F76327F836}" dt="2025-02-25T17:52:27.965" v="245" actId="20577"/>
          <ac:spMkLst>
            <pc:docMk/>
            <pc:sldMk cId="3365932697" sldId="262"/>
            <ac:spMk id="3" creationId="{4DC2BAE4-57C0-C262-C181-4E46D99970D1}"/>
          </ac:spMkLst>
        </pc:spChg>
      </pc:sldChg>
      <pc:sldChg chg="modSp">
        <pc:chgData name="Johnson, Kristin" userId="S::johnson.984@wright.edu::31076d02-70fd-4cae-861e-b94cc2fb4205" providerId="AD" clId="Web-{D7E6B350-B920-C8EB-4E74-95F76327F836}" dt="2025-02-25T17:51:34.573" v="204" actId="20577"/>
        <pc:sldMkLst>
          <pc:docMk/>
          <pc:sldMk cId="150125647" sldId="264"/>
        </pc:sldMkLst>
        <pc:spChg chg="mod">
          <ac:chgData name="Johnson, Kristin" userId="S::johnson.984@wright.edu::31076d02-70fd-4cae-861e-b94cc2fb4205" providerId="AD" clId="Web-{D7E6B350-B920-C8EB-4E74-95F76327F836}" dt="2025-02-25T17:51:34.573" v="204" actId="20577"/>
          <ac:spMkLst>
            <pc:docMk/>
            <pc:sldMk cId="150125647" sldId="264"/>
            <ac:spMk id="3" creationId="{61D383A0-649B-D696-C2C8-40C98019C20A}"/>
          </ac:spMkLst>
        </pc:spChg>
      </pc:sldChg>
      <pc:sldChg chg="modSp">
        <pc:chgData name="Johnson, Kristin" userId="S::johnson.984@wright.edu::31076d02-70fd-4cae-861e-b94cc2fb4205" providerId="AD" clId="Web-{D7E6B350-B920-C8EB-4E74-95F76327F836}" dt="2025-02-25T17:51:57.730" v="232" actId="20577"/>
        <pc:sldMkLst>
          <pc:docMk/>
          <pc:sldMk cId="2585301311" sldId="265"/>
        </pc:sldMkLst>
        <pc:spChg chg="mod">
          <ac:chgData name="Johnson, Kristin" userId="S::johnson.984@wright.edu::31076d02-70fd-4cae-861e-b94cc2fb4205" providerId="AD" clId="Web-{D7E6B350-B920-C8EB-4E74-95F76327F836}" dt="2025-02-25T17:51:57.730" v="232" actId="20577"/>
          <ac:spMkLst>
            <pc:docMk/>
            <pc:sldMk cId="2585301311" sldId="265"/>
            <ac:spMk id="3" creationId="{77CB456A-CB57-783A-A716-86B9C6576BD1}"/>
          </ac:spMkLst>
        </pc:spChg>
      </pc:sldChg>
      <pc:sldChg chg="new del">
        <pc:chgData name="Johnson, Kristin" userId="S::johnson.984@wright.edu::31076d02-70fd-4cae-861e-b94cc2fb4205" providerId="AD" clId="Web-{D7E6B350-B920-C8EB-4E74-95F76327F836}" dt="2025-02-25T17:43:34.588" v="94"/>
        <pc:sldMkLst>
          <pc:docMk/>
          <pc:sldMk cId="2580219915" sldId="267"/>
        </pc:sldMkLst>
      </pc:sldChg>
      <pc:sldChg chg="modSp new del">
        <pc:chgData name="Johnson, Kristin" userId="S::johnson.984@wright.edu::31076d02-70fd-4cae-861e-b94cc2fb4205" providerId="AD" clId="Web-{D7E6B350-B920-C8EB-4E74-95F76327F836}" dt="2025-02-25T17:52:01.527" v="233"/>
        <pc:sldMkLst>
          <pc:docMk/>
          <pc:sldMk cId="3801347451" sldId="267"/>
        </pc:sldMkLst>
      </pc:sldChg>
    </pc:docChg>
  </pc:docChgLst>
  <pc:docChgLst>
    <pc:chgData name="Johnson, Kristin" userId="S::johnson.984@wright.edu::31076d02-70fd-4cae-861e-b94cc2fb4205" providerId="AD" clId="Web-{EC32F99E-2E82-216D-09B0-9AFE9E516991}"/>
    <pc:docChg chg="modSld">
      <pc:chgData name="Johnson, Kristin" userId="S::johnson.984@wright.edu::31076d02-70fd-4cae-861e-b94cc2fb4205" providerId="AD" clId="Web-{EC32F99E-2E82-216D-09B0-9AFE9E516991}" dt="2025-02-17T02:34:42.315" v="36" actId="20577"/>
      <pc:docMkLst>
        <pc:docMk/>
      </pc:docMkLst>
      <pc:sldChg chg="modSp">
        <pc:chgData name="Johnson, Kristin" userId="S::johnson.984@wright.edu::31076d02-70fd-4cae-861e-b94cc2fb4205" providerId="AD" clId="Web-{EC32F99E-2E82-216D-09B0-9AFE9E516991}" dt="2025-02-17T02:26:35.014" v="32" actId="20577"/>
        <pc:sldMkLst>
          <pc:docMk/>
          <pc:sldMk cId="150125647" sldId="264"/>
        </pc:sldMkLst>
        <pc:spChg chg="mod">
          <ac:chgData name="Johnson, Kristin" userId="S::johnson.984@wright.edu::31076d02-70fd-4cae-861e-b94cc2fb4205" providerId="AD" clId="Web-{EC32F99E-2E82-216D-09B0-9AFE9E516991}" dt="2025-02-17T02:26:35.014" v="32" actId="20577"/>
          <ac:spMkLst>
            <pc:docMk/>
            <pc:sldMk cId="150125647" sldId="264"/>
            <ac:spMk id="3" creationId="{61D383A0-649B-D696-C2C8-40C98019C20A}"/>
          </ac:spMkLst>
        </pc:spChg>
      </pc:sldChg>
      <pc:sldChg chg="modSp">
        <pc:chgData name="Johnson, Kristin" userId="S::johnson.984@wright.edu::31076d02-70fd-4cae-861e-b94cc2fb4205" providerId="AD" clId="Web-{EC32F99E-2E82-216D-09B0-9AFE9E516991}" dt="2025-02-17T02:31:13.556" v="34" actId="20577"/>
        <pc:sldMkLst>
          <pc:docMk/>
          <pc:sldMk cId="2585301311" sldId="265"/>
        </pc:sldMkLst>
        <pc:spChg chg="mod">
          <ac:chgData name="Johnson, Kristin" userId="S::johnson.984@wright.edu::31076d02-70fd-4cae-861e-b94cc2fb4205" providerId="AD" clId="Web-{EC32F99E-2E82-216D-09B0-9AFE9E516991}" dt="2025-02-17T02:31:13.556" v="34" actId="20577"/>
          <ac:spMkLst>
            <pc:docMk/>
            <pc:sldMk cId="2585301311" sldId="265"/>
            <ac:spMk id="3" creationId="{77CB456A-CB57-783A-A716-86B9C6576BD1}"/>
          </ac:spMkLst>
        </pc:spChg>
      </pc:sldChg>
      <pc:sldChg chg="modSp">
        <pc:chgData name="Johnson, Kristin" userId="S::johnson.984@wright.edu::31076d02-70fd-4cae-861e-b94cc2fb4205" providerId="AD" clId="Web-{EC32F99E-2E82-216D-09B0-9AFE9E516991}" dt="2025-02-17T02:34:42.315" v="36" actId="20577"/>
        <pc:sldMkLst>
          <pc:docMk/>
          <pc:sldMk cId="1707657134" sldId="266"/>
        </pc:sldMkLst>
        <pc:spChg chg="mod">
          <ac:chgData name="Johnson, Kristin" userId="S::johnson.984@wright.edu::31076d02-70fd-4cae-861e-b94cc2fb4205" providerId="AD" clId="Web-{EC32F99E-2E82-216D-09B0-9AFE9E516991}" dt="2025-02-17T02:34:42.315" v="36" actId="20577"/>
          <ac:spMkLst>
            <pc:docMk/>
            <pc:sldMk cId="1707657134" sldId="266"/>
            <ac:spMk id="2" creationId="{F8FDAE0A-42DB-22AD-52F4-B46EBEF7CDC0}"/>
          </ac:spMkLst>
        </pc:spChg>
        <pc:spChg chg="mod">
          <ac:chgData name="Johnson, Kristin" userId="S::johnson.984@wright.edu::31076d02-70fd-4cae-861e-b94cc2fb4205" providerId="AD" clId="Web-{EC32F99E-2E82-216D-09B0-9AFE9E516991}" dt="2025-02-17T02:05:49.262" v="6" actId="20577"/>
          <ac:spMkLst>
            <pc:docMk/>
            <pc:sldMk cId="1707657134" sldId="266"/>
            <ac:spMk id="3" creationId="{B9FB1592-2B43-CACE-AC6E-5FE682C984DD}"/>
          </ac:spMkLst>
        </pc:spChg>
      </pc:sldChg>
    </pc:docChg>
  </pc:docChgLst>
  <pc:docChgLst>
    <pc:chgData name="Johnson, Kristin" userId="S::johnson.984@wright.edu::31076d02-70fd-4cae-861e-b94cc2fb4205" providerId="AD" clId="Web-{B6D124D4-B187-5F4A-E059-957596C72FCC}"/>
    <pc:docChg chg="addSld modSld">
      <pc:chgData name="Johnson, Kristin" userId="S::johnson.984@wright.edu::31076d02-70fd-4cae-861e-b94cc2fb4205" providerId="AD" clId="Web-{B6D124D4-B187-5F4A-E059-957596C72FCC}" dt="2025-02-11T19:48:54.895" v="311"/>
      <pc:docMkLst>
        <pc:docMk/>
      </pc:docMkLst>
      <pc:sldChg chg="modSp">
        <pc:chgData name="Johnson, Kristin" userId="S::johnson.984@wright.edu::31076d02-70fd-4cae-861e-b94cc2fb4205" providerId="AD" clId="Web-{B6D124D4-B187-5F4A-E059-957596C72FCC}" dt="2025-02-11T17:45:25.042" v="7" actId="20577"/>
        <pc:sldMkLst>
          <pc:docMk/>
          <pc:sldMk cId="1008073071" sldId="256"/>
        </pc:sldMkLst>
        <pc:spChg chg="mod">
          <ac:chgData name="Johnson, Kristin" userId="S::johnson.984@wright.edu::31076d02-70fd-4cae-861e-b94cc2fb4205" providerId="AD" clId="Web-{B6D124D4-B187-5F4A-E059-957596C72FCC}" dt="2025-02-11T17:45:25.042" v="7" actId="20577"/>
          <ac:spMkLst>
            <pc:docMk/>
            <pc:sldMk cId="1008073071" sldId="256"/>
            <ac:spMk id="2" creationId="{467BD74C-B806-642C-1A80-F21DBA3C3F0E}"/>
          </ac:spMkLst>
        </pc:spChg>
      </pc:sldChg>
      <pc:sldChg chg="modSp">
        <pc:chgData name="Johnson, Kristin" userId="S::johnson.984@wright.edu::31076d02-70fd-4cae-861e-b94cc2fb4205" providerId="AD" clId="Web-{B6D124D4-B187-5F4A-E059-957596C72FCC}" dt="2025-02-11T18:04:37.089" v="12" actId="20577"/>
        <pc:sldMkLst>
          <pc:docMk/>
          <pc:sldMk cId="689540122" sldId="258"/>
        </pc:sldMkLst>
        <pc:spChg chg="mod">
          <ac:chgData name="Johnson, Kristin" userId="S::johnson.984@wright.edu::31076d02-70fd-4cae-861e-b94cc2fb4205" providerId="AD" clId="Web-{B6D124D4-B187-5F4A-E059-957596C72FCC}" dt="2025-02-11T18:04:37.089" v="12" actId="20577"/>
          <ac:spMkLst>
            <pc:docMk/>
            <pc:sldMk cId="689540122" sldId="258"/>
            <ac:spMk id="3" creationId="{B8BB0DF9-51B0-7EF2-30A7-3B7AB2B66920}"/>
          </ac:spMkLst>
        </pc:spChg>
      </pc:sldChg>
      <pc:sldChg chg="modSp">
        <pc:chgData name="Johnson, Kristin" userId="S::johnson.984@wright.edu::31076d02-70fd-4cae-861e-b94cc2fb4205" providerId="AD" clId="Web-{B6D124D4-B187-5F4A-E059-957596C72FCC}" dt="2025-02-11T18:15:34.046" v="77" actId="20577"/>
        <pc:sldMkLst>
          <pc:docMk/>
          <pc:sldMk cId="1073098087" sldId="259"/>
        </pc:sldMkLst>
        <pc:spChg chg="mod">
          <ac:chgData name="Johnson, Kristin" userId="S::johnson.984@wright.edu::31076d02-70fd-4cae-861e-b94cc2fb4205" providerId="AD" clId="Web-{B6D124D4-B187-5F4A-E059-957596C72FCC}" dt="2025-02-11T18:15:34.046" v="77" actId="20577"/>
          <ac:spMkLst>
            <pc:docMk/>
            <pc:sldMk cId="1073098087" sldId="259"/>
            <ac:spMk id="3" creationId="{4DC2BAE4-57C0-C262-C181-4E46D99970D1}"/>
          </ac:spMkLst>
        </pc:spChg>
      </pc:sldChg>
      <pc:sldChg chg="modSp add modNotes">
        <pc:chgData name="Johnson, Kristin" userId="S::johnson.984@wright.edu::31076d02-70fd-4cae-861e-b94cc2fb4205" providerId="AD" clId="Web-{B6D124D4-B187-5F4A-E059-957596C72FCC}" dt="2025-02-11T19:36:29.629" v="194" actId="20577"/>
        <pc:sldMkLst>
          <pc:docMk/>
          <pc:sldMk cId="3987937241" sldId="261"/>
        </pc:sldMkLst>
        <pc:spChg chg="mod">
          <ac:chgData name="Johnson, Kristin" userId="S::johnson.984@wright.edu::31076d02-70fd-4cae-861e-b94cc2fb4205" providerId="AD" clId="Web-{B6D124D4-B187-5F4A-E059-957596C72FCC}" dt="2025-02-11T18:16:02.438" v="80" actId="20577"/>
          <ac:spMkLst>
            <pc:docMk/>
            <pc:sldMk cId="3987937241" sldId="261"/>
            <ac:spMk id="2" creationId="{3E93B212-0F81-53D5-4D82-45FB1776E89B}"/>
          </ac:spMkLst>
        </pc:spChg>
        <pc:spChg chg="mod">
          <ac:chgData name="Johnson, Kristin" userId="S::johnson.984@wright.edu::31076d02-70fd-4cae-861e-b94cc2fb4205" providerId="AD" clId="Web-{B6D124D4-B187-5F4A-E059-957596C72FCC}" dt="2025-02-11T19:36:29.629" v="194" actId="20577"/>
          <ac:spMkLst>
            <pc:docMk/>
            <pc:sldMk cId="3987937241" sldId="261"/>
            <ac:spMk id="3" creationId="{B8BB0DF9-51B0-7EF2-30A7-3B7AB2B66920}"/>
          </ac:spMkLst>
        </pc:spChg>
      </pc:sldChg>
      <pc:sldChg chg="modSp add">
        <pc:chgData name="Johnson, Kristin" userId="S::johnson.984@wright.edu::31076d02-70fd-4cae-861e-b94cc2fb4205" providerId="AD" clId="Web-{B6D124D4-B187-5F4A-E059-957596C72FCC}" dt="2025-02-11T18:51:42.252" v="164" actId="20577"/>
        <pc:sldMkLst>
          <pc:docMk/>
          <pc:sldMk cId="3365932697" sldId="262"/>
        </pc:sldMkLst>
        <pc:spChg chg="mod">
          <ac:chgData name="Johnson, Kristin" userId="S::johnson.984@wright.edu::31076d02-70fd-4cae-861e-b94cc2fb4205" providerId="AD" clId="Web-{B6D124D4-B187-5F4A-E059-957596C72FCC}" dt="2025-02-11T18:16:35.017" v="84" actId="20577"/>
          <ac:spMkLst>
            <pc:docMk/>
            <pc:sldMk cId="3365932697" sldId="262"/>
            <ac:spMk id="2" creationId="{817F96A0-AC2B-0A29-286A-BCE0606E7BD9}"/>
          </ac:spMkLst>
        </pc:spChg>
        <pc:spChg chg="mod">
          <ac:chgData name="Johnson, Kristin" userId="S::johnson.984@wright.edu::31076d02-70fd-4cae-861e-b94cc2fb4205" providerId="AD" clId="Web-{B6D124D4-B187-5F4A-E059-957596C72FCC}" dt="2025-02-11T18:51:42.252" v="164" actId="20577"/>
          <ac:spMkLst>
            <pc:docMk/>
            <pc:sldMk cId="3365932697" sldId="262"/>
            <ac:spMk id="3" creationId="{4DC2BAE4-57C0-C262-C181-4E46D99970D1}"/>
          </ac:spMkLst>
        </pc:spChg>
      </pc:sldChg>
      <pc:sldChg chg="modSp add">
        <pc:chgData name="Johnson, Kristin" userId="S::johnson.984@wright.edu::31076d02-70fd-4cae-861e-b94cc2fb4205" providerId="AD" clId="Web-{B6D124D4-B187-5F4A-E059-957596C72FCC}" dt="2025-02-11T19:22:02.671" v="173" actId="20577"/>
        <pc:sldMkLst>
          <pc:docMk/>
          <pc:sldMk cId="120291686" sldId="263"/>
        </pc:sldMkLst>
        <pc:spChg chg="mod">
          <ac:chgData name="Johnson, Kristin" userId="S::johnson.984@wright.edu::31076d02-70fd-4cae-861e-b94cc2fb4205" providerId="AD" clId="Web-{B6D124D4-B187-5F4A-E059-957596C72FCC}" dt="2025-02-11T18:18:13.457" v="88" actId="20577"/>
          <ac:spMkLst>
            <pc:docMk/>
            <pc:sldMk cId="120291686" sldId="263"/>
            <ac:spMk id="2" creationId="{65AB1E36-6A50-4582-ACE7-32CA2980704A}"/>
          </ac:spMkLst>
        </pc:spChg>
        <pc:spChg chg="mod">
          <ac:chgData name="Johnson, Kristin" userId="S::johnson.984@wright.edu::31076d02-70fd-4cae-861e-b94cc2fb4205" providerId="AD" clId="Web-{B6D124D4-B187-5F4A-E059-957596C72FCC}" dt="2025-02-11T19:22:02.671" v="173" actId="20577"/>
          <ac:spMkLst>
            <pc:docMk/>
            <pc:sldMk cId="120291686" sldId="263"/>
            <ac:spMk id="3" creationId="{6BEAB9B7-F0BB-F915-14CC-521AE82DD5F3}"/>
          </ac:spMkLst>
        </pc:spChg>
      </pc:sldChg>
      <pc:sldChg chg="modSp add replId modNotes">
        <pc:chgData name="Johnson, Kristin" userId="S::johnson.984@wright.edu::31076d02-70fd-4cae-861e-b94cc2fb4205" providerId="AD" clId="Web-{B6D124D4-B187-5F4A-E059-957596C72FCC}" dt="2025-02-11T19:48:54.895" v="311"/>
        <pc:sldMkLst>
          <pc:docMk/>
          <pc:sldMk cId="150125647" sldId="264"/>
        </pc:sldMkLst>
        <pc:spChg chg="mod">
          <ac:chgData name="Johnson, Kristin" userId="S::johnson.984@wright.edu::31076d02-70fd-4cae-861e-b94cc2fb4205" providerId="AD" clId="Web-{B6D124D4-B187-5F4A-E059-957596C72FCC}" dt="2025-02-11T18:18:20.332" v="90" actId="20577"/>
          <ac:spMkLst>
            <pc:docMk/>
            <pc:sldMk cId="150125647" sldId="264"/>
            <ac:spMk id="2" creationId="{B53A62B0-E395-ADF7-70A1-64E18F7D7715}"/>
          </ac:spMkLst>
        </pc:spChg>
        <pc:spChg chg="mod">
          <ac:chgData name="Johnson, Kristin" userId="S::johnson.984@wright.edu::31076d02-70fd-4cae-861e-b94cc2fb4205" providerId="AD" clId="Web-{B6D124D4-B187-5F4A-E059-957596C72FCC}" dt="2025-02-11T19:44:17.920" v="292" actId="20577"/>
          <ac:spMkLst>
            <pc:docMk/>
            <pc:sldMk cId="150125647" sldId="264"/>
            <ac:spMk id="3" creationId="{61D383A0-649B-D696-C2C8-40C98019C20A}"/>
          </ac:spMkLst>
        </pc:spChg>
      </pc:sldChg>
      <pc:sldChg chg="modSp add replId">
        <pc:chgData name="Johnson, Kristin" userId="S::johnson.984@wright.edu::31076d02-70fd-4cae-861e-b94cc2fb4205" providerId="AD" clId="Web-{B6D124D4-B187-5F4A-E059-957596C72FCC}" dt="2025-02-11T19:39:55.321" v="221" actId="20577"/>
        <pc:sldMkLst>
          <pc:docMk/>
          <pc:sldMk cId="2585301311" sldId="265"/>
        </pc:sldMkLst>
        <pc:spChg chg="mod">
          <ac:chgData name="Johnson, Kristin" userId="S::johnson.984@wright.edu::31076d02-70fd-4cae-861e-b94cc2fb4205" providerId="AD" clId="Web-{B6D124D4-B187-5F4A-E059-957596C72FCC}" dt="2025-02-11T18:18:31.426" v="92" actId="20577"/>
          <ac:spMkLst>
            <pc:docMk/>
            <pc:sldMk cId="2585301311" sldId="265"/>
            <ac:spMk id="2" creationId="{381F883A-203A-FFE5-4BDF-89D48F2A3FCC}"/>
          </ac:spMkLst>
        </pc:spChg>
        <pc:spChg chg="mod">
          <ac:chgData name="Johnson, Kristin" userId="S::johnson.984@wright.edu::31076d02-70fd-4cae-861e-b94cc2fb4205" providerId="AD" clId="Web-{B6D124D4-B187-5F4A-E059-957596C72FCC}" dt="2025-02-11T19:39:55.321" v="221" actId="20577"/>
          <ac:spMkLst>
            <pc:docMk/>
            <pc:sldMk cId="2585301311" sldId="265"/>
            <ac:spMk id="3" creationId="{77CB456A-CB57-783A-A716-86B9C6576BD1}"/>
          </ac:spMkLst>
        </pc:spChg>
      </pc:sldChg>
      <pc:sldChg chg="modSp add replId">
        <pc:chgData name="Johnson, Kristin" userId="S::johnson.984@wright.edu::31076d02-70fd-4cae-861e-b94cc2fb4205" providerId="AD" clId="Web-{B6D124D4-B187-5F4A-E059-957596C72FCC}" dt="2025-02-11T18:19:12.959" v="95" actId="20577"/>
        <pc:sldMkLst>
          <pc:docMk/>
          <pc:sldMk cId="1707657134" sldId="266"/>
        </pc:sldMkLst>
        <pc:spChg chg="mod">
          <ac:chgData name="Johnson, Kristin" userId="S::johnson.984@wright.edu::31076d02-70fd-4cae-861e-b94cc2fb4205" providerId="AD" clId="Web-{B6D124D4-B187-5F4A-E059-957596C72FCC}" dt="2025-02-11T18:19:12.959" v="95" actId="20577"/>
          <ac:spMkLst>
            <pc:docMk/>
            <pc:sldMk cId="1707657134" sldId="266"/>
            <ac:spMk id="2" creationId="{F8FDAE0A-42DB-22AD-52F4-B46EBEF7CDC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E7DC8-9737-42E6-BE46-BAAB034220E3}"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94F58-05EA-435F-AB34-5A48EB314935}" type="slidenum">
              <a:rPr lang="en-US" smtClean="0"/>
              <a:t>‹#›</a:t>
            </a:fld>
            <a:endParaRPr lang="en-US"/>
          </a:p>
        </p:txBody>
      </p:sp>
    </p:spTree>
    <p:extLst>
      <p:ext uri="{BB962C8B-B14F-4D97-AF65-F5344CB8AC3E}">
        <p14:creationId xmlns:p14="http://schemas.microsoft.com/office/powerpoint/2010/main" val="147907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the requirement that is easy to implement and high priority. </a:t>
            </a:r>
          </a:p>
        </p:txBody>
      </p:sp>
      <p:sp>
        <p:nvSpPr>
          <p:cNvPr id="4" name="Slide Number Placeholder 3"/>
          <p:cNvSpPr>
            <a:spLocks noGrp="1"/>
          </p:cNvSpPr>
          <p:nvPr>
            <p:ph type="sldNum" sz="quarter" idx="5"/>
          </p:nvPr>
        </p:nvSpPr>
        <p:spPr/>
        <p:txBody>
          <a:bodyPr/>
          <a:lstStyle/>
          <a:p>
            <a:fld id="{60894F58-05EA-435F-AB34-5A48EB314935}" type="slidenum">
              <a:rPr lang="en-US" smtClean="0"/>
              <a:t>3</a:t>
            </a:fld>
            <a:endParaRPr lang="en-US"/>
          </a:p>
        </p:txBody>
      </p:sp>
    </p:spTree>
    <p:extLst>
      <p:ext uri="{BB962C8B-B14F-4D97-AF65-F5344CB8AC3E}">
        <p14:creationId xmlns:p14="http://schemas.microsoft.com/office/powerpoint/2010/main" val="3957854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894F58-05EA-435F-AB34-5A48EB314935}" type="slidenum">
              <a:rPr lang="en-US" smtClean="0"/>
              <a:t>4</a:t>
            </a:fld>
            <a:endParaRPr lang="en-US"/>
          </a:p>
        </p:txBody>
      </p:sp>
    </p:spTree>
    <p:extLst>
      <p:ext uri="{BB962C8B-B14F-4D97-AF65-F5344CB8AC3E}">
        <p14:creationId xmlns:p14="http://schemas.microsoft.com/office/powerpoint/2010/main" val="875943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requirement that is challenging to implement and high priority. Specify in bold the </a:t>
            </a:r>
            <a:r>
              <a:rPr lang="en-US" dirty="0" err="1"/>
              <a:t>WingsExpress</a:t>
            </a:r>
            <a:r>
              <a:rPr lang="en-US" dirty="0"/>
              <a:t> and specify if this is a university specific application or not</a:t>
            </a:r>
          </a:p>
        </p:txBody>
      </p:sp>
      <p:sp>
        <p:nvSpPr>
          <p:cNvPr id="4" name="Slide Number Placeholder 3"/>
          <p:cNvSpPr>
            <a:spLocks noGrp="1"/>
          </p:cNvSpPr>
          <p:nvPr>
            <p:ph type="sldNum" sz="quarter" idx="5"/>
          </p:nvPr>
        </p:nvSpPr>
        <p:spPr/>
        <p:txBody>
          <a:bodyPr/>
          <a:lstStyle/>
          <a:p>
            <a:fld id="{60894F58-05EA-435F-AB34-5A48EB314935}" type="slidenum">
              <a:rPr lang="en-US" smtClean="0"/>
              <a:t>6</a:t>
            </a:fld>
            <a:endParaRPr lang="en-US"/>
          </a:p>
        </p:txBody>
      </p:sp>
    </p:spTree>
    <p:extLst>
      <p:ext uri="{BB962C8B-B14F-4D97-AF65-F5344CB8AC3E}">
        <p14:creationId xmlns:p14="http://schemas.microsoft.com/office/powerpoint/2010/main" val="3957854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894F58-05EA-435F-AB34-5A48EB314935}" type="slidenum">
              <a:rPr lang="en-US" smtClean="0"/>
              <a:t>7</a:t>
            </a:fld>
            <a:endParaRPr lang="en-US"/>
          </a:p>
        </p:txBody>
      </p:sp>
    </p:spTree>
    <p:extLst>
      <p:ext uri="{BB962C8B-B14F-4D97-AF65-F5344CB8AC3E}">
        <p14:creationId xmlns:p14="http://schemas.microsoft.com/office/powerpoint/2010/main" val="875943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83D6B-A6CA-F448-F907-C277AB41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08D2D7-26F8-5366-ED6C-9C2083A87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F3EEC-A1E3-DED9-08C4-BE5FD3441347}"/>
              </a:ext>
            </a:extLst>
          </p:cNvPr>
          <p:cNvSpPr>
            <a:spLocks noGrp="1"/>
          </p:cNvSpPr>
          <p:nvPr>
            <p:ph type="body" idx="1"/>
          </p:nvPr>
        </p:nvSpPr>
        <p:spPr/>
        <p:txBody>
          <a:bodyPr/>
          <a:lstStyle/>
          <a:p>
            <a:r>
              <a:rPr lang="en-US" dirty="0"/>
              <a:t>This is the requirement that is likely high in volatility. Likely to be volatile due to new campus features, construction, changes to office locations, info to be displayed about locations. Could also be volatile in content; what points we decide to highlight, what media we use for those points could both change pretty quickly. Specify the information and media more; not so vague</a:t>
            </a:r>
          </a:p>
        </p:txBody>
      </p:sp>
      <p:sp>
        <p:nvSpPr>
          <p:cNvPr id="4" name="Slide Number Placeholder 3">
            <a:extLst>
              <a:ext uri="{FF2B5EF4-FFF2-40B4-BE49-F238E27FC236}">
                <a16:creationId xmlns:a16="http://schemas.microsoft.com/office/drawing/2014/main" id="{0522FE64-266F-4731-03B8-CEFB5AF3D3CC}"/>
              </a:ext>
            </a:extLst>
          </p:cNvPr>
          <p:cNvSpPr>
            <a:spLocks noGrp="1"/>
          </p:cNvSpPr>
          <p:nvPr>
            <p:ph type="sldNum" sz="quarter" idx="5"/>
          </p:nvPr>
        </p:nvSpPr>
        <p:spPr/>
        <p:txBody>
          <a:bodyPr/>
          <a:lstStyle/>
          <a:p>
            <a:fld id="{60894F58-05EA-435F-AB34-5A48EB314935}" type="slidenum">
              <a:rPr lang="en-US" smtClean="0"/>
              <a:t>9</a:t>
            </a:fld>
            <a:endParaRPr lang="en-US"/>
          </a:p>
        </p:txBody>
      </p:sp>
    </p:spTree>
    <p:extLst>
      <p:ext uri="{BB962C8B-B14F-4D97-AF65-F5344CB8AC3E}">
        <p14:creationId xmlns:p14="http://schemas.microsoft.com/office/powerpoint/2010/main" val="1266171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45FA7-200E-4414-8596-CCE86AFEC0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4B94B-F9F5-082E-39BE-C0B1995F7F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F3F084-2ACE-9BCC-78BE-6F3EFA8A76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B049DCF-812D-BBAE-BA37-CA5BA8341860}"/>
              </a:ext>
            </a:extLst>
          </p:cNvPr>
          <p:cNvSpPr>
            <a:spLocks noGrp="1"/>
          </p:cNvSpPr>
          <p:nvPr>
            <p:ph type="sldNum" sz="quarter" idx="5"/>
          </p:nvPr>
        </p:nvSpPr>
        <p:spPr/>
        <p:txBody>
          <a:bodyPr/>
          <a:lstStyle/>
          <a:p>
            <a:fld id="{60894F58-05EA-435F-AB34-5A48EB314935}" type="slidenum">
              <a:rPr lang="en-US" smtClean="0"/>
              <a:t>10</a:t>
            </a:fld>
            <a:endParaRPr lang="en-US"/>
          </a:p>
        </p:txBody>
      </p:sp>
    </p:spTree>
    <p:extLst>
      <p:ext uri="{BB962C8B-B14F-4D97-AF65-F5344CB8AC3E}">
        <p14:creationId xmlns:p14="http://schemas.microsoft.com/office/powerpoint/2010/main" val="12610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27F2-15BB-4793-B0B0-36CE57B80A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D720B-D87D-994D-6930-40160865D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2933D9-B976-C129-1E14-86281E5EB29F}"/>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5" name="Footer Placeholder 4">
            <a:extLst>
              <a:ext uri="{FF2B5EF4-FFF2-40B4-BE49-F238E27FC236}">
                <a16:creationId xmlns:a16="http://schemas.microsoft.com/office/drawing/2014/main" id="{2A554A52-0C97-5BDC-73C0-D3E04405C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FB268-2F22-3A90-ED10-572BAD807CC2}"/>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3053033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1DD15-7884-F653-2DD7-35A2AA1379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516CD5-ADA1-86CF-C5FD-99EF59966D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6AD5E-CB6F-8123-D295-730AD7BF9002}"/>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5" name="Footer Placeholder 4">
            <a:extLst>
              <a:ext uri="{FF2B5EF4-FFF2-40B4-BE49-F238E27FC236}">
                <a16:creationId xmlns:a16="http://schemas.microsoft.com/office/drawing/2014/main" id="{E6C6DC65-4667-6B92-5822-9A09F3AD83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7B92A-73C8-B6E1-288F-233C156576AC}"/>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1920732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8C0E52-F9EB-6D4D-6A63-E9FF7B3A77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7529F6-60A0-B7BE-CB87-6331BA58C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5537D7-41AA-52CE-7A18-5D9E523F26C9}"/>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5" name="Footer Placeholder 4">
            <a:extLst>
              <a:ext uri="{FF2B5EF4-FFF2-40B4-BE49-F238E27FC236}">
                <a16:creationId xmlns:a16="http://schemas.microsoft.com/office/drawing/2014/main" id="{7CFC2866-0366-14E6-39FB-2C158B526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B39B5D-10D8-0E7A-3718-A9F51DDEB594}"/>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424024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BEF5-900B-12C6-5233-DD07AAC8B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E04F6-7191-EED7-B8C5-74C5C8CE5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E9063B-2028-FDBD-B297-D22D2374637B}"/>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5" name="Footer Placeholder 4">
            <a:extLst>
              <a:ext uri="{FF2B5EF4-FFF2-40B4-BE49-F238E27FC236}">
                <a16:creationId xmlns:a16="http://schemas.microsoft.com/office/drawing/2014/main" id="{7D8A12C1-0AB1-C382-3D72-E986BF22B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CAA59-859D-AEE6-EB3A-E5F4DBF60DF2}"/>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292855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71503-EC1B-A0CC-8951-13709BDFC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0868F5-088E-CEA9-4B04-8C37B1EFB5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046DE-16F0-F0A3-1B16-B48A54CADBA2}"/>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5" name="Footer Placeholder 4">
            <a:extLst>
              <a:ext uri="{FF2B5EF4-FFF2-40B4-BE49-F238E27FC236}">
                <a16:creationId xmlns:a16="http://schemas.microsoft.com/office/drawing/2014/main" id="{057253B8-7C14-3019-D335-9FF468C14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8D984-2377-DDB1-BBE2-620442C5B76B}"/>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3442021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F1A5-EED3-C15F-23C9-19330635BA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710CA-A9B3-44BB-0739-298D5FF523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896F40-FB83-AC52-EDB5-2417157BED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F0B1B-EC3C-0E36-CFBB-6736AA1D0304}"/>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6" name="Footer Placeholder 5">
            <a:extLst>
              <a:ext uri="{FF2B5EF4-FFF2-40B4-BE49-F238E27FC236}">
                <a16:creationId xmlns:a16="http://schemas.microsoft.com/office/drawing/2014/main" id="{873C77D9-EEAB-CDFE-7160-26E25C623C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92809-1E2B-4E78-B59B-EABB85B98592}"/>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176137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9FAB-20BA-68E2-06AC-24D41FE34B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BA0E59-2228-108E-66D8-9038A72018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C6E5C0-3940-BD44-3011-9AE1E4443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8C05E1-82D9-5365-9C50-16F7C18157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62613-AA18-8C81-C6C6-04B2C56C0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032882-2711-AA4F-E2F1-4E13198BA8DF}"/>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8" name="Footer Placeholder 7">
            <a:extLst>
              <a:ext uri="{FF2B5EF4-FFF2-40B4-BE49-F238E27FC236}">
                <a16:creationId xmlns:a16="http://schemas.microsoft.com/office/drawing/2014/main" id="{208DA73F-3566-9681-DE75-287D443E63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298F3E-E224-9F88-C57C-4B96488A3C48}"/>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75055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6C3C-A813-62AA-E892-994ECB0546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3519FA-481A-981A-D1DD-A5F0BCE19C7A}"/>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4" name="Footer Placeholder 3">
            <a:extLst>
              <a:ext uri="{FF2B5EF4-FFF2-40B4-BE49-F238E27FC236}">
                <a16:creationId xmlns:a16="http://schemas.microsoft.com/office/drawing/2014/main" id="{41A50AFF-77F7-1FD1-548F-335A9F9FC8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2F65AB-EB24-3A90-F0CC-5873141916A4}"/>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53835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570AA4-3DBB-8578-0E2E-E3FB41D47BE7}"/>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3" name="Footer Placeholder 2">
            <a:extLst>
              <a:ext uri="{FF2B5EF4-FFF2-40B4-BE49-F238E27FC236}">
                <a16:creationId xmlns:a16="http://schemas.microsoft.com/office/drawing/2014/main" id="{34EDCB43-0427-15A0-797A-D2D1A693CD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244F0C-F4EF-E602-4C5E-B14C629C5516}"/>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2495893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A9094-EDB0-F3DB-84CC-68ED738344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8DB25C-355A-C9A0-619D-697D6E4D2C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6178FE-01D1-1424-9754-9327C6942F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6E3582-DC2D-954F-CA14-09AEEC17BB09}"/>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6" name="Footer Placeholder 5">
            <a:extLst>
              <a:ext uri="{FF2B5EF4-FFF2-40B4-BE49-F238E27FC236}">
                <a16:creationId xmlns:a16="http://schemas.microsoft.com/office/drawing/2014/main" id="{2F273447-33FB-55B2-93CA-FC683DC9D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A6EC49-9417-BD32-65E6-27CBFA49BB95}"/>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156666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CBF2D-55D2-0254-604F-9C4FBB921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AD3CCD-CE8D-4B14-4F2F-823D94B1C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C26407-7418-A006-40CC-4211C1687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21543-97FA-C31E-3275-A4BE1B6B7509}"/>
              </a:ext>
            </a:extLst>
          </p:cNvPr>
          <p:cNvSpPr>
            <a:spLocks noGrp="1"/>
          </p:cNvSpPr>
          <p:nvPr>
            <p:ph type="dt" sz="half" idx="10"/>
          </p:nvPr>
        </p:nvSpPr>
        <p:spPr/>
        <p:txBody>
          <a:bodyPr/>
          <a:lstStyle/>
          <a:p>
            <a:fld id="{E5257592-AD98-4594-8666-AFCA10F42F41}" type="datetimeFigureOut">
              <a:rPr lang="en-US" smtClean="0"/>
              <a:t>3/18/2025</a:t>
            </a:fld>
            <a:endParaRPr lang="en-US"/>
          </a:p>
        </p:txBody>
      </p:sp>
      <p:sp>
        <p:nvSpPr>
          <p:cNvPr id="6" name="Footer Placeholder 5">
            <a:extLst>
              <a:ext uri="{FF2B5EF4-FFF2-40B4-BE49-F238E27FC236}">
                <a16:creationId xmlns:a16="http://schemas.microsoft.com/office/drawing/2014/main" id="{98B0BDBF-221B-57EF-9984-CC2E99162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29BBED-4570-0C53-5EC3-E2DD728E071D}"/>
              </a:ext>
            </a:extLst>
          </p:cNvPr>
          <p:cNvSpPr>
            <a:spLocks noGrp="1"/>
          </p:cNvSpPr>
          <p:nvPr>
            <p:ph type="sldNum" sz="quarter" idx="12"/>
          </p:nvPr>
        </p:nvSpPr>
        <p:spPr/>
        <p:txBody>
          <a:bodyPr/>
          <a:lstStyle/>
          <a:p>
            <a:fld id="{67FC5A28-1039-4902-983D-32724643C820}" type="slidenum">
              <a:rPr lang="en-US" smtClean="0"/>
              <a:t>‹#›</a:t>
            </a:fld>
            <a:endParaRPr lang="en-US"/>
          </a:p>
        </p:txBody>
      </p:sp>
    </p:spTree>
    <p:extLst>
      <p:ext uri="{BB962C8B-B14F-4D97-AF65-F5344CB8AC3E}">
        <p14:creationId xmlns:p14="http://schemas.microsoft.com/office/powerpoint/2010/main" val="3633418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6E91C1-C461-4664-08FA-4C23067C2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E6389D-C111-7BD5-7F9A-08BA181D9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7FDDF3-2DCD-58A3-5D72-71DCFDC19C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257592-AD98-4594-8666-AFCA10F42F41}" type="datetimeFigureOut">
              <a:rPr lang="en-US" smtClean="0"/>
              <a:t>3/18/2025</a:t>
            </a:fld>
            <a:endParaRPr lang="en-US"/>
          </a:p>
        </p:txBody>
      </p:sp>
      <p:sp>
        <p:nvSpPr>
          <p:cNvPr id="5" name="Footer Placeholder 4">
            <a:extLst>
              <a:ext uri="{FF2B5EF4-FFF2-40B4-BE49-F238E27FC236}">
                <a16:creationId xmlns:a16="http://schemas.microsoft.com/office/drawing/2014/main" id="{F5B7208E-6AEB-A562-CA83-F506AEF6C4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0C9A81-FC5C-B593-6E3C-7DA7CA50A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FC5A28-1039-4902-983D-32724643C820}" type="slidenum">
              <a:rPr lang="en-US" smtClean="0"/>
              <a:t>‹#›</a:t>
            </a:fld>
            <a:endParaRPr lang="en-US"/>
          </a:p>
        </p:txBody>
      </p:sp>
    </p:spTree>
    <p:extLst>
      <p:ext uri="{BB962C8B-B14F-4D97-AF65-F5344CB8AC3E}">
        <p14:creationId xmlns:p14="http://schemas.microsoft.com/office/powerpoint/2010/main" val="1902693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BD74C-B806-642C-1A80-F21DBA3C3F0E}"/>
              </a:ext>
            </a:extLst>
          </p:cNvPr>
          <p:cNvSpPr>
            <a:spLocks noGrp="1"/>
          </p:cNvSpPr>
          <p:nvPr>
            <p:ph type="ctrTitle"/>
          </p:nvPr>
        </p:nvSpPr>
        <p:spPr/>
        <p:txBody>
          <a:bodyPr/>
          <a:lstStyle/>
          <a:p>
            <a:r>
              <a:rPr lang="en-US"/>
              <a:t>Guided Campus Tour</a:t>
            </a:r>
          </a:p>
        </p:txBody>
      </p:sp>
      <p:sp>
        <p:nvSpPr>
          <p:cNvPr id="3" name="Subtitle 2">
            <a:extLst>
              <a:ext uri="{FF2B5EF4-FFF2-40B4-BE49-F238E27FC236}">
                <a16:creationId xmlns:a16="http://schemas.microsoft.com/office/drawing/2014/main" id="{2AC08098-433B-68F6-C828-B1B41BFB39FA}"/>
              </a:ext>
            </a:extLst>
          </p:cNvPr>
          <p:cNvSpPr>
            <a:spLocks noGrp="1"/>
          </p:cNvSpPr>
          <p:nvPr>
            <p:ph type="subTitle" idx="1"/>
          </p:nvPr>
        </p:nvSpPr>
        <p:spPr/>
        <p:txBody>
          <a:bodyPr/>
          <a:lstStyle/>
          <a:p>
            <a:r>
              <a:rPr lang="en-US"/>
              <a:t>Generic Campus Tour Company</a:t>
            </a:r>
          </a:p>
          <a:p>
            <a:r>
              <a:rPr lang="en-US"/>
              <a:t>Nick </a:t>
            </a:r>
            <a:r>
              <a:rPr lang="en-US" err="1"/>
              <a:t>Heyart</a:t>
            </a:r>
            <a:r>
              <a:rPr lang="en-US"/>
              <a:t> (Senior VP), Kristin Johnson (Senior VP), and Jimmie Cox (Senior VP)</a:t>
            </a:r>
          </a:p>
        </p:txBody>
      </p:sp>
    </p:spTree>
    <p:extLst>
      <p:ext uri="{BB962C8B-B14F-4D97-AF65-F5344CB8AC3E}">
        <p14:creationId xmlns:p14="http://schemas.microsoft.com/office/powerpoint/2010/main" val="100807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478E0-1E5D-3603-F488-486355D5A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1F883A-203A-FFE5-4BDF-89D48F2A3FCC}"/>
              </a:ext>
            </a:extLst>
          </p:cNvPr>
          <p:cNvSpPr>
            <a:spLocks noGrp="1"/>
          </p:cNvSpPr>
          <p:nvPr>
            <p:ph type="title"/>
          </p:nvPr>
        </p:nvSpPr>
        <p:spPr/>
        <p:txBody>
          <a:bodyPr/>
          <a:lstStyle/>
          <a:p>
            <a:r>
              <a:rPr lang="en-US"/>
              <a:t>Requirement 3</a:t>
            </a:r>
          </a:p>
        </p:txBody>
      </p:sp>
      <p:sp>
        <p:nvSpPr>
          <p:cNvPr id="3" name="Content Placeholder 2">
            <a:extLst>
              <a:ext uri="{FF2B5EF4-FFF2-40B4-BE49-F238E27FC236}">
                <a16:creationId xmlns:a16="http://schemas.microsoft.com/office/drawing/2014/main" id="{77CB456A-CB57-783A-A716-86B9C6576BD1}"/>
              </a:ext>
            </a:extLst>
          </p:cNvPr>
          <p:cNvSpPr>
            <a:spLocks noGrp="1"/>
          </p:cNvSpPr>
          <p:nvPr>
            <p:ph idx="1"/>
          </p:nvPr>
        </p:nvSpPr>
        <p:spPr/>
        <p:txBody>
          <a:bodyPr vert="horz" lIns="91440" tIns="45720" rIns="91440" bIns="45720" rtlCol="0" anchor="t">
            <a:normAutofit/>
          </a:bodyPr>
          <a:lstStyle/>
          <a:p>
            <a:r>
              <a:rPr lang="en-US" dirty="0"/>
              <a:t>Priority: 10</a:t>
            </a:r>
          </a:p>
          <a:p>
            <a:r>
              <a:rPr lang="en-US" dirty="0"/>
              <a:t>Volatility: 4</a:t>
            </a:r>
          </a:p>
          <a:p>
            <a:r>
              <a:rPr lang="en-US" dirty="0"/>
              <a:t>Functional or Non-functional: F</a:t>
            </a:r>
          </a:p>
          <a:p>
            <a:r>
              <a:rPr lang="en-US" dirty="0"/>
              <a:t>Standalone or Dependent: Standalone (does rely on map with nodes being completed but not reliant on other requirements</a:t>
            </a:r>
          </a:p>
          <a:p>
            <a:r>
              <a:rPr lang="en-US" dirty="0"/>
              <a:t>T: 1-Week</a:t>
            </a:r>
            <a:endParaRPr lang="en-US"/>
          </a:p>
          <a:p>
            <a:r>
              <a:rPr lang="en-US" dirty="0"/>
              <a:t>Developer: Nick</a:t>
            </a:r>
          </a:p>
          <a:p>
            <a:r>
              <a:rPr lang="en-US" dirty="0"/>
              <a:t>Tester: Jimmie</a:t>
            </a:r>
          </a:p>
        </p:txBody>
      </p:sp>
    </p:spTree>
    <p:extLst>
      <p:ext uri="{BB962C8B-B14F-4D97-AF65-F5344CB8AC3E}">
        <p14:creationId xmlns:p14="http://schemas.microsoft.com/office/powerpoint/2010/main" val="2585301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1FFBF-23ED-454D-67EC-FC7306607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DAE0A-42DB-22AD-52F4-B46EBEF7CDC0}"/>
              </a:ext>
            </a:extLst>
          </p:cNvPr>
          <p:cNvSpPr>
            <a:spLocks noGrp="1"/>
          </p:cNvSpPr>
          <p:nvPr>
            <p:ph type="title"/>
          </p:nvPr>
        </p:nvSpPr>
        <p:spPr/>
        <p:txBody>
          <a:bodyPr/>
          <a:lstStyle/>
          <a:p>
            <a:r>
              <a:rPr lang="en-US"/>
              <a:t>Requirement 3 Test Cases</a:t>
            </a:r>
          </a:p>
        </p:txBody>
      </p:sp>
      <p:sp>
        <p:nvSpPr>
          <p:cNvPr id="3" name="Content Placeholder 2">
            <a:extLst>
              <a:ext uri="{FF2B5EF4-FFF2-40B4-BE49-F238E27FC236}">
                <a16:creationId xmlns:a16="http://schemas.microsoft.com/office/drawing/2014/main" id="{B9FB1592-2B43-CACE-AC6E-5FE682C984DD}"/>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sz="2400"/>
              <a:t>Test with 1 valid building location.</a:t>
            </a:r>
          </a:p>
          <a:p>
            <a:pPr marL="514350" indent="-514350">
              <a:buFont typeface="+mj-lt"/>
              <a:buAutoNum type="arabicPeriod"/>
            </a:pPr>
            <a:r>
              <a:rPr lang="en-US" sz="2400"/>
              <a:t>Test with 1 invalid location.</a:t>
            </a:r>
          </a:p>
          <a:p>
            <a:pPr marL="514350" indent="-514350">
              <a:buAutoNum type="arabicPeriod"/>
            </a:pPr>
            <a:r>
              <a:rPr lang="en-US" sz="2400"/>
              <a:t>Test navigation, looking for unintentional location selections.</a:t>
            </a:r>
          </a:p>
          <a:p>
            <a:pPr marL="514350" indent="-514350">
              <a:buAutoNum type="arabicPeriod"/>
            </a:pPr>
            <a:endParaRPr lang="en-US" sz="2400"/>
          </a:p>
          <a:p>
            <a:pPr marL="514350" indent="-514350">
              <a:buFont typeface="Aptos Display" panose="02110004020202020204"/>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a:p>
            <a:pPr marL="514350" indent="-514350">
              <a:buFont typeface="+mj-lt"/>
              <a:buAutoNum type="arabicPeriod"/>
            </a:pPr>
            <a:endParaRPr lang="en-US" sz="2400"/>
          </a:p>
        </p:txBody>
      </p:sp>
    </p:spTree>
    <p:extLst>
      <p:ext uri="{BB962C8B-B14F-4D97-AF65-F5344CB8AC3E}">
        <p14:creationId xmlns:p14="http://schemas.microsoft.com/office/powerpoint/2010/main" val="1707657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596D-91C3-7C4B-DF74-A49DE6B94C1A}"/>
              </a:ext>
            </a:extLst>
          </p:cNvPr>
          <p:cNvSpPr>
            <a:spLocks noGrp="1"/>
          </p:cNvSpPr>
          <p:nvPr>
            <p:ph type="title"/>
          </p:nvPr>
        </p:nvSpPr>
        <p:spPr>
          <a:xfrm>
            <a:off x="838200" y="388773"/>
            <a:ext cx="10515600" cy="1325563"/>
          </a:xfrm>
        </p:spPr>
        <p:txBody>
          <a:bodyPr/>
          <a:lstStyle/>
          <a:p>
            <a:r>
              <a:rPr lang="en-US"/>
              <a:t>Definitions </a:t>
            </a:r>
          </a:p>
        </p:txBody>
      </p:sp>
      <p:sp>
        <p:nvSpPr>
          <p:cNvPr id="3" name="Content Placeholder 2">
            <a:extLst>
              <a:ext uri="{FF2B5EF4-FFF2-40B4-BE49-F238E27FC236}">
                <a16:creationId xmlns:a16="http://schemas.microsoft.com/office/drawing/2014/main" id="{2B5844E2-CB55-0BDC-BC11-76E756F342CA}"/>
              </a:ext>
            </a:extLst>
          </p:cNvPr>
          <p:cNvSpPr>
            <a:spLocks noGrp="1"/>
          </p:cNvSpPr>
          <p:nvPr>
            <p:ph idx="1"/>
          </p:nvPr>
        </p:nvSpPr>
        <p:spPr/>
        <p:txBody>
          <a:bodyPr/>
          <a:lstStyle/>
          <a:p>
            <a:r>
              <a:rPr lang="en-US"/>
              <a:t>Priority (P) – 1 to 10, 1 being lowest.</a:t>
            </a:r>
          </a:p>
          <a:p>
            <a:r>
              <a:rPr lang="en-US"/>
              <a:t>Volatility (V) – 1 to 10, 1 being lowest.</a:t>
            </a:r>
          </a:p>
          <a:p>
            <a:r>
              <a:rPr lang="en-US"/>
              <a:t>Functional (F) – i.e. what should the system do.</a:t>
            </a:r>
          </a:p>
          <a:p>
            <a:r>
              <a:rPr lang="en-US"/>
              <a:t>Non-functional (NF) – i.e. how well does the system work. </a:t>
            </a:r>
          </a:p>
          <a:p>
            <a:r>
              <a:rPr lang="en-US"/>
              <a:t>Standalone (S) – i.e. does not depend on another requirement.</a:t>
            </a:r>
          </a:p>
          <a:p>
            <a:r>
              <a:rPr lang="en-US"/>
              <a:t>Dependent (D) – i.e. depends on another requirement. </a:t>
            </a:r>
          </a:p>
          <a:p>
            <a:r>
              <a:rPr lang="en-US"/>
              <a:t>Time (T) – measured in weeks. </a:t>
            </a:r>
          </a:p>
        </p:txBody>
      </p:sp>
    </p:spTree>
    <p:extLst>
      <p:ext uri="{BB962C8B-B14F-4D97-AF65-F5344CB8AC3E}">
        <p14:creationId xmlns:p14="http://schemas.microsoft.com/office/powerpoint/2010/main" val="1157741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B212-0F81-53D5-4D82-45FB1776E89B}"/>
              </a:ext>
            </a:extLst>
          </p:cNvPr>
          <p:cNvSpPr>
            <a:spLocks noGrp="1"/>
          </p:cNvSpPr>
          <p:nvPr>
            <p:ph type="title"/>
          </p:nvPr>
        </p:nvSpPr>
        <p:spPr/>
        <p:txBody>
          <a:bodyPr/>
          <a:lstStyle/>
          <a:p>
            <a:r>
              <a:rPr lang="en-US" dirty="0"/>
              <a:t>Requirement 1</a:t>
            </a:r>
          </a:p>
        </p:txBody>
      </p:sp>
      <p:sp>
        <p:nvSpPr>
          <p:cNvPr id="3" name="Content Placeholder 2">
            <a:extLst>
              <a:ext uri="{FF2B5EF4-FFF2-40B4-BE49-F238E27FC236}">
                <a16:creationId xmlns:a16="http://schemas.microsoft.com/office/drawing/2014/main" id="{B8BB0DF9-51B0-7EF2-30A7-3B7AB2B66920}"/>
              </a:ext>
            </a:extLst>
          </p:cNvPr>
          <p:cNvSpPr>
            <a:spLocks noGrp="1"/>
          </p:cNvSpPr>
          <p:nvPr>
            <p:ph idx="1"/>
          </p:nvPr>
        </p:nvSpPr>
        <p:spPr/>
        <p:txBody>
          <a:bodyPr vert="horz" lIns="91440" tIns="45720" rIns="91440" bIns="45720" rtlCol="0" anchor="t">
            <a:normAutofit lnSpcReduction="10000"/>
          </a:bodyPr>
          <a:lstStyle/>
          <a:p>
            <a:r>
              <a:rPr lang="en-US" dirty="0"/>
              <a:t>The user shall be able to select and search two locations from a dropdown menu to display the fastest route between them on the 3D map. If the user inputs only one location or no location, there will not be a calculation of the fastest route, nor will a route be displayed. A route will only be displayed when two valid locations are chosen.</a:t>
            </a:r>
          </a:p>
          <a:p>
            <a:endParaRPr lang="en-US" dirty="0"/>
          </a:p>
          <a:p>
            <a:pPr marL="0" indent="0">
              <a:buNone/>
            </a:pPr>
            <a:r>
              <a:rPr lang="en-US" sz="2400" b="1" dirty="0"/>
              <a:t>Format: </a:t>
            </a:r>
            <a:r>
              <a:rPr lang="en-US" sz="2400" dirty="0"/>
              <a:t>[Room Number], [Building Location] or just [Building Location] or specific key word rooms [Common Room Name]</a:t>
            </a:r>
          </a:p>
          <a:p>
            <a:pPr marL="0" indent="0">
              <a:buNone/>
            </a:pPr>
            <a:r>
              <a:rPr lang="en-US" sz="2400" b="1" dirty="0"/>
              <a:t>Example: </a:t>
            </a:r>
            <a:r>
              <a:rPr lang="en-US" sz="2400" dirty="0"/>
              <a:t>"152c RC", "Russ Engineering Building", "Student union atrium", "Apollo room"</a:t>
            </a:r>
            <a:endParaRPr lang="en-US" dirty="0"/>
          </a:p>
          <a:p>
            <a:pPr marL="0" indent="0">
              <a:buNone/>
            </a:pPr>
            <a:endParaRPr lang="en-US" sz="2400" dirty="0"/>
          </a:p>
          <a:p>
            <a:endParaRPr lang="en-US" dirty="0"/>
          </a:p>
        </p:txBody>
      </p:sp>
    </p:spTree>
    <p:extLst>
      <p:ext uri="{BB962C8B-B14F-4D97-AF65-F5344CB8AC3E}">
        <p14:creationId xmlns:p14="http://schemas.microsoft.com/office/powerpoint/2010/main" val="68954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6CEB-F09C-E985-2209-DFA047763A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F96A0-AC2B-0A29-286A-BCE0606E7BD9}"/>
              </a:ext>
            </a:extLst>
          </p:cNvPr>
          <p:cNvSpPr>
            <a:spLocks noGrp="1"/>
          </p:cNvSpPr>
          <p:nvPr>
            <p:ph type="title"/>
          </p:nvPr>
        </p:nvSpPr>
        <p:spPr/>
        <p:txBody>
          <a:bodyPr/>
          <a:lstStyle/>
          <a:p>
            <a:r>
              <a:rPr lang="en-US"/>
              <a:t>Requirement 1</a:t>
            </a:r>
          </a:p>
        </p:txBody>
      </p:sp>
      <p:sp>
        <p:nvSpPr>
          <p:cNvPr id="3" name="Content Placeholder 2">
            <a:extLst>
              <a:ext uri="{FF2B5EF4-FFF2-40B4-BE49-F238E27FC236}">
                <a16:creationId xmlns:a16="http://schemas.microsoft.com/office/drawing/2014/main" id="{4DC2BAE4-57C0-C262-C181-4E46D99970D1}"/>
              </a:ext>
            </a:extLst>
          </p:cNvPr>
          <p:cNvSpPr>
            <a:spLocks noGrp="1"/>
          </p:cNvSpPr>
          <p:nvPr>
            <p:ph idx="1"/>
          </p:nvPr>
        </p:nvSpPr>
        <p:spPr/>
        <p:txBody>
          <a:bodyPr vert="horz" lIns="91440" tIns="45720" rIns="91440" bIns="45720" rtlCol="0" anchor="t">
            <a:normAutofit/>
          </a:bodyPr>
          <a:lstStyle/>
          <a:p>
            <a:r>
              <a:rPr lang="en-US" dirty="0"/>
              <a:t>Priority: 10</a:t>
            </a:r>
          </a:p>
          <a:p>
            <a:r>
              <a:rPr lang="en-US" dirty="0"/>
              <a:t>Volatility: 1</a:t>
            </a:r>
          </a:p>
          <a:p>
            <a:r>
              <a:rPr lang="en-US" dirty="0"/>
              <a:t>Functional or Non-functional: F</a:t>
            </a:r>
          </a:p>
          <a:p>
            <a:r>
              <a:rPr lang="en-US" dirty="0"/>
              <a:t>Standalone or Dependent: D as it depends on</a:t>
            </a:r>
          </a:p>
          <a:p>
            <a:pPr lvl="1">
              <a:buFont typeface="Courier New" panose="020B0604020202020204" pitchFamily="34" charset="0"/>
              <a:buChar char="o"/>
            </a:pPr>
            <a:r>
              <a:rPr lang="en-US" dirty="0"/>
              <a:t>Mapped rooms and buildings from Req 3</a:t>
            </a:r>
          </a:p>
          <a:p>
            <a:r>
              <a:rPr lang="en-US" dirty="0"/>
              <a:t>T: 4-week (Half-way point)</a:t>
            </a:r>
          </a:p>
          <a:p>
            <a:r>
              <a:rPr lang="en-US" dirty="0"/>
              <a:t>Developer: Nick and Jimmie (Kristin part-time)</a:t>
            </a:r>
          </a:p>
          <a:p>
            <a:r>
              <a:rPr lang="en-US" dirty="0"/>
              <a:t>Tester: Kristin</a:t>
            </a:r>
          </a:p>
        </p:txBody>
      </p:sp>
    </p:spTree>
    <p:extLst>
      <p:ext uri="{BB962C8B-B14F-4D97-AF65-F5344CB8AC3E}">
        <p14:creationId xmlns:p14="http://schemas.microsoft.com/office/powerpoint/2010/main" val="107309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DCC8-3077-E206-3DF6-4703E0203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B1E36-6A50-4582-ACE7-32CA2980704A}"/>
              </a:ext>
            </a:extLst>
          </p:cNvPr>
          <p:cNvSpPr>
            <a:spLocks noGrp="1"/>
          </p:cNvSpPr>
          <p:nvPr>
            <p:ph type="title"/>
          </p:nvPr>
        </p:nvSpPr>
        <p:spPr/>
        <p:txBody>
          <a:bodyPr/>
          <a:lstStyle/>
          <a:p>
            <a:r>
              <a:rPr lang="en-US"/>
              <a:t>Requirement 1 Test Cases</a:t>
            </a:r>
          </a:p>
        </p:txBody>
      </p:sp>
      <p:sp>
        <p:nvSpPr>
          <p:cNvPr id="3" name="Content Placeholder 2">
            <a:extLst>
              <a:ext uri="{FF2B5EF4-FFF2-40B4-BE49-F238E27FC236}">
                <a16:creationId xmlns:a16="http://schemas.microsoft.com/office/drawing/2014/main" id="{6BEAB9B7-F0BB-F915-14CC-521AE82DD5F3}"/>
              </a:ext>
            </a:extLst>
          </p:cNvPr>
          <p:cNvSpPr>
            <a:spLocks noGrp="1"/>
          </p:cNvSpPr>
          <p:nvPr>
            <p:ph idx="1"/>
          </p:nvPr>
        </p:nvSpPr>
        <p:spPr/>
        <p:txBody>
          <a:bodyPr>
            <a:normAutofit lnSpcReduction="10000"/>
          </a:bodyPr>
          <a:lstStyle/>
          <a:p>
            <a:pPr marL="514350" indent="-514350">
              <a:buFont typeface="+mj-lt"/>
              <a:buAutoNum type="arabicPeriod"/>
            </a:pPr>
            <a:r>
              <a:rPr lang="en-US" sz="2400"/>
              <a:t>Test with 2 valid entries/selections in the same building.</a:t>
            </a:r>
          </a:p>
          <a:p>
            <a:pPr marL="514350" indent="-514350">
              <a:buFont typeface="+mj-lt"/>
              <a:buAutoNum type="arabicPeriod"/>
            </a:pPr>
            <a:r>
              <a:rPr lang="en-US" sz="2400"/>
              <a:t>Test with 2 valid entries/selections in different buildings.</a:t>
            </a:r>
          </a:p>
          <a:p>
            <a:pPr marL="514350" indent="-514350">
              <a:buFont typeface="+mj-lt"/>
              <a:buAutoNum type="arabicPeriod"/>
            </a:pPr>
            <a:r>
              <a:rPr lang="en-US" sz="2400"/>
              <a:t>Test with 2 invalid entries/selections in the same building.</a:t>
            </a:r>
          </a:p>
          <a:p>
            <a:pPr marL="514350" indent="-514350">
              <a:buFont typeface="+mj-lt"/>
              <a:buAutoNum type="arabicPeriod"/>
            </a:pPr>
            <a:r>
              <a:rPr lang="en-US" sz="2400"/>
              <a:t>Test with 2 invalid entries/selections in different buildings.</a:t>
            </a:r>
          </a:p>
          <a:p>
            <a:pPr marL="514350" indent="-514350">
              <a:buFont typeface="+mj-lt"/>
              <a:buAutoNum type="arabicPeriod"/>
            </a:pPr>
            <a:r>
              <a:rPr lang="en-US" sz="2400"/>
              <a:t>Test with 1 invalid entry/selection. </a:t>
            </a:r>
          </a:p>
          <a:p>
            <a:pPr marL="514350" indent="-514350">
              <a:buFont typeface="+mj-lt"/>
              <a:buAutoNum type="arabicPeriod"/>
            </a:pPr>
            <a:r>
              <a:rPr lang="en-US" sz="2400"/>
              <a:t>Test with 1 valid entry/selection.</a:t>
            </a:r>
          </a:p>
          <a:p>
            <a:pPr marL="514350" indent="-514350">
              <a:buFont typeface="+mj-lt"/>
              <a:buAutoNum type="arabicPeriod"/>
            </a:pPr>
            <a:r>
              <a:rPr lang="en-US" sz="2400"/>
              <a:t>Test with 0 entries/selections.</a:t>
            </a:r>
          </a:p>
          <a:p>
            <a:pPr marL="514350" indent="-514350">
              <a:buFont typeface="+mj-lt"/>
              <a:buAutoNum type="arabicPeriod"/>
            </a:pPr>
            <a:r>
              <a:rPr lang="en-US" sz="2400"/>
              <a:t>Test with 2 valid but same entries/selections. </a:t>
            </a:r>
          </a:p>
          <a:p>
            <a:pPr marL="514350" indent="-514350">
              <a:buFont typeface="+mj-lt"/>
              <a:buAutoNum type="arabicPeriod"/>
            </a:pPr>
            <a:r>
              <a:rPr lang="en-US" sz="2400"/>
              <a:t>Test with 2 valid entries/selections in the same building but different floors.</a:t>
            </a:r>
          </a:p>
          <a:p>
            <a:pPr marL="514350" indent="-514350">
              <a:buFont typeface="+mj-lt"/>
              <a:buAutoNum type="arabicPeriod"/>
            </a:pPr>
            <a:r>
              <a:rPr lang="en-US" sz="2400"/>
              <a:t>Test with 2 valid entries/selections in different buildings but different floors.</a:t>
            </a:r>
          </a:p>
          <a:p>
            <a:pPr marL="0" indent="0">
              <a:buNone/>
            </a:pPr>
            <a:endParaRPr lang="en-US" sz="2400"/>
          </a:p>
        </p:txBody>
      </p:sp>
    </p:spTree>
    <p:extLst>
      <p:ext uri="{BB962C8B-B14F-4D97-AF65-F5344CB8AC3E}">
        <p14:creationId xmlns:p14="http://schemas.microsoft.com/office/powerpoint/2010/main" val="162561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B212-0F81-53D5-4D82-45FB1776E89B}"/>
              </a:ext>
            </a:extLst>
          </p:cNvPr>
          <p:cNvSpPr>
            <a:spLocks noGrp="1"/>
          </p:cNvSpPr>
          <p:nvPr>
            <p:ph type="title"/>
          </p:nvPr>
        </p:nvSpPr>
        <p:spPr/>
        <p:txBody>
          <a:bodyPr/>
          <a:lstStyle/>
          <a:p>
            <a:r>
              <a:rPr lang="en-US"/>
              <a:t>Requirement 2 </a:t>
            </a:r>
          </a:p>
        </p:txBody>
      </p:sp>
      <p:sp>
        <p:nvSpPr>
          <p:cNvPr id="3" name="Content Placeholder 2">
            <a:extLst>
              <a:ext uri="{FF2B5EF4-FFF2-40B4-BE49-F238E27FC236}">
                <a16:creationId xmlns:a16="http://schemas.microsoft.com/office/drawing/2014/main" id="{B8BB0DF9-51B0-7EF2-30A7-3B7AB2B66920}"/>
              </a:ext>
            </a:extLst>
          </p:cNvPr>
          <p:cNvSpPr>
            <a:spLocks noGrp="1"/>
          </p:cNvSpPr>
          <p:nvPr>
            <p:ph idx="1"/>
          </p:nvPr>
        </p:nvSpPr>
        <p:spPr/>
        <p:txBody>
          <a:bodyPr vert="horz" lIns="91440" tIns="45720" rIns="91440" bIns="45720" rtlCol="0" anchor="t">
            <a:normAutofit/>
          </a:bodyPr>
          <a:lstStyle/>
          <a:p>
            <a:r>
              <a:rPr lang="en-US" dirty="0"/>
              <a:t>The user shall be able to upload a space-separated text file from their </a:t>
            </a:r>
            <a:r>
              <a:rPr lang="en-US" dirty="0" err="1"/>
              <a:t>WingsExpress</a:t>
            </a:r>
            <a:r>
              <a:rPr lang="en-US" dirty="0"/>
              <a:t> printable schedule representing their courses. If the course schedule follows the defined format with no conflicts, then the program will process it and generate a route showing the fastest path from the earliest class to each subsequent class of specified day. Holidays and A/B term classes will be taken into account.</a:t>
            </a:r>
          </a:p>
          <a:p>
            <a:pPr marL="0" indent="0">
              <a:buNone/>
            </a:pPr>
            <a:r>
              <a:rPr lang="en-US" sz="2400" b="1" dirty="0"/>
              <a:t>Format: </a:t>
            </a:r>
            <a:r>
              <a:rPr lang="en-US" sz="2400" dirty="0" err="1"/>
              <a:t>CourseAbrrv</a:t>
            </a:r>
            <a:r>
              <a:rPr lang="en-US" sz="2400" dirty="0"/>
              <a:t> (3-Letter Max), </a:t>
            </a:r>
            <a:r>
              <a:rPr lang="en-US" sz="2400" dirty="0" err="1"/>
              <a:t>CourseCode</a:t>
            </a:r>
            <a:r>
              <a:rPr lang="en-US" sz="2400" dirty="0"/>
              <a:t> (4-Digits Max), Days (MTWRF), Start-End Time (Non-Military Time), Building Name, Room Number </a:t>
            </a:r>
            <a:endParaRPr lang="en-US" sz="2400" b="1" dirty="0"/>
          </a:p>
          <a:p>
            <a:pPr marL="0" indent="0">
              <a:buNone/>
            </a:pPr>
            <a:r>
              <a:rPr lang="en-US" sz="2400" b="1" dirty="0"/>
              <a:t>Example: </a:t>
            </a:r>
            <a:r>
              <a:rPr lang="en-US" sz="2400" dirty="0"/>
              <a:t>CS3200 W 4:40–7:20 </a:t>
            </a:r>
            <a:r>
              <a:rPr lang="en-US" sz="2400" dirty="0" err="1"/>
              <a:t>Oelman</a:t>
            </a:r>
            <a:r>
              <a:rPr lang="en-US" sz="2400" dirty="0"/>
              <a:t> 320</a:t>
            </a:r>
            <a:endParaRPr lang="en-US" dirty="0"/>
          </a:p>
        </p:txBody>
      </p:sp>
    </p:spTree>
    <p:extLst>
      <p:ext uri="{BB962C8B-B14F-4D97-AF65-F5344CB8AC3E}">
        <p14:creationId xmlns:p14="http://schemas.microsoft.com/office/powerpoint/2010/main" val="3987937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D6CEB-F09C-E985-2209-DFA047763A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F96A0-AC2B-0A29-286A-BCE0606E7BD9}"/>
              </a:ext>
            </a:extLst>
          </p:cNvPr>
          <p:cNvSpPr>
            <a:spLocks noGrp="1"/>
          </p:cNvSpPr>
          <p:nvPr>
            <p:ph type="title"/>
          </p:nvPr>
        </p:nvSpPr>
        <p:spPr/>
        <p:txBody>
          <a:bodyPr/>
          <a:lstStyle/>
          <a:p>
            <a:r>
              <a:rPr lang="en-US"/>
              <a:t>Requirement 2</a:t>
            </a:r>
          </a:p>
        </p:txBody>
      </p:sp>
      <p:sp>
        <p:nvSpPr>
          <p:cNvPr id="3" name="Content Placeholder 2">
            <a:extLst>
              <a:ext uri="{FF2B5EF4-FFF2-40B4-BE49-F238E27FC236}">
                <a16:creationId xmlns:a16="http://schemas.microsoft.com/office/drawing/2014/main" id="{4DC2BAE4-57C0-C262-C181-4E46D99970D1}"/>
              </a:ext>
            </a:extLst>
          </p:cNvPr>
          <p:cNvSpPr>
            <a:spLocks noGrp="1"/>
          </p:cNvSpPr>
          <p:nvPr>
            <p:ph idx="1"/>
          </p:nvPr>
        </p:nvSpPr>
        <p:spPr/>
        <p:txBody>
          <a:bodyPr vert="horz" lIns="91440" tIns="45720" rIns="91440" bIns="45720" rtlCol="0" anchor="t">
            <a:normAutofit/>
          </a:bodyPr>
          <a:lstStyle/>
          <a:p>
            <a:r>
              <a:rPr lang="en-US" dirty="0"/>
              <a:t>Priority: 8</a:t>
            </a:r>
          </a:p>
          <a:p>
            <a:r>
              <a:rPr lang="en-US" dirty="0"/>
              <a:t>Volatility: 7</a:t>
            </a:r>
          </a:p>
          <a:p>
            <a:r>
              <a:rPr lang="en-US" dirty="0"/>
              <a:t>Functional or Non-functional: F</a:t>
            </a:r>
          </a:p>
          <a:p>
            <a:r>
              <a:rPr lang="en-US" dirty="0"/>
              <a:t>Standalone or Dependent: D </a:t>
            </a:r>
          </a:p>
          <a:p>
            <a:pPr lvl="1">
              <a:buFont typeface="Courier New" panose="020B0604020202020204" pitchFamily="34" charset="0"/>
              <a:buChar char="o"/>
            </a:pPr>
            <a:r>
              <a:rPr lang="en-US" dirty="0"/>
              <a:t>Nodes mapped from Req 3</a:t>
            </a:r>
          </a:p>
          <a:p>
            <a:pPr lvl="1">
              <a:buFont typeface="Courier New" panose="020B0604020202020204" pitchFamily="34" charset="0"/>
              <a:buChar char="o"/>
            </a:pPr>
            <a:r>
              <a:rPr lang="en-US" dirty="0"/>
              <a:t>Route calculation from Req 1</a:t>
            </a:r>
          </a:p>
          <a:p>
            <a:r>
              <a:rPr lang="en-US" dirty="0"/>
              <a:t>T: 10-week</a:t>
            </a:r>
          </a:p>
          <a:p>
            <a:r>
              <a:rPr lang="en-US" dirty="0"/>
              <a:t>Developer: Nick, Jimmie, Kristin</a:t>
            </a:r>
          </a:p>
          <a:p>
            <a:r>
              <a:rPr lang="en-US" dirty="0"/>
              <a:t>Tester: Jimmie</a:t>
            </a:r>
          </a:p>
        </p:txBody>
      </p:sp>
    </p:spTree>
    <p:extLst>
      <p:ext uri="{BB962C8B-B14F-4D97-AF65-F5344CB8AC3E}">
        <p14:creationId xmlns:p14="http://schemas.microsoft.com/office/powerpoint/2010/main" val="3365932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9DCC8-3077-E206-3DF6-4703E0203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B1E36-6A50-4582-ACE7-32CA2980704A}"/>
              </a:ext>
            </a:extLst>
          </p:cNvPr>
          <p:cNvSpPr>
            <a:spLocks noGrp="1"/>
          </p:cNvSpPr>
          <p:nvPr>
            <p:ph type="title"/>
          </p:nvPr>
        </p:nvSpPr>
        <p:spPr/>
        <p:txBody>
          <a:bodyPr/>
          <a:lstStyle/>
          <a:p>
            <a:r>
              <a:rPr lang="en-US"/>
              <a:t>Requirement 2 Test Cases</a:t>
            </a:r>
          </a:p>
        </p:txBody>
      </p:sp>
      <p:sp>
        <p:nvSpPr>
          <p:cNvPr id="3" name="Content Placeholder 2">
            <a:extLst>
              <a:ext uri="{FF2B5EF4-FFF2-40B4-BE49-F238E27FC236}">
                <a16:creationId xmlns:a16="http://schemas.microsoft.com/office/drawing/2014/main" id="{6BEAB9B7-F0BB-F915-14CC-521AE82DD5F3}"/>
              </a:ext>
            </a:extLst>
          </p:cNvPr>
          <p:cNvSpPr>
            <a:spLocks noGrp="1"/>
          </p:cNvSpPr>
          <p:nvPr>
            <p:ph idx="1"/>
          </p:nvPr>
        </p:nvSpPr>
        <p:spPr/>
        <p:txBody>
          <a:bodyPr vert="horz" lIns="91440" tIns="45720" rIns="91440" bIns="45720" rtlCol="0" anchor="t">
            <a:normAutofit/>
          </a:bodyPr>
          <a:lstStyle/>
          <a:p>
            <a:pPr marL="514350" indent="-514350">
              <a:buFont typeface="+mj-lt"/>
              <a:buAutoNum type="arabicPeriod"/>
            </a:pPr>
            <a:r>
              <a:rPr lang="en-US" sz="2400"/>
              <a:t>Test with empty text file.</a:t>
            </a:r>
          </a:p>
          <a:p>
            <a:pPr marL="514350" indent="-514350">
              <a:buFont typeface="+mj-lt"/>
              <a:buAutoNum type="arabicPeriod"/>
            </a:pPr>
            <a:r>
              <a:rPr lang="en-US" sz="2400"/>
              <a:t>Test with 1 valid entry line. </a:t>
            </a:r>
          </a:p>
          <a:p>
            <a:pPr marL="514350" indent="-514350">
              <a:buFont typeface="+mj-lt"/>
              <a:buAutoNum type="arabicPeriod"/>
            </a:pPr>
            <a:r>
              <a:rPr lang="en-US" sz="2400"/>
              <a:t>Test with 1 invalid entry line. </a:t>
            </a:r>
          </a:p>
          <a:p>
            <a:pPr marL="514350" indent="-514350">
              <a:buFont typeface="+mj-lt"/>
              <a:buAutoNum type="arabicPeriod"/>
            </a:pPr>
            <a:r>
              <a:rPr lang="en-US" sz="2400"/>
              <a:t>Test with 2 valid but time conflicting entry lines.</a:t>
            </a:r>
          </a:p>
          <a:p>
            <a:pPr marL="514350" indent="-514350">
              <a:buFont typeface="+mj-lt"/>
              <a:buAutoNum type="arabicPeriod"/>
            </a:pPr>
            <a:r>
              <a:rPr lang="en-US" sz="2400"/>
              <a:t>Test with 2 valid and non time conflicting entry lines. </a:t>
            </a:r>
          </a:p>
          <a:p>
            <a:pPr marL="514350" indent="-514350">
              <a:buFont typeface="+mj-lt"/>
              <a:buAutoNum type="arabicPeriod"/>
            </a:pPr>
            <a:r>
              <a:rPr lang="en-US" sz="2400"/>
              <a:t>Test with 1 valid and 1 invalid (single error) time conflicting entry lines.</a:t>
            </a:r>
          </a:p>
          <a:p>
            <a:pPr marL="514350" indent="-514350">
              <a:buFont typeface="+mj-lt"/>
              <a:buAutoNum type="arabicPeriod"/>
            </a:pPr>
            <a:r>
              <a:rPr lang="en-US" sz="2400"/>
              <a:t>Test with 1 valid and 1 invalid (single error) time non conflicting entry lines.</a:t>
            </a:r>
          </a:p>
          <a:p>
            <a:pPr marL="514350" indent="-514350">
              <a:buAutoNum type="arabicPeriod"/>
            </a:pPr>
            <a:r>
              <a:rPr lang="en-US" sz="2400"/>
              <a:t>Test during daylight savings time.</a:t>
            </a:r>
          </a:p>
          <a:p>
            <a:pPr marL="514350" indent="-514350">
              <a:buFont typeface="+mj-lt"/>
              <a:buAutoNum type="arabicPeriod"/>
            </a:pPr>
            <a:r>
              <a:rPr lang="en-US" sz="2400"/>
              <a:t>Repeat 3, 6, and 7 with multiple errors. </a:t>
            </a:r>
          </a:p>
        </p:txBody>
      </p:sp>
    </p:spTree>
    <p:extLst>
      <p:ext uri="{BB962C8B-B14F-4D97-AF65-F5344CB8AC3E}">
        <p14:creationId xmlns:p14="http://schemas.microsoft.com/office/powerpoint/2010/main" val="12029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7737B-4102-DDD2-E9A9-3D1A7F8DE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A62B0-E395-ADF7-70A1-64E18F7D7715}"/>
              </a:ext>
            </a:extLst>
          </p:cNvPr>
          <p:cNvSpPr>
            <a:spLocks noGrp="1"/>
          </p:cNvSpPr>
          <p:nvPr>
            <p:ph type="title"/>
          </p:nvPr>
        </p:nvSpPr>
        <p:spPr/>
        <p:txBody>
          <a:bodyPr/>
          <a:lstStyle/>
          <a:p>
            <a:r>
              <a:rPr lang="en-US"/>
              <a:t>Requirement 3</a:t>
            </a:r>
          </a:p>
        </p:txBody>
      </p:sp>
      <p:sp>
        <p:nvSpPr>
          <p:cNvPr id="3" name="Content Placeholder 2">
            <a:extLst>
              <a:ext uri="{FF2B5EF4-FFF2-40B4-BE49-F238E27FC236}">
                <a16:creationId xmlns:a16="http://schemas.microsoft.com/office/drawing/2014/main" id="{61D383A0-649B-D696-C2C8-40C98019C20A}"/>
              </a:ext>
            </a:extLst>
          </p:cNvPr>
          <p:cNvSpPr>
            <a:spLocks noGrp="1"/>
          </p:cNvSpPr>
          <p:nvPr>
            <p:ph idx="1"/>
          </p:nvPr>
        </p:nvSpPr>
        <p:spPr/>
        <p:txBody>
          <a:bodyPr vert="horz" lIns="91440" tIns="45720" rIns="91440" bIns="45720" rtlCol="0" anchor="t">
            <a:normAutofit/>
          </a:bodyPr>
          <a:lstStyle/>
          <a:p>
            <a:r>
              <a:rPr lang="en-US" dirty="0"/>
              <a:t>The user shall be able to select a building or point of interest on the map by clicking or tapping on it. The page will display the building name or point of interest name and additional information and media about it, such as offices inside the building or a photo of the point of interest. </a:t>
            </a:r>
          </a:p>
          <a:p>
            <a:endParaRPr lang="en-US"/>
          </a:p>
          <a:p>
            <a:pPr marL="0" indent="0">
              <a:buNone/>
            </a:pPr>
            <a:r>
              <a:rPr lang="en-US" sz="2400" b="1" dirty="0"/>
              <a:t>Format: </a:t>
            </a:r>
            <a:r>
              <a:rPr lang="en-US" sz="2400" dirty="0"/>
              <a:t>Single tap/click, should not trigger when dragging or double tapping</a:t>
            </a:r>
          </a:p>
          <a:p>
            <a:pPr marL="0" indent="0">
              <a:buNone/>
            </a:pPr>
            <a:r>
              <a:rPr lang="en-US" sz="2400" b="1" dirty="0"/>
              <a:t>Example: </a:t>
            </a:r>
            <a:endParaRPr lang="en-US" sz="2400" dirty="0"/>
          </a:p>
        </p:txBody>
      </p:sp>
      <p:pic>
        <p:nvPicPr>
          <p:cNvPr id="5" name="Picture 4" descr="A hand holding a phone&#10;&#10;AI-generated content may be incorrect.">
            <a:extLst>
              <a:ext uri="{FF2B5EF4-FFF2-40B4-BE49-F238E27FC236}">
                <a16:creationId xmlns:a16="http://schemas.microsoft.com/office/drawing/2014/main" id="{4550E5A0-7DAE-A3DC-EF3F-1B9210388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5296" y="4200632"/>
            <a:ext cx="1516711" cy="1516711"/>
          </a:xfrm>
          <a:prstGeom prst="rect">
            <a:avLst/>
          </a:prstGeom>
        </p:spPr>
      </p:pic>
    </p:spTree>
    <p:extLst>
      <p:ext uri="{BB962C8B-B14F-4D97-AF65-F5344CB8AC3E}">
        <p14:creationId xmlns:p14="http://schemas.microsoft.com/office/powerpoint/2010/main" val="15012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TotalTime>
  <Words>908</Words>
  <Application>Microsoft Office PowerPoint</Application>
  <PresentationFormat>Widescreen</PresentationFormat>
  <Paragraphs>91</Paragraphs>
  <Slides>11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Courier New</vt:lpstr>
      <vt:lpstr>Office Theme</vt:lpstr>
      <vt:lpstr>Guided Campus Tour</vt:lpstr>
      <vt:lpstr>Definitions </vt:lpstr>
      <vt:lpstr>Requirement 1</vt:lpstr>
      <vt:lpstr>Requirement 1</vt:lpstr>
      <vt:lpstr>Requirement 1 Test Cases</vt:lpstr>
      <vt:lpstr>Requirement 2 </vt:lpstr>
      <vt:lpstr>Requirement 2</vt:lpstr>
      <vt:lpstr>Requirement 2 Test Cases</vt:lpstr>
      <vt:lpstr>Requirement 3</vt:lpstr>
      <vt:lpstr>Requirement 3</vt:lpstr>
      <vt:lpstr>Requirement 3 Test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Sean Banerjee</dc:creator>
  <cp:lastModifiedBy>Cox, Jimmie</cp:lastModifiedBy>
  <cp:revision>61</cp:revision>
  <dcterms:created xsi:type="dcterms:W3CDTF">2025-02-02T14:41:24Z</dcterms:created>
  <dcterms:modified xsi:type="dcterms:W3CDTF">2025-03-18T16:25:29Z</dcterms:modified>
</cp:coreProperties>
</file>