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71" r:id="rId2"/>
    <p:sldId id="472" r:id="rId3"/>
  </p:sldIdLst>
  <p:sldSz cx="9144000" cy="6858000" type="screen4x3"/>
  <p:notesSz cx="6858000" cy="9107488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049"/>
    <a:srgbClr val="61369A"/>
    <a:srgbClr val="FFFFFF"/>
    <a:srgbClr val="231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434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8"/>
      </p:cViewPr>
      <p:guideLst>
        <p:guide orient="horz" pos="28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E88F8A-6A11-4BFA-B6ED-9351C60D8BC8}" type="slidenum">
              <a:rPr lang="en-US"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2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2625"/>
            <a:ext cx="4556125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6057"/>
            <a:ext cx="5029200" cy="40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fld id="{B87942F5-15E4-4DE5-9872-26B21059C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12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FB25-88E8-8645-9490-2A35E8140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overSlide-gradient2.jpg                                       0005DC1AMacintosh HD                   BE74CF2D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543800" cy="838200"/>
          </a:xfrm>
          <a:prstGeom prst="rect">
            <a:avLst/>
          </a:prstGeom>
        </p:spPr>
        <p:txBody>
          <a:bodyPr vert="horz"/>
          <a:lstStyle>
            <a:lvl1pPr algn="ctr">
              <a:defRPr sz="38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77000"/>
            <a:ext cx="3048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i="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Dr. Anil Chaturvedi 4.21.2015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9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890" y="6493375"/>
            <a:ext cx="2480510" cy="318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2133600" cy="365125"/>
          </a:xfrm>
        </p:spPr>
        <p:txBody>
          <a:bodyPr/>
          <a:lstStyle/>
          <a:p>
            <a:fld id="{80D67E58-3990-4F01-938E-16946780C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Anil D Chaturvedi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1BD-E383-4987-8C7D-963E97ED5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6E0C85-FE90-4130-AC26-67928C804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685800" y="381000"/>
            <a:ext cx="7772400" cy="1143000"/>
          </a:xfrm>
          <a:prstGeom prst="rect">
            <a:avLst/>
          </a:prstGeom>
          <a:solidFill>
            <a:srgbClr val="613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7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4" r:id="rId3"/>
    <p:sldLayoutId id="214748370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i="0">
          <a:solidFill>
            <a:schemeClr val="bg2"/>
          </a:solidFill>
          <a:latin typeface="Arial"/>
          <a:ea typeface="ＭＳ Ｐゴシック" pitchFamily="-107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-107" charset="2"/>
        <a:buChar char="§"/>
        <a:defRPr sz="3200">
          <a:solidFill>
            <a:schemeClr val="tx2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sz="2400">
          <a:solidFill>
            <a:schemeClr val="tx2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90828" y="1219200"/>
            <a:ext cx="6924873" cy="80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496704" y="543457"/>
            <a:ext cx="64770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Bonus Points:  Assignment 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06204" y="2190466"/>
            <a:ext cx="6858000" cy="28263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code in R to implement cluster-wise regressions</a:t>
            </a: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latent class regressions using package </a:t>
            </a:r>
            <a:r>
              <a:rPr lang="en-US" sz="16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flexmix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R. </a:t>
            </a:r>
          </a:p>
          <a:p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"Auto" data set in package "ISLR" to predict mpg using the other numeric variables in the data set, OR predict prices from the </a:t>
            </a:r>
            <a:r>
              <a:rPr lang="en-US" sz="16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car.test.frame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in package </a:t>
            </a:r>
            <a:r>
              <a:rPr lang="en-US" sz="16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rpart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use any other data set you wish – just provide me the name and the link to it.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copy of the code and cluster-wise regression results</a:t>
            </a:r>
          </a:p>
        </p:txBody>
      </p:sp>
      <p:sp>
        <p:nvSpPr>
          <p:cNvPr id="9" name="Left Brace 8"/>
          <p:cNvSpPr/>
          <p:nvPr/>
        </p:nvSpPr>
        <p:spPr>
          <a:xfrm>
            <a:off x="762000" y="4191000"/>
            <a:ext cx="152400" cy="1295400"/>
          </a:xfrm>
          <a:prstGeom prst="leftBrace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Dr. Anil Chaturvedi 4.21.2015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0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01BD-E383-4987-8C7D-963E97ED5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7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273&quot;&gt;&lt;property id=&quot;20148&quot; value=&quot;5&quot;/&gt;&lt;property id=&quot;20300&quot; value=&quot;Slide 2 - &amp;quot;what is numeracy?&amp;quot;&quot;/&gt;&lt;property id=&quot;20307&quot; value=&quot;303&quot;/&gt;&lt;/object&gt;&lt;object type=&quot;3&quot; unique_id=&quot;10274&quot;&gt;&lt;property id=&quot;20148&quot; value=&quot;5&quot;/&gt;&lt;property id=&quot;20300&quot; value=&quot;Slide 4 - &amp;quot;using data&amp;quot;&quot;/&gt;&lt;property id=&quot;20307&quot; value=&quot;261&quot;/&gt;&lt;/object&gt;&lt;object type=&quot;3&quot; unique_id=&quot;10275&quot;&gt;&lt;property id=&quot;20148&quot; value=&quot;5&quot;/&gt;&lt;property id=&quot;20300&quot; value=&quot;Slide 5 - &amp;quot;using data&amp;quot;&quot;/&gt;&lt;property id=&quot;20307&quot; value=&quot;299&quot;/&gt;&lt;/object&gt;&lt;object type=&quot;3&quot; unique_id=&quot;10276&quot;&gt;&lt;property id=&quot;20148&quot; value=&quot;5&quot;/&gt;&lt;property id=&quot;20300&quot; value=&quot;Slide 6 - &amp;quot;using data&amp;quot;&quot;/&gt;&lt;property id=&quot;20307&quot; value=&quot;298&quot;/&gt;&lt;/object&gt;&lt;object type=&quot;3&quot; unique_id=&quot;10277&quot;&gt;&lt;property id=&quot;20148&quot; value=&quot;5&quot;/&gt;&lt;property id=&quot;20300&quot; value=&quot;Slide 7 - &amp;quot;using data&amp;quot;&quot;/&gt;&lt;property id=&quot;20307&quot; value=&quot;300&quot;/&gt;&lt;/object&gt;&lt;object type=&quot;3&quot; unique_id=&quot;10278&quot;&gt;&lt;property id=&quot;20148&quot; value=&quot;5&quot;/&gt;&lt;property id=&quot;20300&quot; value=&quot;Slide 3 - &amp;quot;why is numeracy important?&amp;quot;&quot;/&gt;&lt;property id=&quot;20307&quot; value=&quot;302&quot;/&gt;&lt;/object&gt;&lt;object type=&quot;3&quot; unique_id=&quot;10279&quot;&gt;&lt;property id=&quot;20148&quot; value=&quot;5&quot;/&gt;&lt;property id=&quot;20300&quot; value=&quot;Slide 8 - &amp;quot;So, any tips for how to become numerate?&amp;quot;&quot;/&gt;&lt;property id=&quot;20307&quot; value=&quot;304&quot;/&gt;&lt;/object&gt;&lt;object type=&quot;3&quot; unique_id=&quot;10280&quot;&gt;&lt;property id=&quot;20148&quot; value=&quot;5&quot;/&gt;&lt;property id=&quot;20300&quot; value=&quot;Slide 9 - &amp;quot;tip #1: use units of analysis&amp;quot;&quot;/&gt;&lt;property id=&quot;20307&quot; value=&quot;305&quot;/&gt;&lt;/object&gt;&lt;object type=&quot;3&quot; unique_id=&quot;10281&quot;&gt;&lt;property id=&quot;20148&quot; value=&quot;5&quot;/&gt;&lt;property id=&quot;20300&quot; value=&quot;Slide 10&quot;/&gt;&lt;property id=&quot;20307&quot; value=&quot;307&quot;/&gt;&lt;/object&gt;&lt;object type=&quot;3&quot; unique_id=&quot;10282&quot;&gt;&lt;property id=&quot;20148&quot; value=&quot;5&quot;/&gt;&lt;property id=&quot;20300&quot; value=&quot;Slide 11 - &amp;quot;tip #1: use units of analysis&amp;quot;&quot;/&gt;&lt;property id=&quot;20307&quot; value=&quot;308&quot;/&gt;&lt;/object&gt;&lt;object type=&quot;3&quot; unique_id=&quot;10283&quot;&gt;&lt;property id=&quot;20148&quot; value=&quot;5&quot;/&gt;&lt;property id=&quot;20300&quot; value=&quot;Slide 12 - &amp;quot;tip #2: recognize denominator problems&amp;quot;&quot;/&gt;&lt;property id=&quot;20307&quot; value=&quot;309&quot;/&gt;&lt;/object&gt;&lt;object type=&quot;3&quot; unique_id=&quot;10284&quot;&gt;&lt;property id=&quot;20148&quot; value=&quot;5&quot;/&gt;&lt;property id=&quot;20300&quot; value=&quot;Slide 13 - &amp;quot;tip #2: identify denominator problems&amp;quot;&quot;/&gt;&lt;property id=&quot;20307&quot; value=&quot;310&quot;/&gt;&lt;/object&gt;&lt;object type=&quot;3&quot; unique_id=&quot;10306&quot;&gt;&lt;property id=&quot;20148&quot; value=&quot;5&quot;/&gt;&lt;property id=&quot;20300&quot; value=&quot;Slide 20 - &amp;quot;tip #5: causation vs. correlation&amp;quot;&quot;/&gt;&lt;property id=&quot;20307&quot; value=&quot;291&quot;/&gt;&lt;/object&gt;&lt;object type=&quot;3&quot; unique_id=&quot;10969&quot;&gt;&lt;property id=&quot;20148&quot; value=&quot;5&quot;/&gt;&lt;property id=&quot;20300&quot; value=&quot;Slide 14 - &amp;quot;tip #3: interpret metrics of change&amp;quot;&quot;/&gt;&lt;property id=&quot;20307&quot; value=&quot;311&quot;/&gt;&lt;/object&gt;&lt;object type=&quot;3&quot; unique_id=&quot;10970&quot;&gt;&lt;property id=&quot;20148&quot; value=&quot;5&quot;/&gt;&lt;property id=&quot;20300&quot; value=&quot;Slide 15 - &amp;quot;tip #3: interpret metrics of change&amp;quot;&quot;/&gt;&lt;property id=&quot;20307&quot; value=&quot;312&quot;/&gt;&lt;/object&gt;&lt;object type=&quot;3&quot; unique_id=&quot;10971&quot;&gt;&lt;property id=&quot;20148&quot; value=&quot;5&quot;/&gt;&lt;property id=&quot;20300&quot; value=&quot;Slide 16 - &amp;quot;tip #4: know that numbers are relative&amp;quot;&quot;/&gt;&lt;property id=&quot;20307&quot; value=&quot;313&quot;/&gt;&lt;/object&gt;&lt;object type=&quot;3&quot; unique_id=&quot;10972&quot;&gt;&lt;property id=&quot;20148&quot; value=&quot;5&quot;/&gt;&lt;property id=&quot;20300&quot; value=&quot;Slide 17 - &amp;quot;tip #4: know that numbers are relative&amp;quot;&quot;/&gt;&lt;property id=&quot;20307&quot; value=&quot;314&quot;/&gt;&lt;/object&gt;&lt;object type=&quot;3&quot; unique_id=&quot;10973&quot;&gt;&lt;property id=&quot;20148&quot; value=&quot;5&quot;/&gt;&lt;property id=&quot;20300&quot; value=&quot;Slide 18 - &amp;quot;tip #4: know that numbers are relative&amp;quot;&quot;/&gt;&lt;property id=&quot;20307&quot; value=&quot;315&quot;/&gt;&lt;/object&gt;&lt;object type=&quot;3&quot; unique_id=&quot;10975&quot;&gt;&lt;property id=&quot;20148&quot; value=&quot;5&quot;/&gt;&lt;property id=&quot;20300&quot; value=&quot;Slide 19 - &amp;quot;tip #5: correlation vs. causation &amp;quot;&quot;/&gt;&lt;property id=&quot;20307&quot; value=&quot;317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SCS Lecture theme">
      <a:dk1>
        <a:srgbClr val="480048"/>
      </a:dk1>
      <a:lt1>
        <a:srgbClr val="FFF282"/>
      </a:lt1>
      <a:dk2>
        <a:srgbClr val="270A29"/>
      </a:dk2>
      <a:lt2>
        <a:srgbClr val="FFFFFF"/>
      </a:lt2>
      <a:accent1>
        <a:srgbClr val="2E8348"/>
      </a:accent1>
      <a:accent2>
        <a:srgbClr val="472F91"/>
      </a:accent2>
      <a:accent3>
        <a:srgbClr val="FFFFFF"/>
      </a:accent3>
      <a:accent4>
        <a:srgbClr val="116A94"/>
      </a:accent4>
      <a:accent5>
        <a:srgbClr val="DAEDEF"/>
      </a:accent5>
      <a:accent6>
        <a:srgbClr val="D68A21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101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Times</vt:lpstr>
      <vt:lpstr>Wingdings</vt:lpstr>
      <vt:lpstr>Blank Presentation</vt:lpstr>
      <vt:lpstr>PowerPoint Presentation</vt:lpstr>
      <vt:lpstr>PowerPoint Presentation</vt:lpstr>
    </vt:vector>
  </TitlesOfParts>
  <Company>NU-SCS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Chaturvedi</dc:creator>
  <cp:lastModifiedBy>Abhishek Chaturvedi</cp:lastModifiedBy>
  <cp:revision>341</cp:revision>
  <dcterms:created xsi:type="dcterms:W3CDTF">2005-06-15T21:38:04Z</dcterms:created>
  <dcterms:modified xsi:type="dcterms:W3CDTF">2015-09-30T12:28:36Z</dcterms:modified>
</cp:coreProperties>
</file>