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"/>
  </p:sldMasterIdLst>
  <p:sldIdLst>
    <p:sldId id="256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>
        <p:scale>
          <a:sx n="112" d="100"/>
          <a:sy n="112" d="100"/>
        </p:scale>
        <p:origin x="30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9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6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E2F4-2311-4B5B-89B3-973825D256DE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949E-A02E-435F-ACB7-A6CB61B9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F886ECF-0CF5-4A5E-BD05-023D90FF8A8B}"/>
              </a:ext>
            </a:extLst>
          </p:cNvPr>
          <p:cNvGrpSpPr/>
          <p:nvPr/>
        </p:nvGrpSpPr>
        <p:grpSpPr>
          <a:xfrm>
            <a:off x="106187" y="348487"/>
            <a:ext cx="4024487" cy="2586080"/>
            <a:chOff x="-11477458" y="-7775768"/>
            <a:chExt cx="6524542" cy="436029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6C5DD70-C5A3-4EAD-A962-9F6516FEED7D}"/>
                </a:ext>
              </a:extLst>
            </p:cNvPr>
            <p:cNvGrpSpPr/>
            <p:nvPr/>
          </p:nvGrpSpPr>
          <p:grpSpPr>
            <a:xfrm>
              <a:off x="-11477458" y="-7775768"/>
              <a:ext cx="6524542" cy="4360294"/>
              <a:chOff x="121610" y="23617"/>
              <a:chExt cx="6524543" cy="436029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111B784-9CC5-450F-AC9B-2EA26168A220}"/>
                  </a:ext>
                </a:extLst>
              </p:cNvPr>
              <p:cNvGrpSpPr/>
              <p:nvPr/>
            </p:nvGrpSpPr>
            <p:grpSpPr>
              <a:xfrm>
                <a:off x="505234" y="335321"/>
                <a:ext cx="6140919" cy="4048591"/>
                <a:chOff x="505234" y="335321"/>
                <a:chExt cx="6140919" cy="4048591"/>
              </a:xfrm>
            </p:grpSpPr>
            <p:grpSp>
              <p:nvGrpSpPr>
                <p:cNvPr id="6" name="WebBrowser">
                  <a:extLst>
                    <a:ext uri="{FF2B5EF4-FFF2-40B4-BE49-F238E27FC236}">
                      <a16:creationId xmlns:a16="http://schemas.microsoft.com/office/drawing/2014/main" id="{69756E34-E52E-40A4-86C8-7BE1FDC5039D}"/>
                    </a:ext>
                  </a:extLst>
                </p:cNvPr>
                <p:cNvGrpSpPr/>
                <p:nvPr>
                  <p:custDataLst>
                    <p:custData r:id="rId5"/>
                  </p:custDataLst>
                </p:nvPr>
              </p:nvGrpSpPr>
              <p:grpSpPr>
                <a:xfrm>
                  <a:off x="505234" y="335321"/>
                  <a:ext cx="6140919" cy="4048591"/>
                  <a:chOff x="0" y="-59555"/>
                  <a:chExt cx="9144000" cy="6917555"/>
                </a:xfrm>
              </p:grpSpPr>
              <p:sp>
                <p:nvSpPr>
                  <p:cNvPr id="7" name="Background">
                    <a:extLst>
                      <a:ext uri="{FF2B5EF4-FFF2-40B4-BE49-F238E27FC236}">
                        <a16:creationId xmlns:a16="http://schemas.microsoft.com/office/drawing/2014/main" id="{5F412564-6E94-4E54-8C02-4DFB98DF9FA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8" name="WindowTitle">
                    <a:extLst>
                      <a:ext uri="{FF2B5EF4-FFF2-40B4-BE49-F238E27FC236}">
                        <a16:creationId xmlns:a16="http://schemas.microsoft.com/office/drawing/2014/main" id="{F3E57537-83C9-475D-96D8-F85F233CE23C}"/>
                      </a:ext>
                    </a:extLst>
                  </p:cNvPr>
                  <p:cNvSpPr txBox="1"/>
                  <p:nvPr/>
                </p:nvSpPr>
                <p:spPr>
                  <a:xfrm>
                    <a:off x="22516" y="-59555"/>
                    <a:ext cx="1751136" cy="394626"/>
                  </a:xfrm>
                  <a:prstGeom prst="rect">
                    <a:avLst/>
                  </a:prstGeom>
                  <a:noFill/>
                </p:spPr>
                <p:txBody>
                  <a:bodyPr wrap="none" lIns="91439" tIns="18287" rIns="91439" bIns="27432" rtlCol="0" anchor="ctr" anchorCtr="0">
                    <a:spAutoFit/>
                  </a:bodyPr>
                  <a:lstStyle/>
                  <a:p>
                    <a:r>
                      <a:rPr lang="en-US" sz="1201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7937875-70BD-4BE0-ABBD-B3C911BC8388}"/>
                      </a:ext>
                    </a:extLst>
                  </p:cNvPr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5A705F94-4EF5-45CE-9BDC-C34149F90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4" name="Left Arrow 29">
                      <a:extLst>
                        <a:ext uri="{FF2B5EF4-FFF2-40B4-BE49-F238E27FC236}">
                          <a16:creationId xmlns:a16="http://schemas.microsoft.com/office/drawing/2014/main" id="{53CD3AEB-9357-479F-9276-B84B05943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58" y="275511"/>
                      <a:ext cx="223134" cy="208997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B03CF23B-9A28-46BE-8218-BE6BD9FD6CCD}"/>
                      </a:ext>
                    </a:extLst>
                  </p:cNvPr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83DB636D-5812-4D99-B994-DEC6B044C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2" name="Right Arrow 27">
                      <a:extLst>
                        <a:ext uri="{FF2B5EF4-FFF2-40B4-BE49-F238E27FC236}">
                          <a16:creationId xmlns:a16="http://schemas.microsoft.com/office/drawing/2014/main" id="{7D477F88-9A3A-4DB5-B2BE-78CE3066B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1" name="Minimize - Maximize - Close">
                    <a:extLst>
                      <a:ext uri="{FF2B5EF4-FFF2-40B4-BE49-F238E27FC236}">
                        <a16:creationId xmlns:a16="http://schemas.microsoft.com/office/drawing/2014/main" id="{06CA0B6E-931A-444D-AD20-44F8611D6CA6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26" name="Line">
                      <a:extLst>
                        <a:ext uri="{FF2B5EF4-FFF2-40B4-BE49-F238E27FC236}">
                          <a16:creationId xmlns:a16="http://schemas.microsoft.com/office/drawing/2014/main" id="{0E1ECF85-D8ED-4DE0-B962-D68BEE139C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7" name="Line">
                      <a:extLst>
                        <a:ext uri="{FF2B5EF4-FFF2-40B4-BE49-F238E27FC236}">
                          <a16:creationId xmlns:a16="http://schemas.microsoft.com/office/drawing/2014/main" id="{5ADC10B9-A9F1-4817-8621-427D8C0EAF0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28" name="Line">
                      <a:extLst>
                        <a:ext uri="{FF2B5EF4-FFF2-40B4-BE49-F238E27FC236}">
                          <a16:creationId xmlns:a16="http://schemas.microsoft.com/office/drawing/2014/main" id="{E07F7CFA-CC3A-48D3-82ED-A7CDF237910E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" name="Line">
                      <a:extLst>
                        <a:ext uri="{FF2B5EF4-FFF2-40B4-BE49-F238E27FC236}">
                          <a16:creationId xmlns:a16="http://schemas.microsoft.com/office/drawing/2014/main" id="{73A74CD1-4C0E-4BF0-A50A-D758A1543A4F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" name="Line">
                      <a:extLst>
                        <a:ext uri="{FF2B5EF4-FFF2-40B4-BE49-F238E27FC236}">
                          <a16:creationId xmlns:a16="http://schemas.microsoft.com/office/drawing/2014/main" id="{10A2F976-5388-4028-9826-8D7599B712FE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2" name="WebPageBody">
                    <a:extLst>
                      <a:ext uri="{FF2B5EF4-FFF2-40B4-BE49-F238E27FC236}">
                        <a16:creationId xmlns:a16="http://schemas.microsoft.com/office/drawing/2014/main" id="{51EA19D8-01DC-4EC5-8DB4-9C6CEB70F2BD}"/>
                      </a:ext>
                    </a:extLst>
                  </p:cNvPr>
                  <p:cNvSpPr/>
                  <p:nvPr/>
                </p:nvSpPr>
                <p:spPr>
                  <a:xfrm>
                    <a:off x="76200" y="685159"/>
                    <a:ext cx="8991600" cy="606680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21675987-1A06-4D20-830F-142D713132D5}"/>
                      </a:ext>
                    </a:extLst>
                  </p:cNvPr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23" name="Picture 2" descr="C:\Users\t-dantay\Documents\Placeholders\home.png">
                      <a:extLst>
                        <a:ext uri="{FF2B5EF4-FFF2-40B4-BE49-F238E27FC236}">
                          <a16:creationId xmlns:a16="http://schemas.microsoft.com/office/drawing/2014/main" id="{18DFAB5D-8608-4AE6-82C4-C240E6B6D8F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" name="Picture 2" descr="C:\Users\t-dantay\Documents\Placeholders\setting.png">
                      <a:extLst>
                        <a:ext uri="{FF2B5EF4-FFF2-40B4-BE49-F238E27FC236}">
                          <a16:creationId xmlns:a16="http://schemas.microsoft.com/office/drawing/2014/main" id="{3BCCEBE6-D4CA-4666-ACBE-2AD5129B9F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5" name="Picture 2" descr="C:\Users\t-dantay\Documents\Placeholders\star.png">
                      <a:extLst>
                        <a:ext uri="{FF2B5EF4-FFF2-40B4-BE49-F238E27FC236}">
                          <a16:creationId xmlns:a16="http://schemas.microsoft.com/office/drawing/2014/main" id="{C90D12F9-1F9F-48B1-B312-7B8B2ED038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2C0F8BB0-5174-4DF7-B122-92D46195D95B}"/>
                      </a:ext>
                    </a:extLst>
                  </p:cNvPr>
                  <p:cNvGrpSpPr/>
                  <p:nvPr/>
                </p:nvGrpSpPr>
                <p:grpSpPr>
                  <a:xfrm>
                    <a:off x="923925" y="340846"/>
                    <a:ext cx="7142930" cy="228600"/>
                    <a:chOff x="923925" y="340846"/>
                    <a:chExt cx="7142930" cy="228600"/>
                  </a:xfrm>
                </p:grpSpPr>
                <p:sp>
                  <p:nvSpPr>
                    <p:cNvPr id="15" name="UrlBar">
                      <a:extLst>
                        <a:ext uri="{FF2B5EF4-FFF2-40B4-BE49-F238E27FC236}">
                          <a16:creationId xmlns:a16="http://schemas.microsoft.com/office/drawing/2014/main" id="{1EE3D918-57E9-4B55-A2F1-B2328EA08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925" y="340846"/>
                      <a:ext cx="7142930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http://www.url.com/order</a:t>
                      </a:r>
                    </a:p>
                  </p:txBody>
                </p: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9402CB9D-0F46-4EC5-B48E-3E9A863999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17" name="Search" descr="C:\Users\t-dantay\Documents\Placeholders\search.png">
                        <a:extLst>
                          <a:ext uri="{FF2B5EF4-FFF2-40B4-BE49-F238E27FC236}">
                            <a16:creationId xmlns:a16="http://schemas.microsoft.com/office/drawing/2014/main" id="{A6CB866B-E240-4D0B-B8C2-81D3EB16F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8" name="Refresh" descr="C:\Users\t-dantay\Documents\First24\arrowrepeat1.png">
                        <a:extLst>
                          <a:ext uri="{FF2B5EF4-FFF2-40B4-BE49-F238E27FC236}">
                            <a16:creationId xmlns:a16="http://schemas.microsoft.com/office/drawing/2014/main" id="{D48F24BD-A3C1-406C-BEAF-8F27B5AEE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9" name="Drop Down" descr="C:\Users\t-dantay\Documents\First24\arrowsimple1.png">
                        <a:extLst>
                          <a:ext uri="{FF2B5EF4-FFF2-40B4-BE49-F238E27FC236}">
                            <a16:creationId xmlns:a16="http://schemas.microsoft.com/office/drawing/2014/main" id="{8B530CCC-6CE9-4513-9CAC-B5DFDAF87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0" name="X">
                        <a:extLst>
                          <a:ext uri="{FF2B5EF4-FFF2-40B4-BE49-F238E27FC236}">
                            <a16:creationId xmlns:a16="http://schemas.microsoft.com/office/drawing/2014/main" id="{25B18AC9-28A8-47EB-BD7A-89B46849EF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59B77C69-A4BD-4623-87F0-018E572AF9D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22" name="Straight Connector 21">
                          <a:extLst>
                            <a:ext uri="{FF2B5EF4-FFF2-40B4-BE49-F238E27FC236}">
                              <a16:creationId xmlns:a16="http://schemas.microsoft.com/office/drawing/2014/main" id="{89843EC7-A35B-4A35-BC4C-17B682EA016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1727861-A434-4670-8C90-51C924EB4485}"/>
                    </a:ext>
                  </a:extLst>
                </p:cNvPr>
                <p:cNvSpPr/>
                <p:nvPr/>
              </p:nvSpPr>
              <p:spPr>
                <a:xfrm>
                  <a:off x="630362" y="841815"/>
                  <a:ext cx="5881036" cy="4716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658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9680ACC-7988-4F1F-9A85-E45D9FF3C5D4}"/>
                    </a:ext>
                  </a:extLst>
                </p:cNvPr>
                <p:cNvSpPr/>
                <p:nvPr/>
              </p:nvSpPr>
              <p:spPr>
                <a:xfrm>
                  <a:off x="790327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Order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EEEC482-5261-4271-9353-173956BAA8E5}"/>
                    </a:ext>
                  </a:extLst>
                </p:cNvPr>
                <p:cNvSpPr/>
                <p:nvPr/>
              </p:nvSpPr>
              <p:spPr>
                <a:xfrm>
                  <a:off x="2713142" y="902938"/>
                  <a:ext cx="1667774" cy="345018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800" dirty="0"/>
                    <a:t>View my orders </a:t>
                  </a:r>
                  <a:r>
                    <a:rPr lang="en-GB" sz="800" b="1" dirty="0">
                      <a:solidFill>
                        <a:schemeClr val="accent2"/>
                      </a:solidFill>
                    </a:rPr>
                    <a:t>(2)</a:t>
                  </a:r>
                  <a:endParaRPr lang="en-GB" sz="800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DCB0E2C-D64E-4C64-913E-82BE53F3AF41}"/>
                    </a:ext>
                  </a:extLst>
                </p:cNvPr>
                <p:cNvSpPr/>
                <p:nvPr/>
              </p:nvSpPr>
              <p:spPr>
                <a:xfrm>
                  <a:off x="4635958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Admin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(3)</a:t>
                  </a:r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AC29E82-4A2B-4364-A5FA-2B692AB5BB29}"/>
                  </a:ext>
                </a:extLst>
              </p:cNvPr>
              <p:cNvSpPr/>
              <p:nvPr/>
            </p:nvSpPr>
            <p:spPr>
              <a:xfrm>
                <a:off x="121610" y="23617"/>
                <a:ext cx="731885" cy="723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58" dirty="0"/>
                  <a:t>1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52DE6A-924A-4B6B-9845-02D92DD93FFB}"/>
                </a:ext>
              </a:extLst>
            </p:cNvPr>
            <p:cNvSpPr/>
            <p:nvPr/>
          </p:nvSpPr>
          <p:spPr>
            <a:xfrm>
              <a:off x="-10864092" y="-6346474"/>
              <a:ext cx="2670141" cy="274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List of items that can be ordered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7E13022-C39A-4452-B6CB-059F03E1F659}"/>
                </a:ext>
              </a:extLst>
            </p:cNvPr>
            <p:cNvSpPr/>
            <p:nvPr/>
          </p:nvSpPr>
          <p:spPr>
            <a:xfrm>
              <a:off x="-8052040" y="-6346471"/>
              <a:ext cx="2670141" cy="186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List of stuff that has been selected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7C561A-3CB0-465C-8C2A-392F1E736119}"/>
                </a:ext>
              </a:extLst>
            </p:cNvPr>
            <p:cNvSpPr/>
            <p:nvPr/>
          </p:nvSpPr>
          <p:spPr>
            <a:xfrm>
              <a:off x="-8045519" y="-4380196"/>
              <a:ext cx="2670141" cy="36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Total price of order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61A0AB5-9637-4950-8A04-7DBDE47885C6}"/>
                </a:ext>
              </a:extLst>
            </p:cNvPr>
            <p:cNvSpPr/>
            <p:nvPr/>
          </p:nvSpPr>
          <p:spPr>
            <a:xfrm>
              <a:off x="-8045519" y="-3947280"/>
              <a:ext cx="2670141" cy="3679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SUBMIT ORDER </a:t>
              </a:r>
              <a:r>
                <a:rPr lang="en-GB" sz="658" b="1" dirty="0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59E74A1-634F-4C03-B87F-29A98B1B90A5}"/>
              </a:ext>
            </a:extLst>
          </p:cNvPr>
          <p:cNvGrpSpPr/>
          <p:nvPr/>
        </p:nvGrpSpPr>
        <p:grpSpPr>
          <a:xfrm>
            <a:off x="4439216" y="302874"/>
            <a:ext cx="4024759" cy="2591888"/>
            <a:chOff x="-4387556" y="-7785562"/>
            <a:chExt cx="6524983" cy="4370086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0D62F7A1-F800-4B0A-AA55-E03E0E933D39}"/>
                </a:ext>
              </a:extLst>
            </p:cNvPr>
            <p:cNvGrpSpPr/>
            <p:nvPr/>
          </p:nvGrpSpPr>
          <p:grpSpPr>
            <a:xfrm>
              <a:off x="-4387556" y="-7785562"/>
              <a:ext cx="6524983" cy="4370086"/>
              <a:chOff x="7211512" y="13826"/>
              <a:chExt cx="6524983" cy="4370086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01F7F3-2A66-400B-B44C-6767EDB64819}"/>
                  </a:ext>
                </a:extLst>
              </p:cNvPr>
              <p:cNvGrpSpPr/>
              <p:nvPr/>
            </p:nvGrpSpPr>
            <p:grpSpPr>
              <a:xfrm>
                <a:off x="7595576" y="335321"/>
                <a:ext cx="6140919" cy="4048591"/>
                <a:chOff x="505234" y="335321"/>
                <a:chExt cx="6140919" cy="4048591"/>
              </a:xfrm>
            </p:grpSpPr>
            <p:grpSp>
              <p:nvGrpSpPr>
                <p:cNvPr id="80" name="WebBrowser">
                  <a:extLst>
                    <a:ext uri="{FF2B5EF4-FFF2-40B4-BE49-F238E27FC236}">
                      <a16:creationId xmlns:a16="http://schemas.microsoft.com/office/drawing/2014/main" id="{4B9FC7B4-15DD-4A71-AD6D-D01F83E099F3}"/>
                    </a:ext>
                  </a:extLst>
                </p:cNvPr>
                <p:cNvGrpSpPr/>
                <p:nvPr>
                  <p:custDataLst>
                    <p:custData r:id="rId4"/>
                  </p:custDataLst>
                </p:nvPr>
              </p:nvGrpSpPr>
              <p:grpSpPr>
                <a:xfrm>
                  <a:off x="505234" y="335321"/>
                  <a:ext cx="6140919" cy="4048591"/>
                  <a:chOff x="0" y="-59555"/>
                  <a:chExt cx="9144000" cy="6917555"/>
                </a:xfrm>
              </p:grpSpPr>
              <p:sp>
                <p:nvSpPr>
                  <p:cNvPr id="85" name="Background">
                    <a:extLst>
                      <a:ext uri="{FF2B5EF4-FFF2-40B4-BE49-F238E27FC236}">
                        <a16:creationId xmlns:a16="http://schemas.microsoft.com/office/drawing/2014/main" id="{31C2B6CB-FF95-418F-B384-E8FB63466C8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86" name="WindowTitle">
                    <a:extLst>
                      <a:ext uri="{FF2B5EF4-FFF2-40B4-BE49-F238E27FC236}">
                        <a16:creationId xmlns:a16="http://schemas.microsoft.com/office/drawing/2014/main" id="{54505CCC-84BE-4EFB-B0FD-2084269CF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16" y="-59555"/>
                    <a:ext cx="1751136" cy="394626"/>
                  </a:xfrm>
                  <a:prstGeom prst="rect">
                    <a:avLst/>
                  </a:prstGeom>
                  <a:noFill/>
                </p:spPr>
                <p:txBody>
                  <a:bodyPr wrap="none" lIns="91439" tIns="18287" rIns="91439" bIns="27432" rtlCol="0" anchor="ctr" anchorCtr="0">
                    <a:spAutoFit/>
                  </a:bodyPr>
                  <a:lstStyle/>
                  <a:p>
                    <a:r>
                      <a:rPr lang="en-US" sz="1201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B241B665-E4C3-46DA-BB9E-FAEBFC3F14AD}"/>
                      </a:ext>
                    </a:extLst>
                  </p:cNvPr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4980D637-9EA7-4571-86C7-681827EE1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" name="Left Arrow 29">
                      <a:extLst>
                        <a:ext uri="{FF2B5EF4-FFF2-40B4-BE49-F238E27FC236}">
                          <a16:creationId xmlns:a16="http://schemas.microsoft.com/office/drawing/2014/main" id="{19558DAE-09AA-4902-9C23-08834CCD5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58" y="275511"/>
                      <a:ext cx="223134" cy="208997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6DBEDEFD-BEB1-47F2-A805-AAC923D15151}"/>
                      </a:ext>
                    </a:extLst>
                  </p:cNvPr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8208C38A-78FF-4F67-9181-242671B231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" name="Right Arrow 27">
                      <a:extLst>
                        <a:ext uri="{FF2B5EF4-FFF2-40B4-BE49-F238E27FC236}">
                          <a16:creationId xmlns:a16="http://schemas.microsoft.com/office/drawing/2014/main" id="{4BCFFACB-0107-47F1-8CDA-3E8058137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89" name="Minimize - Maximize - Close">
                    <a:extLst>
                      <a:ext uri="{FF2B5EF4-FFF2-40B4-BE49-F238E27FC236}">
                        <a16:creationId xmlns:a16="http://schemas.microsoft.com/office/drawing/2014/main" id="{CB34126A-69CF-4508-A190-7551805EE32A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104" name="Line">
                      <a:extLst>
                        <a:ext uri="{FF2B5EF4-FFF2-40B4-BE49-F238E27FC236}">
                          <a16:creationId xmlns:a16="http://schemas.microsoft.com/office/drawing/2014/main" id="{E77F583F-DCDC-4EEB-84E8-F78F7D110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05" name="Line">
                      <a:extLst>
                        <a:ext uri="{FF2B5EF4-FFF2-40B4-BE49-F238E27FC236}">
                          <a16:creationId xmlns:a16="http://schemas.microsoft.com/office/drawing/2014/main" id="{B73EE57C-E904-4B13-8A93-DDF56872296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106" name="Line">
                      <a:extLst>
                        <a:ext uri="{FF2B5EF4-FFF2-40B4-BE49-F238E27FC236}">
                          <a16:creationId xmlns:a16="http://schemas.microsoft.com/office/drawing/2014/main" id="{3AE2E841-D194-497D-B2E3-BF1C34B736CB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" name="Line">
                      <a:extLst>
                        <a:ext uri="{FF2B5EF4-FFF2-40B4-BE49-F238E27FC236}">
                          <a16:creationId xmlns:a16="http://schemas.microsoft.com/office/drawing/2014/main" id="{DC86FD63-0402-4330-BC2A-DFE440311F6C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8" name="Line">
                      <a:extLst>
                        <a:ext uri="{FF2B5EF4-FFF2-40B4-BE49-F238E27FC236}">
                          <a16:creationId xmlns:a16="http://schemas.microsoft.com/office/drawing/2014/main" id="{727C1E9C-A685-4028-A6C4-4A8EDA1BCA67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90" name="WebPageBody">
                    <a:extLst>
                      <a:ext uri="{FF2B5EF4-FFF2-40B4-BE49-F238E27FC236}">
                        <a16:creationId xmlns:a16="http://schemas.microsoft.com/office/drawing/2014/main" id="{DB346C7F-6A2F-4C17-99DC-288BC846546B}"/>
                      </a:ext>
                    </a:extLst>
                  </p:cNvPr>
                  <p:cNvSpPr/>
                  <p:nvPr/>
                </p:nvSpPr>
                <p:spPr>
                  <a:xfrm>
                    <a:off x="76200" y="685159"/>
                    <a:ext cx="8991600" cy="606680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DE6AFD66-57EA-4E08-9C2C-BDB2182AD41B}"/>
                      </a:ext>
                    </a:extLst>
                  </p:cNvPr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101" name="Picture 2" descr="C:\Users\t-dantay\Documents\Placeholders\home.png">
                      <a:extLst>
                        <a:ext uri="{FF2B5EF4-FFF2-40B4-BE49-F238E27FC236}">
                          <a16:creationId xmlns:a16="http://schemas.microsoft.com/office/drawing/2014/main" id="{724AABDC-736E-481B-8196-98C5762466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2" name="Picture 2" descr="C:\Users\t-dantay\Documents\Placeholders\setting.png">
                      <a:extLst>
                        <a:ext uri="{FF2B5EF4-FFF2-40B4-BE49-F238E27FC236}">
                          <a16:creationId xmlns:a16="http://schemas.microsoft.com/office/drawing/2014/main" id="{4A9DA3EF-621B-42DF-A16F-518F998D3B0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" name="Picture 2" descr="C:\Users\t-dantay\Documents\Placeholders\star.png">
                      <a:extLst>
                        <a:ext uri="{FF2B5EF4-FFF2-40B4-BE49-F238E27FC236}">
                          <a16:creationId xmlns:a16="http://schemas.microsoft.com/office/drawing/2014/main" id="{E0BC69FC-8C47-4916-8963-0FE95FDB37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5C54062-4B2A-471B-8720-775C39C6BC1E}"/>
                      </a:ext>
                    </a:extLst>
                  </p:cNvPr>
                  <p:cNvGrpSpPr/>
                  <p:nvPr/>
                </p:nvGrpSpPr>
                <p:grpSpPr>
                  <a:xfrm>
                    <a:off x="923925" y="340846"/>
                    <a:ext cx="7142930" cy="228600"/>
                    <a:chOff x="923925" y="340846"/>
                    <a:chExt cx="7142930" cy="228600"/>
                  </a:xfrm>
                </p:grpSpPr>
                <p:sp>
                  <p:nvSpPr>
                    <p:cNvPr id="93" name="UrlBar">
                      <a:extLst>
                        <a:ext uri="{FF2B5EF4-FFF2-40B4-BE49-F238E27FC236}">
                          <a16:creationId xmlns:a16="http://schemas.microsoft.com/office/drawing/2014/main" id="{C5EA3B4A-FCFF-41C7-AD04-E9C6D4C4E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925" y="340846"/>
                      <a:ext cx="7142930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http://www.url.com/vieworders</a:t>
                      </a:r>
                    </a:p>
                  </p:txBody>
                </p:sp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CE777D90-B6E1-4671-B9F5-9119BF5CCE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95" name="Search" descr="C:\Users\t-dantay\Documents\Placeholders\search.png">
                        <a:extLst>
                          <a:ext uri="{FF2B5EF4-FFF2-40B4-BE49-F238E27FC236}">
                            <a16:creationId xmlns:a16="http://schemas.microsoft.com/office/drawing/2014/main" id="{6F74F644-BE48-4D52-8434-9C09CF13B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96" name="Refresh" descr="C:\Users\t-dantay\Documents\First24\arrowrepeat1.png">
                        <a:extLst>
                          <a:ext uri="{FF2B5EF4-FFF2-40B4-BE49-F238E27FC236}">
                            <a16:creationId xmlns:a16="http://schemas.microsoft.com/office/drawing/2014/main" id="{CBF643FB-2C47-4043-B9F8-34782A9F7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97" name="Drop Down" descr="C:\Users\t-dantay\Documents\First24\arrowsimple1.png">
                        <a:extLst>
                          <a:ext uri="{FF2B5EF4-FFF2-40B4-BE49-F238E27FC236}">
                            <a16:creationId xmlns:a16="http://schemas.microsoft.com/office/drawing/2014/main" id="{CAE3FAA1-87B0-498B-88B8-975FC60DE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98" name="X">
                        <a:extLst>
                          <a:ext uri="{FF2B5EF4-FFF2-40B4-BE49-F238E27FC236}">
                            <a16:creationId xmlns:a16="http://schemas.microsoft.com/office/drawing/2014/main" id="{C1FF051F-C134-483F-9DF9-98B6C7C809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99" name="Straight Connector 98">
                          <a:extLst>
                            <a:ext uri="{FF2B5EF4-FFF2-40B4-BE49-F238E27FC236}">
                              <a16:creationId xmlns:a16="http://schemas.microsoft.com/office/drawing/2014/main" id="{A477EE67-7804-47BF-B15D-E9021C17330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100" name="Straight Connector 99">
                          <a:extLst>
                            <a:ext uri="{FF2B5EF4-FFF2-40B4-BE49-F238E27FC236}">
                              <a16:creationId xmlns:a16="http://schemas.microsoft.com/office/drawing/2014/main" id="{FAEC99E0-0595-43E2-B656-1DC54E01E0D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76C80EA-F79A-4F47-99B2-5C9B8D451019}"/>
                    </a:ext>
                  </a:extLst>
                </p:cNvPr>
                <p:cNvSpPr/>
                <p:nvPr/>
              </p:nvSpPr>
              <p:spPr>
                <a:xfrm>
                  <a:off x="630362" y="841815"/>
                  <a:ext cx="5881036" cy="4716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658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B042DF8-6990-497F-832F-C9807C14C994}"/>
                    </a:ext>
                  </a:extLst>
                </p:cNvPr>
                <p:cNvSpPr/>
                <p:nvPr/>
              </p:nvSpPr>
              <p:spPr>
                <a:xfrm>
                  <a:off x="790327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Order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(1)</a:t>
                  </a:r>
                  <a:endParaRPr lang="en-GB" sz="658" dirty="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A0CDFF8-999A-40C7-B1EC-4B7207F37D77}"/>
                    </a:ext>
                  </a:extLst>
                </p:cNvPr>
                <p:cNvSpPr/>
                <p:nvPr/>
              </p:nvSpPr>
              <p:spPr>
                <a:xfrm>
                  <a:off x="2713142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View my orders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97353AD-B0B0-4FAB-8C22-5C204FAD2F9E}"/>
                    </a:ext>
                  </a:extLst>
                </p:cNvPr>
                <p:cNvSpPr/>
                <p:nvPr/>
              </p:nvSpPr>
              <p:spPr>
                <a:xfrm>
                  <a:off x="4635958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Admin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(3)</a:t>
                  </a:r>
                  <a:endParaRPr lang="en-GB" sz="658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172C368-B807-45A9-8528-11DD9BB123CB}"/>
                  </a:ext>
                </a:extLst>
              </p:cNvPr>
              <p:cNvSpPr/>
              <p:nvPr/>
            </p:nvSpPr>
            <p:spPr>
              <a:xfrm>
                <a:off x="7211512" y="13826"/>
                <a:ext cx="731885" cy="723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58" dirty="0"/>
                  <a:t>2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0318824-80BC-4A70-AC00-DB2E20F2AF94}"/>
                </a:ext>
              </a:extLst>
            </p:cNvPr>
            <p:cNvSpPr/>
            <p:nvPr/>
          </p:nvSpPr>
          <p:spPr>
            <a:xfrm>
              <a:off x="-3773801" y="-6361798"/>
              <a:ext cx="2670141" cy="274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List of orders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6F45AB9-F8CA-4F4A-BCAA-F67A7518D565}"/>
                </a:ext>
              </a:extLst>
            </p:cNvPr>
            <p:cNvSpPr/>
            <p:nvPr/>
          </p:nvSpPr>
          <p:spPr>
            <a:xfrm>
              <a:off x="-925141" y="-6361798"/>
              <a:ext cx="2670141" cy="2349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Details of order selected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C5FF081-DF27-42F7-885A-F861DF7A7091}"/>
                </a:ext>
              </a:extLst>
            </p:cNvPr>
            <p:cNvSpPr/>
            <p:nvPr/>
          </p:nvSpPr>
          <p:spPr>
            <a:xfrm>
              <a:off x="-916776" y="-3947280"/>
              <a:ext cx="1450569" cy="3679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dirty="0"/>
                <a:t>EDIT </a:t>
              </a:r>
              <a:r>
                <a:rPr lang="en-GB" sz="1400" b="1" dirty="0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DA80578-5510-4E40-BDE3-A56ED6028C3E}"/>
                </a:ext>
              </a:extLst>
            </p:cNvPr>
            <p:cNvSpPr/>
            <p:nvPr/>
          </p:nvSpPr>
          <p:spPr>
            <a:xfrm>
              <a:off x="616292" y="-3947280"/>
              <a:ext cx="1128707" cy="3679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700" dirty="0"/>
                <a:t>CANCEL ORDER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BEB0E7CA-7BE2-4428-B5BA-3DE7275060C8}"/>
              </a:ext>
            </a:extLst>
          </p:cNvPr>
          <p:cNvSpPr txBox="1"/>
          <p:nvPr/>
        </p:nvSpPr>
        <p:spPr>
          <a:xfrm>
            <a:off x="226193" y="3162111"/>
            <a:ext cx="6011157" cy="130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8" dirty="0"/>
              <a:t>Clicking the “view my orders” or “admin” buttons simply takes them to the desired page</a:t>
            </a:r>
          </a:p>
          <a:p>
            <a:endParaRPr lang="en-GB" sz="658" dirty="0"/>
          </a:p>
          <a:p>
            <a:r>
              <a:rPr lang="en-GB" sz="658" dirty="0"/>
              <a:t>Clicking an item on the left hand list will add it to the right hand list</a:t>
            </a:r>
          </a:p>
          <a:p>
            <a:endParaRPr lang="en-GB" sz="658" dirty="0"/>
          </a:p>
          <a:p>
            <a:r>
              <a:rPr lang="en-GB" sz="658" dirty="0"/>
              <a:t>Clicking an item on the right hand list will remove it from the list</a:t>
            </a:r>
          </a:p>
          <a:p>
            <a:endParaRPr lang="en-GB" sz="658" dirty="0"/>
          </a:p>
          <a:p>
            <a:r>
              <a:rPr lang="en-GB" sz="658" dirty="0"/>
              <a:t>Clicking the “submit order” button will send the order to the server and take the customer to the “view my orders” page</a:t>
            </a:r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458C01D-C4F6-48D8-8115-06E1014E3F07}"/>
              </a:ext>
            </a:extLst>
          </p:cNvPr>
          <p:cNvSpPr txBox="1"/>
          <p:nvPr/>
        </p:nvSpPr>
        <p:spPr>
          <a:xfrm>
            <a:off x="4426167" y="3326975"/>
            <a:ext cx="6011157" cy="1509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8" dirty="0"/>
              <a:t>Clicking the “order” or “admin” buttons simply takes them to the desired page</a:t>
            </a:r>
          </a:p>
          <a:p>
            <a:endParaRPr lang="en-GB" sz="658" dirty="0"/>
          </a:p>
          <a:p>
            <a:r>
              <a:rPr lang="en-GB" sz="658" dirty="0"/>
              <a:t>Clicking an item on the left hand list will make information about said item appear on the right hand list</a:t>
            </a:r>
          </a:p>
          <a:p>
            <a:endParaRPr lang="en-GB" sz="658" dirty="0"/>
          </a:p>
          <a:p>
            <a:r>
              <a:rPr lang="en-GB" sz="658" dirty="0"/>
              <a:t>Clicking the “edit” button will take the customer to the “order” page with the order already in the right hand list and send a signal to the server to remove the order from the database</a:t>
            </a:r>
          </a:p>
          <a:p>
            <a:endParaRPr lang="en-GB" sz="658" dirty="0"/>
          </a:p>
          <a:p>
            <a:r>
              <a:rPr lang="en-GB" sz="658" dirty="0"/>
              <a:t>Clicking the “cancel order” button will send a signal to the server to remove the order from the database</a:t>
            </a:r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EE6B8C6-81FC-48F5-BC37-FA014A901088}"/>
              </a:ext>
            </a:extLst>
          </p:cNvPr>
          <p:cNvGrpSpPr/>
          <p:nvPr/>
        </p:nvGrpSpPr>
        <p:grpSpPr>
          <a:xfrm>
            <a:off x="8572759" y="281232"/>
            <a:ext cx="4024759" cy="2591888"/>
            <a:chOff x="2633094" y="-7775770"/>
            <a:chExt cx="6524983" cy="4370086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6F34CE7-83CA-45BE-B533-DC6D633E5B47}"/>
                </a:ext>
              </a:extLst>
            </p:cNvPr>
            <p:cNvGrpSpPr/>
            <p:nvPr/>
          </p:nvGrpSpPr>
          <p:grpSpPr>
            <a:xfrm>
              <a:off x="2633094" y="-7775770"/>
              <a:ext cx="6524983" cy="4370086"/>
              <a:chOff x="7211512" y="13826"/>
              <a:chExt cx="6524983" cy="4370086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73C346D4-F812-4EBE-8275-BA9F3E79A3C9}"/>
                  </a:ext>
                </a:extLst>
              </p:cNvPr>
              <p:cNvGrpSpPr/>
              <p:nvPr/>
            </p:nvGrpSpPr>
            <p:grpSpPr>
              <a:xfrm>
                <a:off x="7595576" y="335321"/>
                <a:ext cx="6140919" cy="4048591"/>
                <a:chOff x="505234" y="335321"/>
                <a:chExt cx="6140919" cy="4048591"/>
              </a:xfrm>
            </p:grpSpPr>
            <p:grpSp>
              <p:nvGrpSpPr>
                <p:cNvPr id="180" name="WebBrowser">
                  <a:extLst>
                    <a:ext uri="{FF2B5EF4-FFF2-40B4-BE49-F238E27FC236}">
                      <a16:creationId xmlns:a16="http://schemas.microsoft.com/office/drawing/2014/main" id="{DCAF7556-7DC8-4B32-9F00-B1DB24D83D40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505234" y="335321"/>
                  <a:ext cx="6140919" cy="4048591"/>
                  <a:chOff x="0" y="-59555"/>
                  <a:chExt cx="9144000" cy="6917555"/>
                </a:xfrm>
              </p:grpSpPr>
              <p:sp>
                <p:nvSpPr>
                  <p:cNvPr id="185" name="Background">
                    <a:extLst>
                      <a:ext uri="{FF2B5EF4-FFF2-40B4-BE49-F238E27FC236}">
                        <a16:creationId xmlns:a16="http://schemas.microsoft.com/office/drawing/2014/main" id="{B5F7BCC4-2C0B-43F0-8CAE-8E89644E810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86" name="WindowTitle">
                    <a:extLst>
                      <a:ext uri="{FF2B5EF4-FFF2-40B4-BE49-F238E27FC236}">
                        <a16:creationId xmlns:a16="http://schemas.microsoft.com/office/drawing/2014/main" id="{6C17D369-9106-4A7A-929B-633D10FC5A1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16" y="-59555"/>
                    <a:ext cx="1751136" cy="394626"/>
                  </a:xfrm>
                  <a:prstGeom prst="rect">
                    <a:avLst/>
                  </a:prstGeom>
                  <a:noFill/>
                </p:spPr>
                <p:txBody>
                  <a:bodyPr wrap="none" lIns="91439" tIns="18287" rIns="91439" bIns="27432" rtlCol="0" anchor="ctr" anchorCtr="0">
                    <a:spAutoFit/>
                  </a:bodyPr>
                  <a:lstStyle/>
                  <a:p>
                    <a:r>
                      <a:rPr lang="en-US" sz="1201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D6835A1-B4A8-4567-8496-728B32F2B81A}"/>
                      </a:ext>
                    </a:extLst>
                  </p:cNvPr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B2F183AE-A2D9-4AD9-A660-9988B593F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2" name="Left Arrow 29">
                      <a:extLst>
                        <a:ext uri="{FF2B5EF4-FFF2-40B4-BE49-F238E27FC236}">
                          <a16:creationId xmlns:a16="http://schemas.microsoft.com/office/drawing/2014/main" id="{962549BD-1580-4AF9-86F8-51EB41416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58" y="275511"/>
                      <a:ext cx="223134" cy="208997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ADD8492B-905C-4C01-8D62-0DD499E24F5F}"/>
                      </a:ext>
                    </a:extLst>
                  </p:cNvPr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209" name="Oval 208">
                      <a:extLst>
                        <a:ext uri="{FF2B5EF4-FFF2-40B4-BE49-F238E27FC236}">
                          <a16:creationId xmlns:a16="http://schemas.microsoft.com/office/drawing/2014/main" id="{8F21112F-6B01-41DA-A9A2-E9709D5A3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0" name="Right Arrow 27">
                      <a:extLst>
                        <a:ext uri="{FF2B5EF4-FFF2-40B4-BE49-F238E27FC236}">
                          <a16:creationId xmlns:a16="http://schemas.microsoft.com/office/drawing/2014/main" id="{FD6DB187-2C23-4E45-B42E-1EEDD69D7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89" name="Minimize - Maximize - Close">
                    <a:extLst>
                      <a:ext uri="{FF2B5EF4-FFF2-40B4-BE49-F238E27FC236}">
                        <a16:creationId xmlns:a16="http://schemas.microsoft.com/office/drawing/2014/main" id="{40A2A3FB-4458-4C78-900C-D274F70C6604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204" name="Line">
                      <a:extLst>
                        <a:ext uri="{FF2B5EF4-FFF2-40B4-BE49-F238E27FC236}">
                          <a16:creationId xmlns:a16="http://schemas.microsoft.com/office/drawing/2014/main" id="{E54F520D-B09C-466A-B74F-E4102FE064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5" name="Line">
                      <a:extLst>
                        <a:ext uri="{FF2B5EF4-FFF2-40B4-BE49-F238E27FC236}">
                          <a16:creationId xmlns:a16="http://schemas.microsoft.com/office/drawing/2014/main" id="{058F453E-0394-49F8-819A-7F9B441849F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206" name="Line">
                      <a:extLst>
                        <a:ext uri="{FF2B5EF4-FFF2-40B4-BE49-F238E27FC236}">
                          <a16:creationId xmlns:a16="http://schemas.microsoft.com/office/drawing/2014/main" id="{454C6417-2D1F-4321-B951-A0B83B966FB8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07" name="Line">
                      <a:extLst>
                        <a:ext uri="{FF2B5EF4-FFF2-40B4-BE49-F238E27FC236}">
                          <a16:creationId xmlns:a16="http://schemas.microsoft.com/office/drawing/2014/main" id="{B9F07E98-6E9F-4870-98FC-8492AFBAD0D0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08" name="Line">
                      <a:extLst>
                        <a:ext uri="{FF2B5EF4-FFF2-40B4-BE49-F238E27FC236}">
                          <a16:creationId xmlns:a16="http://schemas.microsoft.com/office/drawing/2014/main" id="{533FA50F-682B-4B3C-AF1C-B841183E52F6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90" name="WebPageBody">
                    <a:extLst>
                      <a:ext uri="{FF2B5EF4-FFF2-40B4-BE49-F238E27FC236}">
                        <a16:creationId xmlns:a16="http://schemas.microsoft.com/office/drawing/2014/main" id="{ECDF5014-25F5-4BDA-9397-16D2B57CDDC0}"/>
                      </a:ext>
                    </a:extLst>
                  </p:cNvPr>
                  <p:cNvSpPr/>
                  <p:nvPr/>
                </p:nvSpPr>
                <p:spPr>
                  <a:xfrm>
                    <a:off x="76200" y="685159"/>
                    <a:ext cx="8991600" cy="606680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4681E578-089E-4A16-B871-31665233E770}"/>
                      </a:ext>
                    </a:extLst>
                  </p:cNvPr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201" name="Picture 2" descr="C:\Users\t-dantay\Documents\Placeholders\home.png">
                      <a:extLst>
                        <a:ext uri="{FF2B5EF4-FFF2-40B4-BE49-F238E27FC236}">
                          <a16:creationId xmlns:a16="http://schemas.microsoft.com/office/drawing/2014/main" id="{DA62D5EE-E025-4603-87A0-45F2A59F1C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2" name="Picture 2" descr="C:\Users\t-dantay\Documents\Placeholders\setting.png">
                      <a:extLst>
                        <a:ext uri="{FF2B5EF4-FFF2-40B4-BE49-F238E27FC236}">
                          <a16:creationId xmlns:a16="http://schemas.microsoft.com/office/drawing/2014/main" id="{2AFB212E-B8F4-4B43-8FEE-BB3F633B61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3" name="Picture 2" descr="C:\Users\t-dantay\Documents\Placeholders\star.png">
                      <a:extLst>
                        <a:ext uri="{FF2B5EF4-FFF2-40B4-BE49-F238E27FC236}">
                          <a16:creationId xmlns:a16="http://schemas.microsoft.com/office/drawing/2014/main" id="{CDB3E9CD-C7EC-4972-B9F7-9E2D5DF72D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E826AC2B-7F3D-472F-B935-786C2CD0DB46}"/>
                      </a:ext>
                    </a:extLst>
                  </p:cNvPr>
                  <p:cNvGrpSpPr/>
                  <p:nvPr/>
                </p:nvGrpSpPr>
                <p:grpSpPr>
                  <a:xfrm>
                    <a:off x="923925" y="340846"/>
                    <a:ext cx="7142930" cy="228600"/>
                    <a:chOff x="923925" y="340846"/>
                    <a:chExt cx="7142930" cy="228600"/>
                  </a:xfrm>
                </p:grpSpPr>
                <p:sp>
                  <p:nvSpPr>
                    <p:cNvPr id="193" name="UrlBar">
                      <a:extLst>
                        <a:ext uri="{FF2B5EF4-FFF2-40B4-BE49-F238E27FC236}">
                          <a16:creationId xmlns:a16="http://schemas.microsoft.com/office/drawing/2014/main" id="{199F4FC3-2735-464E-8BF5-9861F90E6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925" y="340846"/>
                      <a:ext cx="7142930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http://www.url.com/admin</a:t>
                      </a:r>
                    </a:p>
                  </p:txBody>
                </p: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46315952-A43C-424A-8650-2BB53AA8C1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195" name="Search" descr="C:\Users\t-dantay\Documents\Placeholders\search.png">
                        <a:extLst>
                          <a:ext uri="{FF2B5EF4-FFF2-40B4-BE49-F238E27FC236}">
                            <a16:creationId xmlns:a16="http://schemas.microsoft.com/office/drawing/2014/main" id="{80B9C69F-6E98-43B5-A127-B866D0B38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96" name="Refresh" descr="C:\Users\t-dantay\Documents\First24\arrowrepeat1.png">
                        <a:extLst>
                          <a:ext uri="{FF2B5EF4-FFF2-40B4-BE49-F238E27FC236}">
                            <a16:creationId xmlns:a16="http://schemas.microsoft.com/office/drawing/2014/main" id="{757B85E0-93C0-42FE-9D8B-8B8BEAF83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97" name="Drop Down" descr="C:\Users\t-dantay\Documents\First24\arrowsimple1.png">
                        <a:extLst>
                          <a:ext uri="{FF2B5EF4-FFF2-40B4-BE49-F238E27FC236}">
                            <a16:creationId xmlns:a16="http://schemas.microsoft.com/office/drawing/2014/main" id="{C4B2D347-B651-4049-9945-8A54372D9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198" name="X">
                        <a:extLst>
                          <a:ext uri="{FF2B5EF4-FFF2-40B4-BE49-F238E27FC236}">
                            <a16:creationId xmlns:a16="http://schemas.microsoft.com/office/drawing/2014/main" id="{E64F371A-BE74-4DBD-8418-C795080467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199" name="Straight Connector 198">
                          <a:extLst>
                            <a:ext uri="{FF2B5EF4-FFF2-40B4-BE49-F238E27FC236}">
                              <a16:creationId xmlns:a16="http://schemas.microsoft.com/office/drawing/2014/main" id="{B68C10C8-8458-4D63-B77F-F2D48A18F8E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200" name="Straight Connector 199">
                          <a:extLst>
                            <a:ext uri="{FF2B5EF4-FFF2-40B4-BE49-F238E27FC236}">
                              <a16:creationId xmlns:a16="http://schemas.microsoft.com/office/drawing/2014/main" id="{2845A40E-AB57-4E93-AE4D-41949909468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0C891D34-25CF-42E2-83DC-56E564863400}"/>
                    </a:ext>
                  </a:extLst>
                </p:cNvPr>
                <p:cNvSpPr/>
                <p:nvPr/>
              </p:nvSpPr>
              <p:spPr>
                <a:xfrm>
                  <a:off x="630362" y="841815"/>
                  <a:ext cx="5881036" cy="4716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658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8F0D1C4-65C6-4B88-8A57-5FE19B870C50}"/>
                    </a:ext>
                  </a:extLst>
                </p:cNvPr>
                <p:cNvSpPr/>
                <p:nvPr/>
              </p:nvSpPr>
              <p:spPr>
                <a:xfrm>
                  <a:off x="790327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Order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(1)</a:t>
                  </a:r>
                  <a:endParaRPr lang="en-GB" sz="658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FD9F9A01-9AD1-4674-9168-47F29F9172FD}"/>
                    </a:ext>
                  </a:extLst>
                </p:cNvPr>
                <p:cNvSpPr/>
                <p:nvPr/>
              </p:nvSpPr>
              <p:spPr>
                <a:xfrm>
                  <a:off x="2713142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800" dirty="0"/>
                    <a:t>View my orders </a:t>
                  </a:r>
                  <a:r>
                    <a:rPr lang="en-GB" sz="800" b="1" dirty="0">
                      <a:solidFill>
                        <a:schemeClr val="accent2"/>
                      </a:solidFill>
                    </a:rPr>
                    <a:t>(2)</a:t>
                  </a:r>
                  <a:endParaRPr lang="en-GB" sz="800" dirty="0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1F7C4AF9-7B39-4491-B831-CF536D02F8D3}"/>
                    </a:ext>
                  </a:extLst>
                </p:cNvPr>
                <p:cNvSpPr/>
                <p:nvPr/>
              </p:nvSpPr>
              <p:spPr>
                <a:xfrm>
                  <a:off x="4635958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Admin</a:t>
                  </a:r>
                </a:p>
              </p:txBody>
            </p: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9B0B6C16-EA33-4187-8F8D-EB9D1F085635}"/>
                  </a:ext>
                </a:extLst>
              </p:cNvPr>
              <p:cNvSpPr/>
              <p:nvPr/>
            </p:nvSpPr>
            <p:spPr>
              <a:xfrm>
                <a:off x="7211512" y="13826"/>
                <a:ext cx="731885" cy="723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58" dirty="0"/>
                  <a:t>3</a:t>
                </a:r>
              </a:p>
            </p:txBody>
          </p: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00F1C66-6565-44CF-B800-CDA5198B5CA1}"/>
                </a:ext>
              </a:extLst>
            </p:cNvPr>
            <p:cNvSpPr/>
            <p:nvPr/>
          </p:nvSpPr>
          <p:spPr>
            <a:xfrm>
              <a:off x="3286888" y="-6173599"/>
              <a:ext cx="5514023" cy="7274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1" dirty="0"/>
                <a:t>View all orders </a:t>
              </a:r>
              <a:r>
                <a:rPr lang="en-GB" sz="2801" b="1" dirty="0">
                  <a:solidFill>
                    <a:schemeClr val="accent2"/>
                  </a:solidFill>
                </a:rPr>
                <a:t>(4)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505A340-C0A6-4D9C-AB42-030F5D70825D}"/>
                </a:ext>
              </a:extLst>
            </p:cNvPr>
            <p:cNvSpPr/>
            <p:nvPr/>
          </p:nvSpPr>
          <p:spPr>
            <a:xfrm>
              <a:off x="3300412" y="-4973385"/>
              <a:ext cx="5514023" cy="7274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1" dirty="0"/>
                <a:t>View all products </a:t>
              </a:r>
              <a:r>
                <a:rPr lang="en-GB" sz="2801" b="1" dirty="0">
                  <a:solidFill>
                    <a:schemeClr val="accent2"/>
                  </a:solidFill>
                </a:rPr>
                <a:t>(5)</a:t>
              </a: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84EDDB45-24E9-457B-AD73-549983F81DA0}"/>
              </a:ext>
            </a:extLst>
          </p:cNvPr>
          <p:cNvSpPr txBox="1"/>
          <p:nvPr/>
        </p:nvSpPr>
        <p:spPr>
          <a:xfrm>
            <a:off x="8761637" y="2999916"/>
            <a:ext cx="6011157" cy="100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8" dirty="0"/>
              <a:t>Clicking the “order” or “View my orders” buttons simply takes them to the desired page</a:t>
            </a:r>
          </a:p>
          <a:p>
            <a:endParaRPr lang="en-GB" sz="658" dirty="0"/>
          </a:p>
          <a:p>
            <a:r>
              <a:rPr lang="en-GB" sz="658" dirty="0"/>
              <a:t>Clicking the “view all orders” button or the “View all products” button will take the admin to the desired page</a:t>
            </a:r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97BEF58-D292-4868-9A2B-006E75135FB9}"/>
              </a:ext>
            </a:extLst>
          </p:cNvPr>
          <p:cNvSpPr txBox="1"/>
          <p:nvPr/>
        </p:nvSpPr>
        <p:spPr>
          <a:xfrm>
            <a:off x="241271" y="8853092"/>
            <a:ext cx="6011157" cy="120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8" dirty="0"/>
              <a:t>Clicking the “order”, “View my orders”, or “admin” buttons simply takes them to the desired page</a:t>
            </a:r>
          </a:p>
          <a:p>
            <a:endParaRPr lang="en-GB" sz="658" dirty="0"/>
          </a:p>
          <a:p>
            <a:r>
              <a:rPr lang="en-GB" sz="658" dirty="0"/>
              <a:t>Clicking an order on the left hand list will show details on the right hand list</a:t>
            </a:r>
          </a:p>
          <a:p>
            <a:endParaRPr lang="en-GB" sz="658" dirty="0"/>
          </a:p>
          <a:p>
            <a:r>
              <a:rPr lang="en-GB" sz="658" dirty="0"/>
              <a:t>Clicking the “mark as served” button will deselect the order from the left hand list, send a signal to the server to delete that order, and refresh the left hand list</a:t>
            </a:r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5D7626F-E367-4F68-861E-65430B0F2137}"/>
              </a:ext>
            </a:extLst>
          </p:cNvPr>
          <p:cNvGrpSpPr/>
          <p:nvPr/>
        </p:nvGrpSpPr>
        <p:grpSpPr>
          <a:xfrm>
            <a:off x="438278" y="4216007"/>
            <a:ext cx="5096531" cy="3728182"/>
            <a:chOff x="-629398" y="4401875"/>
            <a:chExt cx="6524983" cy="4370086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512E5A6-83D3-42DA-80A7-207CBA3691AD}"/>
                </a:ext>
              </a:extLst>
            </p:cNvPr>
            <p:cNvGrpSpPr/>
            <p:nvPr/>
          </p:nvGrpSpPr>
          <p:grpSpPr>
            <a:xfrm>
              <a:off x="-629398" y="4401875"/>
              <a:ext cx="6524983" cy="4370086"/>
              <a:chOff x="7211512" y="13826"/>
              <a:chExt cx="6524983" cy="437008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E0CC7DD-A7C1-4690-A2D0-972C3B111CA0}"/>
                  </a:ext>
                </a:extLst>
              </p:cNvPr>
              <p:cNvGrpSpPr/>
              <p:nvPr/>
            </p:nvGrpSpPr>
            <p:grpSpPr>
              <a:xfrm>
                <a:off x="7595576" y="335321"/>
                <a:ext cx="6140919" cy="4048591"/>
                <a:chOff x="505234" y="335321"/>
                <a:chExt cx="6140919" cy="4048591"/>
              </a:xfrm>
            </p:grpSpPr>
            <p:grpSp>
              <p:nvGrpSpPr>
                <p:cNvPr id="219" name="WebBrowser">
                  <a:extLst>
                    <a:ext uri="{FF2B5EF4-FFF2-40B4-BE49-F238E27FC236}">
                      <a16:creationId xmlns:a16="http://schemas.microsoft.com/office/drawing/2014/main" id="{C2DC75A8-DE20-4766-876D-BAB6248052AA}"/>
                    </a:ext>
                  </a:extLst>
                </p:cNvPr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505234" y="335321"/>
                  <a:ext cx="6140919" cy="4048591"/>
                  <a:chOff x="0" y="-59555"/>
                  <a:chExt cx="9144000" cy="6917555"/>
                </a:xfrm>
              </p:grpSpPr>
              <p:sp>
                <p:nvSpPr>
                  <p:cNvPr id="224" name="Background">
                    <a:extLst>
                      <a:ext uri="{FF2B5EF4-FFF2-40B4-BE49-F238E27FC236}">
                        <a16:creationId xmlns:a16="http://schemas.microsoft.com/office/drawing/2014/main" id="{B77829C2-DD68-4FB7-A8CC-5D44DCE28A5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225" name="WindowTitle">
                    <a:extLst>
                      <a:ext uri="{FF2B5EF4-FFF2-40B4-BE49-F238E27FC236}">
                        <a16:creationId xmlns:a16="http://schemas.microsoft.com/office/drawing/2014/main" id="{5918CB88-F17F-418F-B936-581815D30B7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16" y="-59555"/>
                    <a:ext cx="1751136" cy="394626"/>
                  </a:xfrm>
                  <a:prstGeom prst="rect">
                    <a:avLst/>
                  </a:prstGeom>
                  <a:noFill/>
                </p:spPr>
                <p:txBody>
                  <a:bodyPr wrap="none" lIns="91439" tIns="18287" rIns="91439" bIns="27432" rtlCol="0" anchor="ctr" anchorCtr="0">
                    <a:spAutoFit/>
                  </a:bodyPr>
                  <a:lstStyle/>
                  <a:p>
                    <a:r>
                      <a:rPr lang="en-US" sz="1201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91283202-8803-4A46-A048-BC9B587FAAFA}"/>
                      </a:ext>
                    </a:extLst>
                  </p:cNvPr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id="{BE6221F6-7F84-46C4-8251-9484FC2FE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51" name="Left Arrow 29">
                      <a:extLst>
                        <a:ext uri="{FF2B5EF4-FFF2-40B4-BE49-F238E27FC236}">
                          <a16:creationId xmlns:a16="http://schemas.microsoft.com/office/drawing/2014/main" id="{A469EB02-43CC-4741-8A3D-D41F18D30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58" y="275511"/>
                      <a:ext cx="223134" cy="208997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D1ADEA07-070E-4E56-9A4B-47239C0C66CA}"/>
                      </a:ext>
                    </a:extLst>
                  </p:cNvPr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248" name="Oval 247">
                      <a:extLst>
                        <a:ext uri="{FF2B5EF4-FFF2-40B4-BE49-F238E27FC236}">
                          <a16:creationId xmlns:a16="http://schemas.microsoft.com/office/drawing/2014/main" id="{E30E8160-3279-43E1-952E-44EAA4026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9" name="Right Arrow 27">
                      <a:extLst>
                        <a:ext uri="{FF2B5EF4-FFF2-40B4-BE49-F238E27FC236}">
                          <a16:creationId xmlns:a16="http://schemas.microsoft.com/office/drawing/2014/main" id="{38B8278E-B7C3-433C-A3C5-0B4DABE570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228" name="Minimize - Maximize - Close">
                    <a:extLst>
                      <a:ext uri="{FF2B5EF4-FFF2-40B4-BE49-F238E27FC236}">
                        <a16:creationId xmlns:a16="http://schemas.microsoft.com/office/drawing/2014/main" id="{3F8DB3BE-535B-4B20-B808-B788C2DC9ECC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243" name="Line">
                      <a:extLst>
                        <a:ext uri="{FF2B5EF4-FFF2-40B4-BE49-F238E27FC236}">
                          <a16:creationId xmlns:a16="http://schemas.microsoft.com/office/drawing/2014/main" id="{A3B22FAA-0516-403B-9342-5448BEC894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44" name="Line">
                      <a:extLst>
                        <a:ext uri="{FF2B5EF4-FFF2-40B4-BE49-F238E27FC236}">
                          <a16:creationId xmlns:a16="http://schemas.microsoft.com/office/drawing/2014/main" id="{ABEC79EC-3427-475F-ABDA-AFC5DD6D9B4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245" name="Line">
                      <a:extLst>
                        <a:ext uri="{FF2B5EF4-FFF2-40B4-BE49-F238E27FC236}">
                          <a16:creationId xmlns:a16="http://schemas.microsoft.com/office/drawing/2014/main" id="{0BEB28D4-412E-48F9-9416-0A4D9462FAB1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6" name="Line">
                      <a:extLst>
                        <a:ext uri="{FF2B5EF4-FFF2-40B4-BE49-F238E27FC236}">
                          <a16:creationId xmlns:a16="http://schemas.microsoft.com/office/drawing/2014/main" id="{9CCFCF22-9E34-4503-90FD-8AFD35ABE8DB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7" name="Line">
                      <a:extLst>
                        <a:ext uri="{FF2B5EF4-FFF2-40B4-BE49-F238E27FC236}">
                          <a16:creationId xmlns:a16="http://schemas.microsoft.com/office/drawing/2014/main" id="{F8A37D7E-DE21-4F8C-89F8-3FAEACD04411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29" name="WebPageBody">
                    <a:extLst>
                      <a:ext uri="{FF2B5EF4-FFF2-40B4-BE49-F238E27FC236}">
                        <a16:creationId xmlns:a16="http://schemas.microsoft.com/office/drawing/2014/main" id="{218CB172-EF70-4DAE-A735-CEA9BD6F6E2A}"/>
                      </a:ext>
                    </a:extLst>
                  </p:cNvPr>
                  <p:cNvSpPr/>
                  <p:nvPr/>
                </p:nvSpPr>
                <p:spPr>
                  <a:xfrm>
                    <a:off x="76200" y="685159"/>
                    <a:ext cx="8991600" cy="606680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09A4DDF1-92EF-47A5-9ADB-B747E1ADBCA9}"/>
                      </a:ext>
                    </a:extLst>
                  </p:cNvPr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240" name="Picture 2" descr="C:\Users\t-dantay\Documents\Placeholders\home.png">
                      <a:extLst>
                        <a:ext uri="{FF2B5EF4-FFF2-40B4-BE49-F238E27FC236}">
                          <a16:creationId xmlns:a16="http://schemas.microsoft.com/office/drawing/2014/main" id="{0C9C4EB4-E4A3-4653-AF73-4DD8688D47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1" name="Picture 2" descr="C:\Users\t-dantay\Documents\Placeholders\setting.png">
                      <a:extLst>
                        <a:ext uri="{FF2B5EF4-FFF2-40B4-BE49-F238E27FC236}">
                          <a16:creationId xmlns:a16="http://schemas.microsoft.com/office/drawing/2014/main" id="{166111C5-F611-42C4-BF7B-94F5BE59FC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2" name="Picture 2" descr="C:\Users\t-dantay\Documents\Placeholders\star.png">
                      <a:extLst>
                        <a:ext uri="{FF2B5EF4-FFF2-40B4-BE49-F238E27FC236}">
                          <a16:creationId xmlns:a16="http://schemas.microsoft.com/office/drawing/2014/main" id="{2D88C20E-7A42-45F9-9992-E9E202E540F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2386FE65-07D4-441B-BEE1-C24C951FB8A4}"/>
                      </a:ext>
                    </a:extLst>
                  </p:cNvPr>
                  <p:cNvGrpSpPr/>
                  <p:nvPr/>
                </p:nvGrpSpPr>
                <p:grpSpPr>
                  <a:xfrm>
                    <a:off x="923925" y="340846"/>
                    <a:ext cx="7142930" cy="228600"/>
                    <a:chOff x="923925" y="340846"/>
                    <a:chExt cx="7142930" cy="228600"/>
                  </a:xfrm>
                </p:grpSpPr>
                <p:sp>
                  <p:nvSpPr>
                    <p:cNvPr id="232" name="UrlBar">
                      <a:extLst>
                        <a:ext uri="{FF2B5EF4-FFF2-40B4-BE49-F238E27FC236}">
                          <a16:creationId xmlns:a16="http://schemas.microsoft.com/office/drawing/2014/main" id="{06A457BE-227C-4FF6-89A1-3B3FAA35C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925" y="340846"/>
                      <a:ext cx="7142930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http://www.url.com/adminvieworders</a:t>
                      </a:r>
                    </a:p>
                  </p:txBody>
                </p:sp>
                <p:grpSp>
                  <p:nvGrpSpPr>
                    <p:cNvPr id="233" name="Group 232">
                      <a:extLst>
                        <a:ext uri="{FF2B5EF4-FFF2-40B4-BE49-F238E27FC236}">
                          <a16:creationId xmlns:a16="http://schemas.microsoft.com/office/drawing/2014/main" id="{4CFA58A9-0305-4150-9506-A9ED7EC10C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234" name="Search" descr="C:\Users\t-dantay\Documents\Placeholders\search.png">
                        <a:extLst>
                          <a:ext uri="{FF2B5EF4-FFF2-40B4-BE49-F238E27FC236}">
                            <a16:creationId xmlns:a16="http://schemas.microsoft.com/office/drawing/2014/main" id="{E8E2D01B-BB3D-4879-8195-88313EF9D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5" name="Refresh" descr="C:\Users\t-dantay\Documents\First24\arrowrepeat1.png">
                        <a:extLst>
                          <a:ext uri="{FF2B5EF4-FFF2-40B4-BE49-F238E27FC236}">
                            <a16:creationId xmlns:a16="http://schemas.microsoft.com/office/drawing/2014/main" id="{83FDC236-5824-4BA7-A5CB-25142C357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6" name="Drop Down" descr="C:\Users\t-dantay\Documents\First24\arrowsimple1.png">
                        <a:extLst>
                          <a:ext uri="{FF2B5EF4-FFF2-40B4-BE49-F238E27FC236}">
                            <a16:creationId xmlns:a16="http://schemas.microsoft.com/office/drawing/2014/main" id="{CE8A13AF-76E2-477C-92DC-24AB4586D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37" name="X">
                        <a:extLst>
                          <a:ext uri="{FF2B5EF4-FFF2-40B4-BE49-F238E27FC236}">
                            <a16:creationId xmlns:a16="http://schemas.microsoft.com/office/drawing/2014/main" id="{47871695-8885-4431-B4BA-A40CB47E0D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238" name="Straight Connector 237">
                          <a:extLst>
                            <a:ext uri="{FF2B5EF4-FFF2-40B4-BE49-F238E27FC236}">
                              <a16:creationId xmlns:a16="http://schemas.microsoft.com/office/drawing/2014/main" id="{2E9CFDCF-71CF-4472-A439-0FC66CCEBD8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239" name="Straight Connector 238">
                          <a:extLst>
                            <a:ext uri="{FF2B5EF4-FFF2-40B4-BE49-F238E27FC236}">
                              <a16:creationId xmlns:a16="http://schemas.microsoft.com/office/drawing/2014/main" id="{029EF124-491A-4339-9C39-C8BD285514C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96A24E28-5C21-4BB4-98DF-23B20BA653FA}"/>
                    </a:ext>
                  </a:extLst>
                </p:cNvPr>
                <p:cNvSpPr/>
                <p:nvPr/>
              </p:nvSpPr>
              <p:spPr>
                <a:xfrm>
                  <a:off x="630362" y="841815"/>
                  <a:ext cx="5881036" cy="4716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658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41BAAE7-0245-48A6-B735-F651E12336F1}"/>
                    </a:ext>
                  </a:extLst>
                </p:cNvPr>
                <p:cNvSpPr/>
                <p:nvPr/>
              </p:nvSpPr>
              <p:spPr>
                <a:xfrm>
                  <a:off x="790327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Order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(1)</a:t>
                  </a:r>
                  <a:endParaRPr lang="en-GB" sz="658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4F5A17E2-BD7C-4856-BC89-CF2AA40144D1}"/>
                    </a:ext>
                  </a:extLst>
                </p:cNvPr>
                <p:cNvSpPr/>
                <p:nvPr/>
              </p:nvSpPr>
              <p:spPr>
                <a:xfrm>
                  <a:off x="2713142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dirty="0"/>
                    <a:t>View my orders </a:t>
                  </a:r>
                  <a:r>
                    <a:rPr lang="en-GB" sz="1050" b="1" dirty="0">
                      <a:solidFill>
                        <a:schemeClr val="accent2"/>
                      </a:solidFill>
                    </a:rPr>
                    <a:t>(2)</a:t>
                  </a:r>
                  <a:endParaRPr lang="en-GB" sz="1050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71DF6B0-419B-4836-9425-F39AE3ED054F}"/>
                    </a:ext>
                  </a:extLst>
                </p:cNvPr>
                <p:cNvSpPr/>
                <p:nvPr/>
              </p:nvSpPr>
              <p:spPr>
                <a:xfrm>
                  <a:off x="4635958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Admin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(3)</a:t>
                  </a:r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93B2155-DC83-4A14-9670-2AD708C2D856}"/>
                  </a:ext>
                </a:extLst>
              </p:cNvPr>
              <p:cNvSpPr/>
              <p:nvPr/>
            </p:nvSpPr>
            <p:spPr>
              <a:xfrm>
                <a:off x="7211512" y="13826"/>
                <a:ext cx="731885" cy="723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58" dirty="0"/>
                  <a:t>4</a:t>
                </a:r>
              </a:p>
            </p:txBody>
          </p:sp>
        </p:grp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4B3F493-20BA-4C18-A7A6-11795E1758E4}"/>
                </a:ext>
              </a:extLst>
            </p:cNvPr>
            <p:cNvSpPr/>
            <p:nvPr/>
          </p:nvSpPr>
          <p:spPr>
            <a:xfrm>
              <a:off x="29326" y="5832609"/>
              <a:ext cx="2670141" cy="274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List of orders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69C3E6C-0096-4C51-8923-CC0BB43B1E13}"/>
                </a:ext>
              </a:extLst>
            </p:cNvPr>
            <p:cNvSpPr/>
            <p:nvPr/>
          </p:nvSpPr>
          <p:spPr>
            <a:xfrm>
              <a:off x="2841381" y="5832612"/>
              <a:ext cx="2670141" cy="2080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List of items in  an order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56E2325-F063-4882-8F4A-3B7486D9D9D4}"/>
                </a:ext>
              </a:extLst>
            </p:cNvPr>
            <p:cNvSpPr/>
            <p:nvPr/>
          </p:nvSpPr>
          <p:spPr>
            <a:xfrm>
              <a:off x="2851459" y="8097858"/>
              <a:ext cx="2670141" cy="471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Mark as served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C16946F6-C9EC-46A6-8DEA-945EF4569A87}"/>
              </a:ext>
            </a:extLst>
          </p:cNvPr>
          <p:cNvSpPr txBox="1"/>
          <p:nvPr/>
        </p:nvSpPr>
        <p:spPr>
          <a:xfrm>
            <a:off x="6922407" y="8398139"/>
            <a:ext cx="6011157" cy="1509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8" dirty="0"/>
              <a:t>Clicking the “order”, “View my orders”, or “admin” buttons simply takes them to the desired page</a:t>
            </a:r>
          </a:p>
          <a:p>
            <a:endParaRPr lang="en-GB" sz="658" dirty="0"/>
          </a:p>
          <a:p>
            <a:r>
              <a:rPr lang="en-GB" sz="658" dirty="0"/>
              <a:t>Clicking an order on the left hand list will show details on the right hand list which can then be edited</a:t>
            </a:r>
          </a:p>
          <a:p>
            <a:endParaRPr lang="en-GB" sz="658" dirty="0"/>
          </a:p>
          <a:p>
            <a:r>
              <a:rPr lang="en-GB" sz="658" dirty="0"/>
              <a:t>Clicking the “save” button will send the updated item back to the server to update the database</a:t>
            </a:r>
          </a:p>
          <a:p>
            <a:endParaRPr lang="en-GB" sz="658" dirty="0"/>
          </a:p>
          <a:p>
            <a:r>
              <a:rPr lang="en-GB" sz="658" dirty="0"/>
              <a:t>Clicking the “delete” button will remove the selected item from the left hand list and send a signal to the server to delete the said item from the database</a:t>
            </a:r>
          </a:p>
          <a:p>
            <a:endParaRPr lang="en-GB" sz="658" dirty="0"/>
          </a:p>
          <a:p>
            <a:r>
              <a:rPr lang="en-GB" sz="658" dirty="0"/>
              <a:t>Clicking the “add” button will add an empty item in the left hand list and select it so that it can be filled in in the right hand list</a:t>
            </a:r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  <a:p>
            <a:endParaRPr lang="en-GB" sz="658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A651709-7AE1-4F03-8A69-3E3E5029664E}"/>
              </a:ext>
            </a:extLst>
          </p:cNvPr>
          <p:cNvGrpSpPr/>
          <p:nvPr/>
        </p:nvGrpSpPr>
        <p:grpSpPr>
          <a:xfrm>
            <a:off x="6512067" y="4380805"/>
            <a:ext cx="5771592" cy="3728182"/>
            <a:chOff x="6420365" y="4401875"/>
            <a:chExt cx="6524983" cy="437008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1B14D8D9-CB59-4D5D-84CE-D4CFBD962039}"/>
                </a:ext>
              </a:extLst>
            </p:cNvPr>
            <p:cNvGrpSpPr/>
            <p:nvPr/>
          </p:nvGrpSpPr>
          <p:grpSpPr>
            <a:xfrm>
              <a:off x="6420365" y="4401875"/>
              <a:ext cx="6524983" cy="4370086"/>
              <a:chOff x="7211512" y="13826"/>
              <a:chExt cx="6524983" cy="4370086"/>
            </a:xfrm>
          </p:grpSpPr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3ABE1387-D79D-4491-BAF8-6D53E4061B41}"/>
                  </a:ext>
                </a:extLst>
              </p:cNvPr>
              <p:cNvGrpSpPr/>
              <p:nvPr/>
            </p:nvGrpSpPr>
            <p:grpSpPr>
              <a:xfrm>
                <a:off x="7595576" y="335321"/>
                <a:ext cx="6140919" cy="4048591"/>
                <a:chOff x="505234" y="335321"/>
                <a:chExt cx="6140919" cy="4048591"/>
              </a:xfrm>
            </p:grpSpPr>
            <p:grpSp>
              <p:nvGrpSpPr>
                <p:cNvPr id="260" name="WebBrowser">
                  <a:extLst>
                    <a:ext uri="{FF2B5EF4-FFF2-40B4-BE49-F238E27FC236}">
                      <a16:creationId xmlns:a16="http://schemas.microsoft.com/office/drawing/2014/main" id="{316EBDD0-129D-42E6-9F51-9F6C89A7FF4F}"/>
                    </a:ext>
                  </a:extLst>
                </p:cNvPr>
                <p:cNvGrpSpPr/>
                <p:nvPr>
                  <p:custDataLst>
                    <p:custData r:id="rId1"/>
                  </p:custDataLst>
                </p:nvPr>
              </p:nvGrpSpPr>
              <p:grpSpPr>
                <a:xfrm>
                  <a:off x="505234" y="335321"/>
                  <a:ext cx="6140919" cy="4048591"/>
                  <a:chOff x="0" y="-59555"/>
                  <a:chExt cx="9144000" cy="6917555"/>
                </a:xfrm>
              </p:grpSpPr>
              <p:sp>
                <p:nvSpPr>
                  <p:cNvPr id="265" name="Background">
                    <a:extLst>
                      <a:ext uri="{FF2B5EF4-FFF2-40B4-BE49-F238E27FC236}">
                        <a16:creationId xmlns:a16="http://schemas.microsoft.com/office/drawing/2014/main" id="{C25725C2-B618-4169-939E-16E0250AF8D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266" name="WindowTitle">
                    <a:extLst>
                      <a:ext uri="{FF2B5EF4-FFF2-40B4-BE49-F238E27FC236}">
                        <a16:creationId xmlns:a16="http://schemas.microsoft.com/office/drawing/2014/main" id="{BBAD334B-EF63-4CA3-8F34-5A04411A3C04}"/>
                      </a:ext>
                    </a:extLst>
                  </p:cNvPr>
                  <p:cNvSpPr txBox="1"/>
                  <p:nvPr/>
                </p:nvSpPr>
                <p:spPr>
                  <a:xfrm>
                    <a:off x="22516" y="-59555"/>
                    <a:ext cx="1751136" cy="394626"/>
                  </a:xfrm>
                  <a:prstGeom prst="rect">
                    <a:avLst/>
                  </a:prstGeom>
                  <a:noFill/>
                </p:spPr>
                <p:txBody>
                  <a:bodyPr wrap="none" lIns="91439" tIns="18287" rIns="91439" bIns="27432" rtlCol="0" anchor="ctr" anchorCtr="0">
                    <a:spAutoFit/>
                  </a:bodyPr>
                  <a:lstStyle/>
                  <a:p>
                    <a:r>
                      <a:rPr lang="en-US" sz="1201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DF52825C-478E-4B6B-B798-3FDF6703CE83}"/>
                      </a:ext>
                    </a:extLst>
                  </p:cNvPr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522A843D-21C4-437D-8C8F-B4EDF4992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2" name="Left Arrow 29">
                      <a:extLst>
                        <a:ext uri="{FF2B5EF4-FFF2-40B4-BE49-F238E27FC236}">
                          <a16:creationId xmlns:a16="http://schemas.microsoft.com/office/drawing/2014/main" id="{BF57C720-97E4-4E42-B80E-226A317E0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58" y="275511"/>
                      <a:ext cx="223134" cy="208997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01E80A4D-5B96-41E7-B099-F0E8FFD5E359}"/>
                      </a:ext>
                    </a:extLst>
                  </p:cNvPr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4677237C-AE36-4163-A8C5-223931902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0" name="Right Arrow 27">
                      <a:extLst>
                        <a:ext uri="{FF2B5EF4-FFF2-40B4-BE49-F238E27FC236}">
                          <a16:creationId xmlns:a16="http://schemas.microsoft.com/office/drawing/2014/main" id="{ABEE92CB-41BD-400A-9074-18C46560A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49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269" name="Minimize - Maximize - Close">
                    <a:extLst>
                      <a:ext uri="{FF2B5EF4-FFF2-40B4-BE49-F238E27FC236}">
                        <a16:creationId xmlns:a16="http://schemas.microsoft.com/office/drawing/2014/main" id="{148965BD-0E96-443C-A90B-58BED0D248C9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284" name="Line">
                      <a:extLst>
                        <a:ext uri="{FF2B5EF4-FFF2-40B4-BE49-F238E27FC236}">
                          <a16:creationId xmlns:a16="http://schemas.microsoft.com/office/drawing/2014/main" id="{CC7A049D-F753-4644-8AE1-B459E5B54A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85" name="Line">
                      <a:extLst>
                        <a:ext uri="{FF2B5EF4-FFF2-40B4-BE49-F238E27FC236}">
                          <a16:creationId xmlns:a16="http://schemas.microsoft.com/office/drawing/2014/main" id="{9E0E9BB0-F936-492F-B9BB-26DA2DE4915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286" name="Line">
                      <a:extLst>
                        <a:ext uri="{FF2B5EF4-FFF2-40B4-BE49-F238E27FC236}">
                          <a16:creationId xmlns:a16="http://schemas.microsoft.com/office/drawing/2014/main" id="{21FFACC8-E8EE-4179-AE44-311E64881E68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7" name="Line">
                      <a:extLst>
                        <a:ext uri="{FF2B5EF4-FFF2-40B4-BE49-F238E27FC236}">
                          <a16:creationId xmlns:a16="http://schemas.microsoft.com/office/drawing/2014/main" id="{5E2BA32E-C2EE-45DB-9229-D60A4295BAB2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8" name="Line">
                      <a:extLst>
                        <a:ext uri="{FF2B5EF4-FFF2-40B4-BE49-F238E27FC236}">
                          <a16:creationId xmlns:a16="http://schemas.microsoft.com/office/drawing/2014/main" id="{7307D960-93BF-4E3F-B459-03F1B5D1CEFA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49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70" name="WebPageBody">
                    <a:extLst>
                      <a:ext uri="{FF2B5EF4-FFF2-40B4-BE49-F238E27FC236}">
                        <a16:creationId xmlns:a16="http://schemas.microsoft.com/office/drawing/2014/main" id="{28C5A1DC-3F24-4DAF-9ECE-812A27774CD7}"/>
                      </a:ext>
                    </a:extLst>
                  </p:cNvPr>
                  <p:cNvSpPr/>
                  <p:nvPr/>
                </p:nvSpPr>
                <p:spPr>
                  <a:xfrm>
                    <a:off x="76200" y="685159"/>
                    <a:ext cx="8991600" cy="606680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49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F37EE3A9-79D4-4D2F-BEA5-C29D8EFF8830}"/>
                      </a:ext>
                    </a:extLst>
                  </p:cNvPr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281" name="Picture 2" descr="C:\Users\t-dantay\Documents\Placeholders\home.png">
                      <a:extLst>
                        <a:ext uri="{FF2B5EF4-FFF2-40B4-BE49-F238E27FC236}">
                          <a16:creationId xmlns:a16="http://schemas.microsoft.com/office/drawing/2014/main" id="{61C36C06-9DEB-477E-99C7-88A7F9D4B5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82" name="Picture 2" descr="C:\Users\t-dantay\Documents\Placeholders\setting.png">
                      <a:extLst>
                        <a:ext uri="{FF2B5EF4-FFF2-40B4-BE49-F238E27FC236}">
                          <a16:creationId xmlns:a16="http://schemas.microsoft.com/office/drawing/2014/main" id="{D51B65A2-EBAF-4FD0-867A-B1660A22C63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83" name="Picture 2" descr="C:\Users\t-dantay\Documents\Placeholders\star.png">
                      <a:extLst>
                        <a:ext uri="{FF2B5EF4-FFF2-40B4-BE49-F238E27FC236}">
                          <a16:creationId xmlns:a16="http://schemas.microsoft.com/office/drawing/2014/main" id="{3C6AE468-573E-4351-8D7D-0335DA8DA3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8749FF36-1D07-49B9-8290-2248534F5C77}"/>
                      </a:ext>
                    </a:extLst>
                  </p:cNvPr>
                  <p:cNvGrpSpPr/>
                  <p:nvPr/>
                </p:nvGrpSpPr>
                <p:grpSpPr>
                  <a:xfrm>
                    <a:off x="923925" y="340846"/>
                    <a:ext cx="7142930" cy="228600"/>
                    <a:chOff x="923925" y="340846"/>
                    <a:chExt cx="7142930" cy="228600"/>
                  </a:xfrm>
                </p:grpSpPr>
                <p:sp>
                  <p:nvSpPr>
                    <p:cNvPr id="273" name="UrlBar">
                      <a:extLst>
                        <a:ext uri="{FF2B5EF4-FFF2-40B4-BE49-F238E27FC236}">
                          <a16:creationId xmlns:a16="http://schemas.microsoft.com/office/drawing/2014/main" id="{16B1947A-9915-4346-BDDC-4FFF02198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925" y="340846"/>
                      <a:ext cx="7142930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1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http://www.url.com/adminviewitems</a:t>
                      </a:r>
                    </a:p>
                  </p:txBody>
                </p:sp>
                <p:grpSp>
                  <p:nvGrpSpPr>
                    <p:cNvPr id="274" name="Group 273">
                      <a:extLst>
                        <a:ext uri="{FF2B5EF4-FFF2-40B4-BE49-F238E27FC236}">
                          <a16:creationId xmlns:a16="http://schemas.microsoft.com/office/drawing/2014/main" id="{763F4219-5A20-46E4-A690-CAF2ADFA3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275" name="Search" descr="C:\Users\t-dantay\Documents\Placeholders\search.png">
                        <a:extLst>
                          <a:ext uri="{FF2B5EF4-FFF2-40B4-BE49-F238E27FC236}">
                            <a16:creationId xmlns:a16="http://schemas.microsoft.com/office/drawing/2014/main" id="{AB0DC5E5-372B-4AEE-9E1D-0865D8FED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76" name="Refresh" descr="C:\Users\t-dantay\Documents\First24\arrowrepeat1.png">
                        <a:extLst>
                          <a:ext uri="{FF2B5EF4-FFF2-40B4-BE49-F238E27FC236}">
                            <a16:creationId xmlns:a16="http://schemas.microsoft.com/office/drawing/2014/main" id="{BE5DEBDF-47F5-4282-BCB3-FA55EAF62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77" name="Drop Down" descr="C:\Users\t-dantay\Documents\First24\arrowsimple1.png">
                        <a:extLst>
                          <a:ext uri="{FF2B5EF4-FFF2-40B4-BE49-F238E27FC236}">
                            <a16:creationId xmlns:a16="http://schemas.microsoft.com/office/drawing/2014/main" id="{992F522A-6E5D-4631-8D24-F6BCC1196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78" name="X">
                        <a:extLst>
                          <a:ext uri="{FF2B5EF4-FFF2-40B4-BE49-F238E27FC236}">
                            <a16:creationId xmlns:a16="http://schemas.microsoft.com/office/drawing/2014/main" id="{246A06E3-1781-4ADF-A639-0C4AE15F58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279" name="Straight Connector 278">
                          <a:extLst>
                            <a:ext uri="{FF2B5EF4-FFF2-40B4-BE49-F238E27FC236}">
                              <a16:creationId xmlns:a16="http://schemas.microsoft.com/office/drawing/2014/main" id="{CC0D8E77-CDF5-4006-8C7A-2697FE1CC13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280" name="Straight Connector 279">
                          <a:extLst>
                            <a:ext uri="{FF2B5EF4-FFF2-40B4-BE49-F238E27FC236}">
                              <a16:creationId xmlns:a16="http://schemas.microsoft.com/office/drawing/2014/main" id="{A5E747F2-1728-401E-A740-08EB0619249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102DF75B-B3C4-4ACA-B6B8-97A4D220E268}"/>
                    </a:ext>
                  </a:extLst>
                </p:cNvPr>
                <p:cNvSpPr/>
                <p:nvPr/>
              </p:nvSpPr>
              <p:spPr>
                <a:xfrm>
                  <a:off x="630362" y="841815"/>
                  <a:ext cx="5881036" cy="47163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658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A20FBACE-B256-4F83-8979-F724ADB624FB}"/>
                    </a:ext>
                  </a:extLst>
                </p:cNvPr>
                <p:cNvSpPr/>
                <p:nvPr/>
              </p:nvSpPr>
              <p:spPr>
                <a:xfrm>
                  <a:off x="790327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Order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(1)</a:t>
                  </a:r>
                  <a:endParaRPr lang="en-GB" sz="658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A357345-42E5-4CBB-8509-45E7235FDE55}"/>
                    </a:ext>
                  </a:extLst>
                </p:cNvPr>
                <p:cNvSpPr/>
                <p:nvPr/>
              </p:nvSpPr>
              <p:spPr>
                <a:xfrm>
                  <a:off x="2713142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200" dirty="0"/>
                    <a:t>View my orders </a:t>
                  </a:r>
                  <a:r>
                    <a:rPr lang="en-GB" sz="1200" b="1" dirty="0">
                      <a:solidFill>
                        <a:schemeClr val="accent2"/>
                      </a:solidFill>
                    </a:rPr>
                    <a:t>(2)</a:t>
                  </a:r>
                  <a:endParaRPr lang="en-GB" sz="1200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0D17863A-F6CA-4CFC-8572-5A5E0F78A8C1}"/>
                    </a:ext>
                  </a:extLst>
                </p:cNvPr>
                <p:cNvSpPr/>
                <p:nvPr/>
              </p:nvSpPr>
              <p:spPr>
                <a:xfrm>
                  <a:off x="4635958" y="902937"/>
                  <a:ext cx="1667774" cy="345017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658" dirty="0"/>
                    <a:t>Admin </a:t>
                  </a:r>
                  <a:r>
                    <a:rPr lang="en-GB" sz="658" b="1" dirty="0">
                      <a:solidFill>
                        <a:schemeClr val="accent2"/>
                      </a:solidFill>
                    </a:rPr>
                    <a:t>(3)</a:t>
                  </a:r>
                </a:p>
              </p:txBody>
            </p:sp>
          </p:grp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3E93B72-6D5E-4939-B8F7-F9EF3D97410E}"/>
                  </a:ext>
                </a:extLst>
              </p:cNvPr>
              <p:cNvSpPr/>
              <p:nvPr/>
            </p:nvSpPr>
            <p:spPr>
              <a:xfrm>
                <a:off x="7211512" y="13826"/>
                <a:ext cx="731885" cy="723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58" dirty="0"/>
                  <a:t>5</a:t>
                </a:r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6C4D6F2-AA37-40ED-BF2A-C6D86307F25B}"/>
                </a:ext>
              </a:extLst>
            </p:cNvPr>
            <p:cNvSpPr/>
            <p:nvPr/>
          </p:nvSpPr>
          <p:spPr>
            <a:xfrm>
              <a:off x="7079092" y="5832608"/>
              <a:ext cx="2226196" cy="2153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List of items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AF9A8C6-F553-434F-81CB-60E03FD9A257}"/>
                </a:ext>
              </a:extLst>
            </p:cNvPr>
            <p:cNvSpPr/>
            <p:nvPr/>
          </p:nvSpPr>
          <p:spPr>
            <a:xfrm>
              <a:off x="9528774" y="5832609"/>
              <a:ext cx="3032509" cy="2143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Text boxes including the details of each item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8ABC630-5F7D-4602-AF5A-0A66CAA09295}"/>
                </a:ext>
              </a:extLst>
            </p:cNvPr>
            <p:cNvSpPr/>
            <p:nvPr/>
          </p:nvSpPr>
          <p:spPr>
            <a:xfrm>
              <a:off x="9510062" y="8107149"/>
              <a:ext cx="1425091" cy="471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Save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12F16E7-50B8-424B-A7D4-D0AD66811174}"/>
                </a:ext>
              </a:extLst>
            </p:cNvPr>
            <p:cNvSpPr/>
            <p:nvPr/>
          </p:nvSpPr>
          <p:spPr>
            <a:xfrm>
              <a:off x="11122938" y="8107149"/>
              <a:ext cx="1427596" cy="471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Delete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C46A75D-896A-4DCE-8316-7285D8AFFB13}"/>
                </a:ext>
              </a:extLst>
            </p:cNvPr>
            <p:cNvSpPr/>
            <p:nvPr/>
          </p:nvSpPr>
          <p:spPr>
            <a:xfrm>
              <a:off x="7074162" y="8130057"/>
              <a:ext cx="2226196" cy="4716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58" dirty="0"/>
                <a:t>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3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BBCE0D59-B705-49AB-990F-F32B35471B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FC8D76-B83F-45FE-821C-7CA205748A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759F635-C060-44B8-BCF1-AB43C1327B6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BB04A54-B837-4A79-A142-E613065227D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CE7CA68-2CAB-4A94-83DB-1F2E1CBB72C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612</Words>
  <Application>Microsoft Office PowerPoint</Application>
  <PresentationFormat>A3 Paper (297x420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Hamilton</dc:creator>
  <cp:lastModifiedBy>Oli Hamilton</cp:lastModifiedBy>
  <cp:revision>7</cp:revision>
  <dcterms:created xsi:type="dcterms:W3CDTF">2019-10-28T10:32:29Z</dcterms:created>
  <dcterms:modified xsi:type="dcterms:W3CDTF">2019-10-28T11:30:06Z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