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993B1-6FEE-4D57-BD94-31E82EFB5096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42F5-7310-42FE-B844-BE81B56BFCC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3446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8B3716-9743-4870-A9D8-25DD9621E8B1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4233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188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811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590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1512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62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17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374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0371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781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ttango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cxnSp>
          <p:nvCxnSpPr>
            <p:cNvPr id="7" name="Connettore dirit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ttore dirit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kumimoji="0" lang="it-IT" dirty="0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kumimoji="0" lang="it-IT" dirty="0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0C05B-37E8-40F7-90C8-2A301CDD4761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kumimoji="0"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  <a:p>
            <a:pPr lvl="1" rtl="0" eaLnBrk="1" latinLnBrk="0" hangingPunct="1"/>
            <a:r>
              <a:rPr lang="it-IT" smtClean="0"/>
              <a:t>Secondo livello</a:t>
            </a:r>
          </a:p>
          <a:p>
            <a:pPr lvl="2" rtl="0" eaLnBrk="1" latinLnBrk="0" hangingPunct="1"/>
            <a:r>
              <a:rPr lang="it-IT" smtClean="0"/>
              <a:t>Terzo livello</a:t>
            </a:r>
          </a:p>
          <a:p>
            <a:pPr lvl="3" rtl="0" eaLnBrk="1" latinLnBrk="0" hangingPunct="1"/>
            <a:r>
              <a:rPr lang="it-IT" smtClean="0"/>
              <a:t>Quarto livello</a:t>
            </a:r>
          </a:p>
          <a:p>
            <a:pPr lvl="4" rtl="0" eaLnBrk="1" latinLnBrk="0" hangingPunct="1"/>
            <a:r>
              <a:rPr lang="it-IT" smtClean="0"/>
              <a:t>Quinto livello</a:t>
            </a:r>
            <a:endParaRPr kumimoji="0"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2F033-6C04-4F91-8D9A-E6BB86D08D33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it-IT" smtClean="0"/>
              <a:t>Fare clic per modificare lo stile del titolo</a:t>
            </a:r>
            <a:endParaRPr kumimoji="0"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  <a:p>
            <a:pPr lvl="1" rtl="0" eaLnBrk="1" latinLnBrk="0" hangingPunct="1"/>
            <a:r>
              <a:rPr lang="it-IT" smtClean="0"/>
              <a:t>Secondo livello</a:t>
            </a:r>
          </a:p>
          <a:p>
            <a:pPr lvl="2" rtl="0" eaLnBrk="1" latinLnBrk="0" hangingPunct="1"/>
            <a:r>
              <a:rPr lang="it-IT" smtClean="0"/>
              <a:t>Terzo livello</a:t>
            </a:r>
          </a:p>
          <a:p>
            <a:pPr lvl="3" rtl="0" eaLnBrk="1" latinLnBrk="0" hangingPunct="1"/>
            <a:r>
              <a:rPr lang="it-IT" smtClean="0"/>
              <a:t>Quarto livello</a:t>
            </a:r>
          </a:p>
          <a:p>
            <a:pPr lvl="4" rtl="0" eaLnBrk="1" latinLnBrk="0" hangingPunct="1"/>
            <a:r>
              <a:rPr lang="it-IT" smtClean="0"/>
              <a:t>Quinto livello</a:t>
            </a:r>
            <a:endParaRPr kumimoji="0"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4BEC85-A1BF-4387-9612-7A7B600E864C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kumimoji="0"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  <a:p>
            <a:pPr lvl="1" rtl="0" eaLnBrk="1" latinLnBrk="0" hangingPunct="1"/>
            <a:r>
              <a:rPr lang="it-IT" smtClean="0"/>
              <a:t>Secondo livello</a:t>
            </a:r>
          </a:p>
          <a:p>
            <a:pPr lvl="2" rtl="0" eaLnBrk="1" latinLnBrk="0" hangingPunct="1"/>
            <a:r>
              <a:rPr lang="it-IT" smtClean="0"/>
              <a:t>Terzo livello</a:t>
            </a:r>
          </a:p>
          <a:p>
            <a:pPr lvl="3" rtl="0" eaLnBrk="1" latinLnBrk="0" hangingPunct="1"/>
            <a:r>
              <a:rPr lang="it-IT" smtClean="0"/>
              <a:t>Quarto livello</a:t>
            </a:r>
          </a:p>
          <a:p>
            <a:pPr lvl="4" rtl="0" eaLnBrk="1" latinLnBrk="0" hangingPunct="1"/>
            <a:r>
              <a:rPr lang="it-IT" smtClean="0"/>
              <a:t>Quinto livello</a:t>
            </a:r>
            <a:endParaRPr kumimoji="0"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9D8B0-B605-4847-90E9-4CBF9FD5CCF2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27119D-D266-476F-8FF0-B23A1372D195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kumimoji="0"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  <a:p>
            <a:pPr lvl="1" rtl="0" eaLnBrk="1" latinLnBrk="0" hangingPunct="1"/>
            <a:r>
              <a:rPr lang="it-IT" smtClean="0"/>
              <a:t>Secondo livello</a:t>
            </a:r>
          </a:p>
          <a:p>
            <a:pPr lvl="2" rtl="0" eaLnBrk="1" latinLnBrk="0" hangingPunct="1"/>
            <a:r>
              <a:rPr lang="it-IT" smtClean="0"/>
              <a:t>Terzo livello</a:t>
            </a:r>
          </a:p>
          <a:p>
            <a:pPr lvl="3" rtl="0" eaLnBrk="1" latinLnBrk="0" hangingPunct="1"/>
            <a:r>
              <a:rPr lang="it-IT" smtClean="0"/>
              <a:t>Quarto livello</a:t>
            </a:r>
          </a:p>
          <a:p>
            <a:pPr lvl="4" rtl="0" eaLnBrk="1" latinLnBrk="0" hangingPunct="1"/>
            <a:r>
              <a:rPr lang="it-IT" smtClean="0"/>
              <a:t>Quinto livello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  <a:p>
            <a:pPr lvl="1" rtl="0" eaLnBrk="1" latinLnBrk="0" hangingPunct="1"/>
            <a:r>
              <a:rPr lang="it-IT" smtClean="0"/>
              <a:t>Secondo livello</a:t>
            </a:r>
          </a:p>
          <a:p>
            <a:pPr lvl="2" rtl="0" eaLnBrk="1" latinLnBrk="0" hangingPunct="1"/>
            <a:r>
              <a:rPr lang="it-IT" smtClean="0"/>
              <a:t>Terzo livello</a:t>
            </a:r>
          </a:p>
          <a:p>
            <a:pPr lvl="3" rtl="0" eaLnBrk="1" latinLnBrk="0" hangingPunct="1"/>
            <a:r>
              <a:rPr lang="it-IT" smtClean="0"/>
              <a:t>Quarto livello</a:t>
            </a:r>
          </a:p>
          <a:p>
            <a:pPr lvl="4" rtl="0" eaLnBrk="1" latinLnBrk="0" hangingPunct="1"/>
            <a:r>
              <a:rPr lang="it-IT" smtClean="0"/>
              <a:t>Quinto livello</a:t>
            </a:r>
            <a:endParaRPr kumimoji="0"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DAEC3B-3E75-421B-A026-522FEF774298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it-IT" smtClean="0"/>
              <a:t>Fare clic per modificare lo stile del titolo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  <a:p>
            <a:pPr lvl="1" rtl="0" eaLnBrk="1" latinLnBrk="0" hangingPunct="1"/>
            <a:r>
              <a:rPr lang="it-IT" smtClean="0"/>
              <a:t>Secondo livello</a:t>
            </a:r>
          </a:p>
          <a:p>
            <a:pPr lvl="2" rtl="0" eaLnBrk="1" latinLnBrk="0" hangingPunct="1"/>
            <a:r>
              <a:rPr lang="it-IT" smtClean="0"/>
              <a:t>Terzo livello</a:t>
            </a:r>
          </a:p>
          <a:p>
            <a:pPr lvl="3" rtl="0" eaLnBrk="1" latinLnBrk="0" hangingPunct="1"/>
            <a:r>
              <a:rPr lang="it-IT" smtClean="0"/>
              <a:t>Quarto livello</a:t>
            </a:r>
          </a:p>
          <a:p>
            <a:pPr lvl="4" rtl="0" eaLnBrk="1" latinLnBrk="0" hangingPunct="1"/>
            <a:r>
              <a:rPr lang="it-IT" smtClean="0"/>
              <a:t>Quinto livello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  <a:p>
            <a:pPr lvl="1" rtl="0" eaLnBrk="1" latinLnBrk="0" hangingPunct="1"/>
            <a:r>
              <a:rPr lang="it-IT" smtClean="0"/>
              <a:t>Secondo livello</a:t>
            </a:r>
          </a:p>
          <a:p>
            <a:pPr lvl="2" rtl="0" eaLnBrk="1" latinLnBrk="0" hangingPunct="1"/>
            <a:r>
              <a:rPr lang="it-IT" smtClean="0"/>
              <a:t>Terzo livello</a:t>
            </a:r>
          </a:p>
          <a:p>
            <a:pPr lvl="3" rtl="0" eaLnBrk="1" latinLnBrk="0" hangingPunct="1"/>
            <a:r>
              <a:rPr lang="it-IT" smtClean="0"/>
              <a:t>Quarto livello</a:t>
            </a:r>
          </a:p>
          <a:p>
            <a:pPr lvl="4" rtl="0" eaLnBrk="1" latinLnBrk="0" hangingPunct="1"/>
            <a:r>
              <a:rPr lang="it-IT" smtClean="0"/>
              <a:t>Quinto livello</a:t>
            </a:r>
            <a:endParaRPr kumimoji="0"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6324B-2A47-4634-BBD0-5FC50A37D0DE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kumimoji="0"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B33D2-C8D9-4ECA-B895-59BAC44129D9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9A0D0-2A6A-418F-96AD-A6BA3BD6C117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  <a:p>
            <a:pPr lvl="1" rtl="0" eaLnBrk="1" latinLnBrk="0" hangingPunct="1"/>
            <a:r>
              <a:rPr lang="it-IT" smtClean="0"/>
              <a:t>Secondo livello</a:t>
            </a:r>
          </a:p>
          <a:p>
            <a:pPr lvl="2" rtl="0" eaLnBrk="1" latinLnBrk="0" hangingPunct="1"/>
            <a:r>
              <a:rPr lang="it-IT" smtClean="0"/>
              <a:t>Terzo livello</a:t>
            </a:r>
          </a:p>
          <a:p>
            <a:pPr lvl="3" rtl="0" eaLnBrk="1" latinLnBrk="0" hangingPunct="1"/>
            <a:r>
              <a:rPr lang="it-IT" smtClean="0"/>
              <a:t>Quarto livello</a:t>
            </a:r>
          </a:p>
          <a:p>
            <a:pPr lvl="4" rtl="0" eaLnBrk="1" latinLnBrk="0" hangingPunct="1"/>
            <a:r>
              <a:rPr lang="it-IT" smtClean="0"/>
              <a:t>Quinto livello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15886A-5D77-42B2-AC31-3FF426A24660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un angolo ritagliato e uno arrotondato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kumimoji="0"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 smtClean="0"/>
              <a:t>Fare clic sull'icona per inserire un'immagine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94B1E-A97F-49F2-98C6-441CC88D3A60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it-IT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it-IT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ttango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7" name="Grup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igura a mano libera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it-IT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igura a mano libera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it-IT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igura a mano libera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it-IT" sz="1800" dirty="0"/>
                </a:p>
              </p:txBody>
            </p:sp>
            <p:sp>
              <p:nvSpPr>
                <p:cNvPr id="33" name="Figura a mano libera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it-IT" sz="1800" dirty="0"/>
                </a:p>
              </p:txBody>
            </p:sp>
          </p:grpSp>
        </p:grpSp>
      </p:grp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it-IT" dirty="0" smtClean="0"/>
              <a:t>Fare clic per modificare lo stile del titolo</a:t>
            </a:r>
            <a:endParaRPr kumimoji="0" lang="it-IT" dirty="0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it-IT" dirty="0" smtClean="0"/>
              <a:t>Fare clic per modificare gli stili del testo dello schema</a:t>
            </a:r>
          </a:p>
          <a:p>
            <a:pPr lvl="1" rtl="0" eaLnBrk="1" latinLnBrk="0" hangingPunct="1"/>
            <a:r>
              <a:rPr lang="it-IT" dirty="0" smtClean="0"/>
              <a:t>Secondo livello</a:t>
            </a:r>
          </a:p>
          <a:p>
            <a:pPr lvl="2" rtl="0" eaLnBrk="1" latinLnBrk="0" hangingPunct="1"/>
            <a:r>
              <a:rPr lang="it-IT" dirty="0" smtClean="0"/>
              <a:t>Terzo livello</a:t>
            </a:r>
          </a:p>
          <a:p>
            <a:pPr lvl="3" rtl="0" eaLnBrk="1" latinLnBrk="0" hangingPunct="1"/>
            <a:r>
              <a:rPr lang="it-IT" dirty="0" smtClean="0"/>
              <a:t>Quarto livello</a:t>
            </a:r>
          </a:p>
          <a:p>
            <a:pPr lvl="4" rtl="0" eaLnBrk="1" latinLnBrk="0" hangingPunct="1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BB896FFF-5A54-4070-BA0A-AD12230ED0F7}" type="datetime1">
              <a:rPr lang="it-IT" smtClean="0"/>
              <a:t>16/12/2018</a:t>
            </a:fld>
            <a:endParaRPr lang="it-IT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 smtClean="0"/>
              <a:t>Aggiungere un piè di pagina</a:t>
            </a:r>
            <a:endParaRPr lang="it-IT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Progetto di D</a:t>
            </a:r>
            <a:r>
              <a:rPr lang="it-IT" dirty="0" smtClean="0"/>
              <a:t>ata Science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 smtClean="0"/>
              <a:t>Paolo Fiori e </a:t>
            </a:r>
            <a:r>
              <a:rPr lang="it-IT" dirty="0" err="1" smtClean="0"/>
              <a:t>Zyril</a:t>
            </a:r>
            <a:r>
              <a:rPr lang="it-IT" dirty="0" smtClean="0"/>
              <a:t> Errol </a:t>
            </a:r>
            <a:r>
              <a:rPr lang="it-IT" dirty="0" err="1" smtClean="0"/>
              <a:t>Gatchalian</a:t>
            </a:r>
            <a:endParaRPr lang="it-IT" dirty="0" smtClean="0"/>
          </a:p>
          <a:p>
            <a:pPr rtl="0"/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90918" cy="5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95460" y="0"/>
            <a:ext cx="10468864" cy="1828800"/>
          </a:xfrm>
        </p:spPr>
        <p:txBody>
          <a:bodyPr rtlCol="0"/>
          <a:lstStyle/>
          <a:p>
            <a:pPr rtl="0"/>
            <a:r>
              <a:rPr lang="it-IT" dirty="0" smtClean="0"/>
              <a:t>Studio delle morti per stato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90918" cy="55636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795" y="1828800"/>
            <a:ext cx="9273223" cy="43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95460" y="0"/>
            <a:ext cx="10468864" cy="1828800"/>
          </a:xfrm>
        </p:spPr>
        <p:txBody>
          <a:bodyPr rtlCol="0"/>
          <a:lstStyle/>
          <a:p>
            <a:pPr rtl="0"/>
            <a:r>
              <a:rPr lang="it-IT" dirty="0" smtClean="0"/>
              <a:t>Studio delle morti per stato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90918" cy="55636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836" y="1828800"/>
            <a:ext cx="8402112" cy="41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7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it-IT" dirty="0" err="1" smtClean="0"/>
              <a:t>Dataset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/>
            <a:r>
              <a:rPr lang="it-IT" dirty="0" smtClean="0"/>
              <a:t>Police </a:t>
            </a:r>
            <a:r>
              <a:rPr lang="it-IT" dirty="0" err="1" smtClean="0"/>
              <a:t>Killings</a:t>
            </a:r>
            <a:endParaRPr lang="it-IT" dirty="0" smtClean="0"/>
          </a:p>
          <a:p>
            <a:pPr algn="ctr"/>
            <a:r>
              <a:rPr lang="it-IT" dirty="0" smtClean="0"/>
              <a:t>Fonte: </a:t>
            </a:r>
            <a:r>
              <a:rPr lang="it-IT" dirty="0" err="1" smtClean="0"/>
              <a:t>FiveThirtyEight</a:t>
            </a:r>
            <a:r>
              <a:rPr lang="it-IT" dirty="0" smtClean="0"/>
              <a:t> (github.com)</a:t>
            </a:r>
            <a:endParaRPr lang="it-IT" dirty="0" smtClean="0"/>
          </a:p>
          <a:p>
            <a:pPr rtl="0"/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90918" cy="5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95460" y="0"/>
            <a:ext cx="10468864" cy="1828800"/>
          </a:xfrm>
        </p:spPr>
        <p:txBody>
          <a:bodyPr rtlCol="0"/>
          <a:lstStyle/>
          <a:p>
            <a:pPr rtl="0"/>
            <a:r>
              <a:rPr lang="it-IT" dirty="0" smtClean="0"/>
              <a:t>Studio delle morti per data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90918" cy="55636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919" y="1828800"/>
            <a:ext cx="9588255" cy="42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1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95460" y="0"/>
            <a:ext cx="10468864" cy="1828800"/>
          </a:xfrm>
        </p:spPr>
        <p:txBody>
          <a:bodyPr rtlCol="0"/>
          <a:lstStyle/>
          <a:p>
            <a:pPr rtl="0"/>
            <a:r>
              <a:rPr lang="it-IT" dirty="0" smtClean="0"/>
              <a:t>Studio delle morti per data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90918" cy="55636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919" y="1828800"/>
            <a:ext cx="9072026" cy="42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3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893154"/>
            <a:ext cx="9305120" cy="4145696"/>
          </a:xfrm>
          <a:prstGeom prst="rect">
            <a:avLst/>
          </a:prstGeom>
        </p:spPr>
      </p:pic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95460" y="850006"/>
            <a:ext cx="10468864" cy="1828800"/>
          </a:xfrm>
        </p:spPr>
        <p:txBody>
          <a:bodyPr rtlCol="0"/>
          <a:lstStyle/>
          <a:p>
            <a:pPr rtl="0"/>
            <a:r>
              <a:rPr lang="it-IT" dirty="0" smtClean="0"/>
              <a:t>Studio delle morti per età (maschile)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90918" cy="5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81" y="1893155"/>
            <a:ext cx="9205994" cy="4145696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90918" cy="556367"/>
          </a:xfrm>
          <a:prstGeom prst="rect">
            <a:avLst/>
          </a:prstGeom>
        </p:spPr>
      </p:pic>
      <p:sp>
        <p:nvSpPr>
          <p:cNvPr id="7" name="Titolo 3"/>
          <p:cNvSpPr>
            <a:spLocks noGrp="1"/>
          </p:cNvSpPr>
          <p:nvPr>
            <p:ph type="ctrTitle"/>
          </p:nvPr>
        </p:nvSpPr>
        <p:spPr>
          <a:xfrm>
            <a:off x="695460" y="850006"/>
            <a:ext cx="10468864" cy="1828800"/>
          </a:xfrm>
        </p:spPr>
        <p:txBody>
          <a:bodyPr rtlCol="0"/>
          <a:lstStyle/>
          <a:p>
            <a:pPr rtl="0"/>
            <a:r>
              <a:rPr lang="it-IT" dirty="0" smtClean="0"/>
              <a:t>Studio delle morti per età (femminile)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95460" y="0"/>
            <a:ext cx="10468864" cy="1828800"/>
          </a:xfrm>
        </p:spPr>
        <p:txBody>
          <a:bodyPr rtlCol="0"/>
          <a:lstStyle/>
          <a:p>
            <a:pPr rtl="0"/>
            <a:r>
              <a:rPr lang="it-IT" dirty="0" smtClean="0"/>
              <a:t>Studio delle morti per razza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90918" cy="55636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828800"/>
            <a:ext cx="4533362" cy="430551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363" y="1807318"/>
            <a:ext cx="3547190" cy="431154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725" y="3300480"/>
            <a:ext cx="1790165" cy="10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7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95460" y="0"/>
            <a:ext cx="10468864" cy="1828800"/>
          </a:xfrm>
        </p:spPr>
        <p:txBody>
          <a:bodyPr rtlCol="0"/>
          <a:lstStyle/>
          <a:p>
            <a:pPr rtl="0"/>
            <a:r>
              <a:rPr lang="it-IT" dirty="0" smtClean="0"/>
              <a:t>Studio delle morti per stato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90918" cy="55636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774" y="1828800"/>
            <a:ext cx="9329266" cy="43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95460" y="0"/>
            <a:ext cx="10468864" cy="1828800"/>
          </a:xfrm>
        </p:spPr>
        <p:txBody>
          <a:bodyPr rtlCol="0"/>
          <a:lstStyle/>
          <a:p>
            <a:pPr rtl="0"/>
            <a:r>
              <a:rPr lang="it-IT" dirty="0" smtClean="0"/>
              <a:t>Studio delle morti per stato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90918" cy="55636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902" y="1979257"/>
            <a:ext cx="7855979" cy="40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su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1_TF03460637.potx" id="{B172A954-4B65-47F1-93E4-2A1D7E2A1C1A}" vid="{0B806E4B-3BD6-44D8-A071-4901A173E33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su brainstorming aziendale</Template>
  <TotalTime>47</TotalTime>
  <Words>82</Words>
  <Application>Microsoft Office PowerPoint</Application>
  <PresentationFormat>Widescreen</PresentationFormat>
  <Paragraphs>25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Palatino Linotype</vt:lpstr>
      <vt:lpstr>Wingdings 2</vt:lpstr>
      <vt:lpstr>Presentazione su brainstorming</vt:lpstr>
      <vt:lpstr>Progetto di Data Science</vt:lpstr>
      <vt:lpstr>Dataset:</vt:lpstr>
      <vt:lpstr>Studio delle morti per data</vt:lpstr>
      <vt:lpstr>Studio delle morti per data</vt:lpstr>
      <vt:lpstr>Studio delle morti per età (maschile)</vt:lpstr>
      <vt:lpstr>Studio delle morti per età (femminile)</vt:lpstr>
      <vt:lpstr>Studio delle morti per razza</vt:lpstr>
      <vt:lpstr>Studio delle morti per stato</vt:lpstr>
      <vt:lpstr>Studio delle morti per stato</vt:lpstr>
      <vt:lpstr>Studio delle morti per stato</vt:lpstr>
      <vt:lpstr>Studio delle morti per stato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Data Science</dc:title>
  <dc:creator>Paolo Fiori</dc:creator>
  <cp:lastModifiedBy>Paolo Fiori</cp:lastModifiedBy>
  <cp:revision>5</cp:revision>
  <dcterms:created xsi:type="dcterms:W3CDTF">2018-12-16T21:17:05Z</dcterms:created>
  <dcterms:modified xsi:type="dcterms:W3CDTF">2018-12-16T22:04:08Z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