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>
        <p:scale>
          <a:sx n="86" d="100"/>
          <a:sy n="86" d="100"/>
        </p:scale>
        <p:origin x="24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0120" y="300960"/>
            <a:ext cx="918000" cy="115812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1970640" y="570600"/>
            <a:ext cx="512640" cy="496800"/>
          </a:xfrm>
          <a:custGeom>
            <a:avLst/>
            <a:gdLst/>
            <a:ahLst/>
            <a:cxnLst/>
            <a:rect l="l" t="t" r="r" b="b"/>
            <a:pathLst>
              <a:path w="513714" h="497840">
                <a:moveTo>
                  <a:pt x="220217" y="497452"/>
                </a:moveTo>
                <a:lnTo>
                  <a:pt x="163130" y="492302"/>
                </a:lnTo>
                <a:lnTo>
                  <a:pt x="120892" y="477726"/>
                </a:lnTo>
                <a:lnTo>
                  <a:pt x="72121" y="425523"/>
                </a:lnTo>
                <a:lnTo>
                  <a:pt x="56213" y="351304"/>
                </a:lnTo>
                <a:lnTo>
                  <a:pt x="55054" y="309208"/>
                </a:lnTo>
                <a:lnTo>
                  <a:pt x="55054" y="114848"/>
                </a:lnTo>
                <a:lnTo>
                  <a:pt x="54608" y="62022"/>
                </a:lnTo>
                <a:lnTo>
                  <a:pt x="51486" y="33724"/>
                </a:lnTo>
                <a:lnTo>
                  <a:pt x="43011" y="21863"/>
                </a:lnTo>
                <a:lnTo>
                  <a:pt x="26507" y="18348"/>
                </a:lnTo>
                <a:lnTo>
                  <a:pt x="0" y="15630"/>
                </a:lnTo>
                <a:lnTo>
                  <a:pt x="0" y="0"/>
                </a:lnTo>
                <a:lnTo>
                  <a:pt x="179436" y="0"/>
                </a:lnTo>
                <a:lnTo>
                  <a:pt x="179436" y="15630"/>
                </a:lnTo>
                <a:lnTo>
                  <a:pt x="152929" y="18348"/>
                </a:lnTo>
                <a:lnTo>
                  <a:pt x="136032" y="21863"/>
                </a:lnTo>
                <a:lnTo>
                  <a:pt x="127355" y="33724"/>
                </a:lnTo>
                <a:lnTo>
                  <a:pt x="124159" y="62022"/>
                </a:lnTo>
                <a:lnTo>
                  <a:pt x="123702" y="114848"/>
                </a:lnTo>
                <a:lnTo>
                  <a:pt x="123702" y="297655"/>
                </a:lnTo>
                <a:lnTo>
                  <a:pt x="125540" y="347217"/>
                </a:lnTo>
                <a:lnTo>
                  <a:pt x="132513" y="389927"/>
                </a:lnTo>
                <a:lnTo>
                  <a:pt x="170626" y="450938"/>
                </a:lnTo>
                <a:lnTo>
                  <a:pt x="206145" y="467314"/>
                </a:lnTo>
                <a:lnTo>
                  <a:pt x="255561" y="472987"/>
                </a:lnTo>
                <a:lnTo>
                  <a:pt x="340014" y="472987"/>
                </a:lnTo>
                <a:lnTo>
                  <a:pt x="337803" y="474006"/>
                </a:lnTo>
                <a:lnTo>
                  <a:pt x="286529" y="490125"/>
                </a:lnTo>
                <a:lnTo>
                  <a:pt x="220217" y="497452"/>
                </a:lnTo>
                <a:close/>
                <a:moveTo>
                  <a:pt x="340014" y="472987"/>
                </a:moveTo>
                <a:lnTo>
                  <a:pt x="255561" y="472987"/>
                </a:lnTo>
                <a:lnTo>
                  <a:pt x="307260" y="465660"/>
                </a:lnTo>
                <a:lnTo>
                  <a:pt x="346979" y="448522"/>
                </a:lnTo>
                <a:lnTo>
                  <a:pt x="374463" y="428835"/>
                </a:lnTo>
                <a:lnTo>
                  <a:pt x="389459" y="413863"/>
                </a:lnTo>
                <a:lnTo>
                  <a:pt x="389459" y="114848"/>
                </a:lnTo>
                <a:lnTo>
                  <a:pt x="389002" y="62022"/>
                </a:lnTo>
                <a:lnTo>
                  <a:pt x="377129" y="21863"/>
                </a:lnTo>
                <a:lnTo>
                  <a:pt x="333725" y="15630"/>
                </a:lnTo>
                <a:lnTo>
                  <a:pt x="333725" y="0"/>
                </a:lnTo>
                <a:lnTo>
                  <a:pt x="513162" y="0"/>
                </a:lnTo>
                <a:lnTo>
                  <a:pt x="513162" y="15630"/>
                </a:lnTo>
                <a:lnTo>
                  <a:pt x="486654" y="18348"/>
                </a:lnTo>
                <a:lnTo>
                  <a:pt x="469757" y="21863"/>
                </a:lnTo>
                <a:lnTo>
                  <a:pt x="461081" y="33724"/>
                </a:lnTo>
                <a:lnTo>
                  <a:pt x="457884" y="62022"/>
                </a:lnTo>
                <a:lnTo>
                  <a:pt x="457427" y="114848"/>
                </a:lnTo>
                <a:lnTo>
                  <a:pt x="457427" y="450561"/>
                </a:lnTo>
                <a:lnTo>
                  <a:pt x="390139" y="450561"/>
                </a:lnTo>
                <a:lnTo>
                  <a:pt x="372764" y="457887"/>
                </a:lnTo>
                <a:lnTo>
                  <a:pt x="340014" y="472987"/>
                </a:lnTo>
                <a:close/>
                <a:moveTo>
                  <a:pt x="435678" y="492695"/>
                </a:moveTo>
                <a:lnTo>
                  <a:pt x="410306" y="464036"/>
                </a:lnTo>
                <a:lnTo>
                  <a:pt x="390139" y="450561"/>
                </a:lnTo>
                <a:lnTo>
                  <a:pt x="457427" y="450561"/>
                </a:lnTo>
                <a:lnTo>
                  <a:pt x="457427" y="485899"/>
                </a:lnTo>
                <a:lnTo>
                  <a:pt x="435678" y="49269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494080" y="570600"/>
            <a:ext cx="422640" cy="485280"/>
          </a:xfrm>
          <a:custGeom>
            <a:avLst/>
            <a:gdLst/>
            <a:ahLst/>
            <a:cxnLst/>
            <a:rect l="l" t="t" r="r" b="b"/>
            <a:pathLst>
              <a:path w="423544" h="486409">
                <a:moveTo>
                  <a:pt x="17671" y="117567"/>
                </a:moveTo>
                <a:lnTo>
                  <a:pt x="0" y="117567"/>
                </a:lnTo>
                <a:lnTo>
                  <a:pt x="573" y="100057"/>
                </a:lnTo>
                <a:lnTo>
                  <a:pt x="2039" y="63625"/>
                </a:lnTo>
                <a:lnTo>
                  <a:pt x="4014" y="24772"/>
                </a:lnTo>
                <a:lnTo>
                  <a:pt x="6117" y="0"/>
                </a:lnTo>
                <a:lnTo>
                  <a:pt x="416646" y="0"/>
                </a:lnTo>
                <a:lnTo>
                  <a:pt x="418700" y="20387"/>
                </a:lnTo>
                <a:lnTo>
                  <a:pt x="139335" y="20387"/>
                </a:lnTo>
                <a:lnTo>
                  <a:pt x="78652" y="23530"/>
                </a:lnTo>
                <a:lnTo>
                  <a:pt x="45368" y="36867"/>
                </a:lnTo>
                <a:lnTo>
                  <a:pt x="28652" y="66259"/>
                </a:lnTo>
                <a:lnTo>
                  <a:pt x="17671" y="117567"/>
                </a:lnTo>
                <a:close/>
                <a:moveTo>
                  <a:pt x="313334" y="485899"/>
                </a:moveTo>
                <a:lnTo>
                  <a:pt x="109429" y="485899"/>
                </a:lnTo>
                <a:lnTo>
                  <a:pt x="109429" y="470269"/>
                </a:lnTo>
                <a:lnTo>
                  <a:pt x="136616" y="468230"/>
                </a:lnTo>
                <a:lnTo>
                  <a:pt x="160193" y="464620"/>
                </a:lnTo>
                <a:lnTo>
                  <a:pt x="172300" y="452599"/>
                </a:lnTo>
                <a:lnTo>
                  <a:pt x="176760" y="424270"/>
                </a:lnTo>
                <a:lnTo>
                  <a:pt x="177397" y="371730"/>
                </a:lnTo>
                <a:lnTo>
                  <a:pt x="177397" y="20387"/>
                </a:lnTo>
                <a:lnTo>
                  <a:pt x="246045" y="20387"/>
                </a:lnTo>
                <a:lnTo>
                  <a:pt x="246045" y="371730"/>
                </a:lnTo>
                <a:lnTo>
                  <a:pt x="246683" y="424270"/>
                </a:lnTo>
                <a:lnTo>
                  <a:pt x="251143" y="452599"/>
                </a:lnTo>
                <a:lnTo>
                  <a:pt x="263250" y="464620"/>
                </a:lnTo>
                <a:lnTo>
                  <a:pt x="286827" y="468230"/>
                </a:lnTo>
                <a:lnTo>
                  <a:pt x="313334" y="470269"/>
                </a:lnTo>
                <a:lnTo>
                  <a:pt x="313334" y="485899"/>
                </a:lnTo>
                <a:close/>
                <a:moveTo>
                  <a:pt x="423443" y="117567"/>
                </a:moveTo>
                <a:lnTo>
                  <a:pt x="405771" y="117567"/>
                </a:lnTo>
                <a:lnTo>
                  <a:pt x="394504" y="66259"/>
                </a:lnTo>
                <a:lnTo>
                  <a:pt x="377819" y="36867"/>
                </a:lnTo>
                <a:lnTo>
                  <a:pt x="344695" y="23530"/>
                </a:lnTo>
                <a:lnTo>
                  <a:pt x="284108" y="20387"/>
                </a:lnTo>
                <a:lnTo>
                  <a:pt x="418700" y="20387"/>
                </a:lnTo>
                <a:lnTo>
                  <a:pt x="419142" y="24772"/>
                </a:lnTo>
                <a:lnTo>
                  <a:pt x="421319" y="63625"/>
                </a:lnTo>
                <a:lnTo>
                  <a:pt x="422859" y="100057"/>
                </a:lnTo>
                <a:lnTo>
                  <a:pt x="423443" y="117567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930400" y="559800"/>
            <a:ext cx="480240" cy="507600"/>
          </a:xfrm>
          <a:custGeom>
            <a:avLst/>
            <a:gdLst/>
            <a:ahLst/>
            <a:cxnLst/>
            <a:rect l="l" t="t" r="r" b="b"/>
            <a:pathLst>
              <a:path w="481329" h="508634">
                <a:moveTo>
                  <a:pt x="280709" y="508325"/>
                </a:moveTo>
                <a:lnTo>
                  <a:pt x="236844" y="506311"/>
                </a:lnTo>
                <a:lnTo>
                  <a:pt x="194618" y="500040"/>
                </a:lnTo>
                <a:lnTo>
                  <a:pt x="154732" y="489169"/>
                </a:lnTo>
                <a:lnTo>
                  <a:pt x="117889" y="473357"/>
                </a:lnTo>
                <a:lnTo>
                  <a:pt x="84790" y="452260"/>
                </a:lnTo>
                <a:lnTo>
                  <a:pt x="56136" y="425536"/>
                </a:lnTo>
                <a:lnTo>
                  <a:pt x="32628" y="392843"/>
                </a:lnTo>
                <a:lnTo>
                  <a:pt x="14969" y="353838"/>
                </a:lnTo>
                <a:lnTo>
                  <a:pt x="3859" y="308178"/>
                </a:lnTo>
                <a:lnTo>
                  <a:pt x="0" y="255521"/>
                </a:lnTo>
                <a:lnTo>
                  <a:pt x="5590" y="195032"/>
                </a:lnTo>
                <a:lnTo>
                  <a:pt x="21261" y="144069"/>
                </a:lnTo>
                <a:lnTo>
                  <a:pt x="45362" y="101987"/>
                </a:lnTo>
                <a:lnTo>
                  <a:pt x="76244" y="68144"/>
                </a:lnTo>
                <a:lnTo>
                  <a:pt x="112255" y="41897"/>
                </a:lnTo>
                <a:lnTo>
                  <a:pt x="151745" y="22602"/>
                </a:lnTo>
                <a:lnTo>
                  <a:pt x="193065" y="9616"/>
                </a:lnTo>
                <a:lnTo>
                  <a:pt x="234564" y="2296"/>
                </a:lnTo>
                <a:lnTo>
                  <a:pt x="274592" y="0"/>
                </a:lnTo>
                <a:lnTo>
                  <a:pt x="327215" y="3047"/>
                </a:lnTo>
                <a:lnTo>
                  <a:pt x="370853" y="10618"/>
                </a:lnTo>
                <a:lnTo>
                  <a:pt x="403913" y="20355"/>
                </a:lnTo>
                <a:lnTo>
                  <a:pt x="412905" y="24464"/>
                </a:lnTo>
                <a:lnTo>
                  <a:pt x="273913" y="24464"/>
                </a:lnTo>
                <a:lnTo>
                  <a:pt x="224938" y="29269"/>
                </a:lnTo>
                <a:lnTo>
                  <a:pt x="182062" y="43429"/>
                </a:lnTo>
                <a:lnTo>
                  <a:pt x="145809" y="66565"/>
                </a:lnTo>
                <a:lnTo>
                  <a:pt x="116701" y="98295"/>
                </a:lnTo>
                <a:lnTo>
                  <a:pt x="95262" y="138239"/>
                </a:lnTo>
                <a:lnTo>
                  <a:pt x="82015" y="186018"/>
                </a:lnTo>
                <a:lnTo>
                  <a:pt x="77484" y="241250"/>
                </a:lnTo>
                <a:lnTo>
                  <a:pt x="80512" y="287771"/>
                </a:lnTo>
                <a:lnTo>
                  <a:pt x="89729" y="332197"/>
                </a:lnTo>
                <a:lnTo>
                  <a:pt x="105333" y="373263"/>
                </a:lnTo>
                <a:lnTo>
                  <a:pt x="127525" y="409701"/>
                </a:lnTo>
                <a:lnTo>
                  <a:pt x="156504" y="440246"/>
                </a:lnTo>
                <a:lnTo>
                  <a:pt x="192467" y="463632"/>
                </a:lnTo>
                <a:lnTo>
                  <a:pt x="235615" y="478592"/>
                </a:lnTo>
                <a:lnTo>
                  <a:pt x="286147" y="483860"/>
                </a:lnTo>
                <a:lnTo>
                  <a:pt x="426953" y="483860"/>
                </a:lnTo>
                <a:lnTo>
                  <a:pt x="416816" y="487109"/>
                </a:lnTo>
                <a:lnTo>
                  <a:pt x="381133" y="496772"/>
                </a:lnTo>
                <a:lnTo>
                  <a:pt x="335509" y="504906"/>
                </a:lnTo>
                <a:lnTo>
                  <a:pt x="280709" y="508325"/>
                </a:lnTo>
                <a:close/>
                <a:moveTo>
                  <a:pt x="417326" y="143391"/>
                </a:moveTo>
                <a:lnTo>
                  <a:pt x="400024" y="88905"/>
                </a:lnTo>
                <a:lnTo>
                  <a:pt x="376855" y="57911"/>
                </a:lnTo>
                <a:lnTo>
                  <a:pt x="336656" y="34027"/>
                </a:lnTo>
                <a:lnTo>
                  <a:pt x="273913" y="24464"/>
                </a:lnTo>
                <a:lnTo>
                  <a:pt x="412905" y="24464"/>
                </a:lnTo>
                <a:lnTo>
                  <a:pt x="431430" y="82823"/>
                </a:lnTo>
                <a:lnTo>
                  <a:pt x="437037" y="139313"/>
                </a:lnTo>
                <a:lnTo>
                  <a:pt x="417326" y="143391"/>
                </a:lnTo>
                <a:close/>
                <a:moveTo>
                  <a:pt x="426953" y="483860"/>
                </a:moveTo>
                <a:lnTo>
                  <a:pt x="286147" y="483860"/>
                </a:lnTo>
                <a:lnTo>
                  <a:pt x="307079" y="483329"/>
                </a:lnTo>
                <a:lnTo>
                  <a:pt x="329222" y="481652"/>
                </a:lnTo>
                <a:lnTo>
                  <a:pt x="351237" y="478700"/>
                </a:lnTo>
                <a:lnTo>
                  <a:pt x="371787" y="474346"/>
                </a:lnTo>
                <a:lnTo>
                  <a:pt x="371714" y="413736"/>
                </a:lnTo>
                <a:lnTo>
                  <a:pt x="370991" y="365783"/>
                </a:lnTo>
                <a:lnTo>
                  <a:pt x="350282" y="325348"/>
                </a:lnTo>
                <a:lnTo>
                  <a:pt x="293623" y="319402"/>
                </a:lnTo>
                <a:lnTo>
                  <a:pt x="293623" y="303772"/>
                </a:lnTo>
                <a:lnTo>
                  <a:pt x="481216" y="303772"/>
                </a:lnTo>
                <a:lnTo>
                  <a:pt x="481216" y="319402"/>
                </a:lnTo>
                <a:lnTo>
                  <a:pt x="454709" y="321441"/>
                </a:lnTo>
                <a:lnTo>
                  <a:pt x="446457" y="325062"/>
                </a:lnTo>
                <a:lnTo>
                  <a:pt x="442220" y="335117"/>
                </a:lnTo>
                <a:lnTo>
                  <a:pt x="440658" y="358042"/>
                </a:lnTo>
                <a:lnTo>
                  <a:pt x="440475" y="392843"/>
                </a:lnTo>
                <a:lnTo>
                  <a:pt x="440605" y="426436"/>
                </a:lnTo>
                <a:lnTo>
                  <a:pt x="441009" y="445761"/>
                </a:lnTo>
                <a:lnTo>
                  <a:pt x="441795" y="479103"/>
                </a:lnTo>
                <a:lnTo>
                  <a:pt x="426953" y="483860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456360" y="570600"/>
            <a:ext cx="361440" cy="485280"/>
          </a:xfrm>
          <a:custGeom>
            <a:avLst/>
            <a:gdLst/>
            <a:ahLst/>
            <a:cxnLst/>
            <a:rect l="l" t="t" r="r" b="b"/>
            <a:pathLst>
              <a:path w="362585" h="486409">
                <a:moveTo>
                  <a:pt x="337803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7187" y="468230"/>
                </a:lnTo>
                <a:lnTo>
                  <a:pt x="43690" y="464620"/>
                </a:lnTo>
                <a:lnTo>
                  <a:pt x="52165" y="452599"/>
                </a:lnTo>
                <a:lnTo>
                  <a:pt x="55288" y="424270"/>
                </a:lnTo>
                <a:lnTo>
                  <a:pt x="55734" y="371730"/>
                </a:lnTo>
                <a:lnTo>
                  <a:pt x="55671" y="107373"/>
                </a:lnTo>
                <a:lnTo>
                  <a:pt x="55288" y="62022"/>
                </a:lnTo>
                <a:lnTo>
                  <a:pt x="43690" y="21863"/>
                </a:lnTo>
                <a:lnTo>
                  <a:pt x="0" y="15630"/>
                </a:lnTo>
                <a:lnTo>
                  <a:pt x="0" y="0"/>
                </a:lnTo>
                <a:lnTo>
                  <a:pt x="318092" y="0"/>
                </a:lnTo>
                <a:lnTo>
                  <a:pt x="319973" y="20387"/>
                </a:lnTo>
                <a:lnTo>
                  <a:pt x="124382" y="20387"/>
                </a:lnTo>
                <a:lnTo>
                  <a:pt x="124382" y="223581"/>
                </a:lnTo>
                <a:lnTo>
                  <a:pt x="287506" y="223581"/>
                </a:lnTo>
                <a:lnTo>
                  <a:pt x="287506" y="243969"/>
                </a:lnTo>
                <a:lnTo>
                  <a:pt x="124382" y="243969"/>
                </a:lnTo>
                <a:lnTo>
                  <a:pt x="124382" y="455997"/>
                </a:lnTo>
                <a:lnTo>
                  <a:pt x="144358" y="459778"/>
                </a:lnTo>
                <a:lnTo>
                  <a:pt x="164398" y="462793"/>
                </a:lnTo>
                <a:lnTo>
                  <a:pt x="184311" y="464789"/>
                </a:lnTo>
                <a:lnTo>
                  <a:pt x="203905" y="465512"/>
                </a:lnTo>
                <a:lnTo>
                  <a:pt x="342602" y="465512"/>
                </a:lnTo>
                <a:lnTo>
                  <a:pt x="337803" y="485899"/>
                </a:lnTo>
                <a:close/>
                <a:moveTo>
                  <a:pt x="306537" y="110771"/>
                </a:moveTo>
                <a:lnTo>
                  <a:pt x="295556" y="63392"/>
                </a:lnTo>
                <a:lnTo>
                  <a:pt x="278840" y="36017"/>
                </a:lnTo>
                <a:lnTo>
                  <a:pt x="245557" y="23424"/>
                </a:lnTo>
                <a:lnTo>
                  <a:pt x="184874" y="20387"/>
                </a:lnTo>
                <a:lnTo>
                  <a:pt x="319973" y="20387"/>
                </a:lnTo>
                <a:lnTo>
                  <a:pt x="320230" y="23424"/>
                </a:lnTo>
                <a:lnTo>
                  <a:pt x="322170" y="57509"/>
                </a:lnTo>
                <a:lnTo>
                  <a:pt x="323636" y="90309"/>
                </a:lnTo>
                <a:lnTo>
                  <a:pt x="324209" y="107373"/>
                </a:lnTo>
                <a:lnTo>
                  <a:pt x="306537" y="110771"/>
                </a:lnTo>
                <a:close/>
                <a:moveTo>
                  <a:pt x="287506" y="223581"/>
                </a:moveTo>
                <a:lnTo>
                  <a:pt x="189632" y="223581"/>
                </a:lnTo>
                <a:lnTo>
                  <a:pt x="224827" y="222902"/>
                </a:lnTo>
                <a:lnTo>
                  <a:pt x="246895" y="219164"/>
                </a:lnTo>
                <a:lnTo>
                  <a:pt x="259023" y="209820"/>
                </a:lnTo>
                <a:lnTo>
                  <a:pt x="264397" y="192321"/>
                </a:lnTo>
                <a:lnTo>
                  <a:pt x="268475" y="167176"/>
                </a:lnTo>
                <a:lnTo>
                  <a:pt x="287506" y="167176"/>
                </a:lnTo>
                <a:lnTo>
                  <a:pt x="287506" y="223581"/>
                </a:lnTo>
                <a:close/>
                <a:moveTo>
                  <a:pt x="287506" y="299694"/>
                </a:moveTo>
                <a:lnTo>
                  <a:pt x="268475" y="299694"/>
                </a:lnTo>
                <a:lnTo>
                  <a:pt x="264397" y="274550"/>
                </a:lnTo>
                <a:lnTo>
                  <a:pt x="259023" y="257157"/>
                </a:lnTo>
                <a:lnTo>
                  <a:pt x="246895" y="248046"/>
                </a:lnTo>
                <a:lnTo>
                  <a:pt x="224827" y="244542"/>
                </a:lnTo>
                <a:lnTo>
                  <a:pt x="189632" y="243969"/>
                </a:lnTo>
                <a:lnTo>
                  <a:pt x="287506" y="243969"/>
                </a:lnTo>
                <a:lnTo>
                  <a:pt x="287506" y="299694"/>
                </a:lnTo>
                <a:close/>
                <a:moveTo>
                  <a:pt x="342602" y="465512"/>
                </a:moveTo>
                <a:lnTo>
                  <a:pt x="203905" y="465512"/>
                </a:lnTo>
                <a:lnTo>
                  <a:pt x="273286" y="457664"/>
                </a:lnTo>
                <a:lnTo>
                  <a:pt x="312400" y="435865"/>
                </a:lnTo>
                <a:lnTo>
                  <a:pt x="332270" y="402725"/>
                </a:lnTo>
                <a:lnTo>
                  <a:pt x="343920" y="360856"/>
                </a:lnTo>
                <a:lnTo>
                  <a:pt x="362272" y="364254"/>
                </a:lnTo>
                <a:lnTo>
                  <a:pt x="356919" y="396927"/>
                </a:lnTo>
                <a:lnTo>
                  <a:pt x="351057" y="427370"/>
                </a:lnTo>
                <a:lnTo>
                  <a:pt x="344685" y="456666"/>
                </a:lnTo>
                <a:lnTo>
                  <a:pt x="342602" y="465512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876480" y="570600"/>
            <a:ext cx="432000" cy="485280"/>
          </a:xfrm>
          <a:custGeom>
            <a:avLst/>
            <a:gdLst/>
            <a:ahLst/>
            <a:cxnLst/>
            <a:rect l="l" t="t" r="r" b="b"/>
            <a:pathLst>
              <a:path w="433070" h="486409">
                <a:moveTo>
                  <a:pt x="178077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6507" y="468230"/>
                </a:lnTo>
                <a:lnTo>
                  <a:pt x="43011" y="464620"/>
                </a:lnTo>
                <a:lnTo>
                  <a:pt x="51486" y="452599"/>
                </a:lnTo>
                <a:lnTo>
                  <a:pt x="54608" y="424270"/>
                </a:lnTo>
                <a:lnTo>
                  <a:pt x="55054" y="371730"/>
                </a:lnTo>
                <a:lnTo>
                  <a:pt x="55054" y="114848"/>
                </a:lnTo>
                <a:lnTo>
                  <a:pt x="54608" y="62022"/>
                </a:lnTo>
                <a:lnTo>
                  <a:pt x="43011" y="21863"/>
                </a:lnTo>
                <a:lnTo>
                  <a:pt x="0" y="15630"/>
                </a:lnTo>
                <a:lnTo>
                  <a:pt x="0" y="0"/>
                </a:lnTo>
                <a:lnTo>
                  <a:pt x="192350" y="0"/>
                </a:lnTo>
                <a:lnTo>
                  <a:pt x="228909" y="1274"/>
                </a:lnTo>
                <a:lnTo>
                  <a:pt x="266864" y="6795"/>
                </a:lnTo>
                <a:lnTo>
                  <a:pt x="302629" y="19113"/>
                </a:lnTo>
                <a:lnTo>
                  <a:pt x="310038" y="24464"/>
                </a:lnTo>
                <a:lnTo>
                  <a:pt x="169241" y="24464"/>
                </a:lnTo>
                <a:lnTo>
                  <a:pt x="157538" y="24942"/>
                </a:lnTo>
                <a:lnTo>
                  <a:pt x="145962" y="26248"/>
                </a:lnTo>
                <a:lnTo>
                  <a:pt x="134641" y="28191"/>
                </a:lnTo>
                <a:lnTo>
                  <a:pt x="123702" y="30581"/>
                </a:lnTo>
                <a:lnTo>
                  <a:pt x="123702" y="253483"/>
                </a:lnTo>
                <a:lnTo>
                  <a:pt x="260397" y="253483"/>
                </a:lnTo>
                <a:lnTo>
                  <a:pt x="271179" y="273870"/>
                </a:lnTo>
                <a:lnTo>
                  <a:pt x="123702" y="273870"/>
                </a:lnTo>
                <a:lnTo>
                  <a:pt x="123702" y="371730"/>
                </a:lnTo>
                <a:lnTo>
                  <a:pt x="124138" y="424270"/>
                </a:lnTo>
                <a:lnTo>
                  <a:pt x="135459" y="464620"/>
                </a:lnTo>
                <a:lnTo>
                  <a:pt x="178077" y="470269"/>
                </a:lnTo>
                <a:lnTo>
                  <a:pt x="178077" y="485899"/>
                </a:lnTo>
                <a:close/>
                <a:moveTo>
                  <a:pt x="260397" y="253483"/>
                </a:moveTo>
                <a:lnTo>
                  <a:pt x="165163" y="253483"/>
                </a:lnTo>
                <a:lnTo>
                  <a:pt x="210022" y="246984"/>
                </a:lnTo>
                <a:lnTo>
                  <a:pt x="247745" y="226469"/>
                </a:lnTo>
                <a:lnTo>
                  <a:pt x="273743" y="190409"/>
                </a:lnTo>
                <a:lnTo>
                  <a:pt x="283428" y="137275"/>
                </a:lnTo>
                <a:lnTo>
                  <a:pt x="273615" y="83237"/>
                </a:lnTo>
                <a:lnTo>
                  <a:pt x="247745" y="48504"/>
                </a:lnTo>
                <a:lnTo>
                  <a:pt x="211169" y="29954"/>
                </a:lnTo>
                <a:lnTo>
                  <a:pt x="169241" y="24464"/>
                </a:lnTo>
                <a:lnTo>
                  <a:pt x="310038" y="24464"/>
                </a:lnTo>
                <a:lnTo>
                  <a:pt x="332617" y="40774"/>
                </a:lnTo>
                <a:lnTo>
                  <a:pt x="353241" y="74329"/>
                </a:lnTo>
                <a:lnTo>
                  <a:pt x="360912" y="122324"/>
                </a:lnTo>
                <a:lnTo>
                  <a:pt x="350717" y="168578"/>
                </a:lnTo>
                <a:lnTo>
                  <a:pt x="325229" y="204893"/>
                </a:lnTo>
                <a:lnTo>
                  <a:pt x="292094" y="232033"/>
                </a:lnTo>
                <a:lnTo>
                  <a:pt x="258959" y="250764"/>
                </a:lnTo>
                <a:lnTo>
                  <a:pt x="260397" y="253483"/>
                </a:lnTo>
                <a:close/>
                <a:moveTo>
                  <a:pt x="432959" y="485899"/>
                </a:moveTo>
                <a:lnTo>
                  <a:pt x="375865" y="485899"/>
                </a:lnTo>
                <a:lnTo>
                  <a:pt x="342306" y="480165"/>
                </a:lnTo>
                <a:lnTo>
                  <a:pt x="313844" y="464492"/>
                </a:lnTo>
                <a:lnTo>
                  <a:pt x="290225" y="441174"/>
                </a:lnTo>
                <a:lnTo>
                  <a:pt x="271194" y="412504"/>
                </a:lnTo>
                <a:lnTo>
                  <a:pt x="241967" y="356099"/>
                </a:lnTo>
                <a:lnTo>
                  <a:pt x="228161" y="330689"/>
                </a:lnTo>
                <a:lnTo>
                  <a:pt x="204882" y="293121"/>
                </a:lnTo>
                <a:lnTo>
                  <a:pt x="162975" y="274019"/>
                </a:lnTo>
                <a:lnTo>
                  <a:pt x="150890" y="273870"/>
                </a:lnTo>
                <a:lnTo>
                  <a:pt x="271179" y="273870"/>
                </a:lnTo>
                <a:lnTo>
                  <a:pt x="298625" y="325592"/>
                </a:lnTo>
                <a:lnTo>
                  <a:pt x="337474" y="392839"/>
                </a:lnTo>
                <a:lnTo>
                  <a:pt x="359978" y="425246"/>
                </a:lnTo>
                <a:lnTo>
                  <a:pt x="396256" y="462793"/>
                </a:lnTo>
                <a:lnTo>
                  <a:pt x="432959" y="470269"/>
                </a:lnTo>
                <a:lnTo>
                  <a:pt x="432959" y="48589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319640" y="559800"/>
            <a:ext cx="308880" cy="507600"/>
          </a:xfrm>
          <a:custGeom>
            <a:avLst/>
            <a:gdLst/>
            <a:ahLst/>
            <a:cxnLst/>
            <a:rect l="l" t="t" r="r" b="b"/>
            <a:pathLst>
              <a:path w="309879" h="508634">
                <a:moveTo>
                  <a:pt x="239502" y="483860"/>
                </a:moveTo>
                <a:lnTo>
                  <a:pt x="159725" y="483860"/>
                </a:lnTo>
                <a:lnTo>
                  <a:pt x="195037" y="477765"/>
                </a:lnTo>
                <a:lnTo>
                  <a:pt x="223021" y="460075"/>
                </a:lnTo>
                <a:lnTo>
                  <a:pt x="241447" y="431681"/>
                </a:lnTo>
                <a:lnTo>
                  <a:pt x="248085" y="393476"/>
                </a:lnTo>
                <a:lnTo>
                  <a:pt x="240183" y="356195"/>
                </a:lnTo>
                <a:lnTo>
                  <a:pt x="218518" y="324584"/>
                </a:lnTo>
                <a:lnTo>
                  <a:pt x="186148" y="298197"/>
                </a:lnTo>
                <a:lnTo>
                  <a:pt x="98554" y="250764"/>
                </a:lnTo>
                <a:lnTo>
                  <a:pt x="68138" y="229814"/>
                </a:lnTo>
                <a:lnTo>
                  <a:pt x="42310" y="201410"/>
                </a:lnTo>
                <a:lnTo>
                  <a:pt x="24383" y="166762"/>
                </a:lnTo>
                <a:lnTo>
                  <a:pt x="17671" y="127081"/>
                </a:lnTo>
                <a:lnTo>
                  <a:pt x="26137" y="79418"/>
                </a:lnTo>
                <a:lnTo>
                  <a:pt x="49187" y="43596"/>
                </a:lnTo>
                <a:lnTo>
                  <a:pt x="83296" y="18897"/>
                </a:lnTo>
                <a:lnTo>
                  <a:pt x="124942" y="4604"/>
                </a:lnTo>
                <a:lnTo>
                  <a:pt x="170600" y="0"/>
                </a:lnTo>
                <a:lnTo>
                  <a:pt x="203353" y="1985"/>
                </a:lnTo>
                <a:lnTo>
                  <a:pt x="231772" y="7220"/>
                </a:lnTo>
                <a:lnTo>
                  <a:pt x="255094" y="14621"/>
                </a:lnTo>
                <a:lnTo>
                  <a:pt x="272553" y="23105"/>
                </a:lnTo>
                <a:lnTo>
                  <a:pt x="272700" y="24464"/>
                </a:lnTo>
                <a:lnTo>
                  <a:pt x="159046" y="24464"/>
                </a:lnTo>
                <a:lnTo>
                  <a:pt x="128449" y="30018"/>
                </a:lnTo>
                <a:lnTo>
                  <a:pt x="102887" y="45956"/>
                </a:lnTo>
                <a:lnTo>
                  <a:pt x="85353" y="71196"/>
                </a:lnTo>
                <a:lnTo>
                  <a:pt x="78843" y="104655"/>
                </a:lnTo>
                <a:lnTo>
                  <a:pt x="84450" y="133781"/>
                </a:lnTo>
                <a:lnTo>
                  <a:pt x="99743" y="157237"/>
                </a:lnTo>
                <a:lnTo>
                  <a:pt x="122428" y="176998"/>
                </a:lnTo>
                <a:lnTo>
                  <a:pt x="150210" y="195039"/>
                </a:lnTo>
                <a:lnTo>
                  <a:pt x="190991" y="218145"/>
                </a:lnTo>
                <a:lnTo>
                  <a:pt x="233843" y="243268"/>
                </a:lnTo>
                <a:lnTo>
                  <a:pt x="271789" y="273360"/>
                </a:lnTo>
                <a:lnTo>
                  <a:pt x="298902" y="313902"/>
                </a:lnTo>
                <a:lnTo>
                  <a:pt x="309256" y="370370"/>
                </a:lnTo>
                <a:lnTo>
                  <a:pt x="299088" y="422818"/>
                </a:lnTo>
                <a:lnTo>
                  <a:pt x="271955" y="461793"/>
                </a:lnTo>
                <a:lnTo>
                  <a:pt x="239502" y="483860"/>
                </a:lnTo>
                <a:close/>
                <a:moveTo>
                  <a:pt x="280030" y="125042"/>
                </a:moveTo>
                <a:lnTo>
                  <a:pt x="261678" y="125042"/>
                </a:lnTo>
                <a:lnTo>
                  <a:pt x="254244" y="93845"/>
                </a:lnTo>
                <a:lnTo>
                  <a:pt x="238909" y="60992"/>
                </a:lnTo>
                <a:lnTo>
                  <a:pt x="209300" y="35019"/>
                </a:lnTo>
                <a:lnTo>
                  <a:pt x="159046" y="24464"/>
                </a:lnTo>
                <a:lnTo>
                  <a:pt x="272700" y="24464"/>
                </a:lnTo>
                <a:lnTo>
                  <a:pt x="275155" y="47252"/>
                </a:lnTo>
                <a:lnTo>
                  <a:pt x="277056" y="76112"/>
                </a:lnTo>
                <a:lnTo>
                  <a:pt x="278623" y="104655"/>
                </a:lnTo>
                <a:lnTo>
                  <a:pt x="280030" y="125042"/>
                </a:lnTo>
                <a:close/>
                <a:moveTo>
                  <a:pt x="139335" y="508325"/>
                </a:moveTo>
                <a:lnTo>
                  <a:pt x="100062" y="505660"/>
                </a:lnTo>
                <a:lnTo>
                  <a:pt x="43181" y="489116"/>
                </a:lnTo>
                <a:lnTo>
                  <a:pt x="18064" y="453566"/>
                </a:lnTo>
                <a:lnTo>
                  <a:pt x="6106" y="386776"/>
                </a:lnTo>
                <a:lnTo>
                  <a:pt x="0" y="349303"/>
                </a:lnTo>
                <a:lnTo>
                  <a:pt x="23788" y="343187"/>
                </a:lnTo>
                <a:lnTo>
                  <a:pt x="31401" y="378172"/>
                </a:lnTo>
                <a:lnTo>
                  <a:pt x="46191" y="415603"/>
                </a:lnTo>
                <a:lnTo>
                  <a:pt x="70768" y="449609"/>
                </a:lnTo>
                <a:lnTo>
                  <a:pt x="107743" y="474319"/>
                </a:lnTo>
                <a:lnTo>
                  <a:pt x="159725" y="483860"/>
                </a:lnTo>
                <a:lnTo>
                  <a:pt x="239502" y="483860"/>
                </a:lnTo>
                <a:lnTo>
                  <a:pt x="232914" y="488340"/>
                </a:lnTo>
                <a:lnTo>
                  <a:pt x="187022" y="503503"/>
                </a:lnTo>
                <a:lnTo>
                  <a:pt x="139335" y="50832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70960" y="464400"/>
            <a:ext cx="749520" cy="847800"/>
          </a:xfrm>
          <a:custGeom>
            <a:avLst/>
            <a:gdLst/>
            <a:ahLst/>
            <a:cxnLst/>
            <a:rect l="l" t="t" r="r" b="b"/>
            <a:pathLst>
              <a:path w="750569" h="848994">
                <a:moveTo>
                  <a:pt x="209342" y="592278"/>
                </a:moveTo>
                <a:lnTo>
                  <a:pt x="0" y="592278"/>
                </a:lnTo>
                <a:lnTo>
                  <a:pt x="0" y="578686"/>
                </a:lnTo>
                <a:lnTo>
                  <a:pt x="30585" y="575968"/>
                </a:lnTo>
                <a:lnTo>
                  <a:pt x="42575" y="574492"/>
                </a:lnTo>
                <a:lnTo>
                  <a:pt x="67214" y="533165"/>
                </a:lnTo>
                <a:lnTo>
                  <a:pt x="68679" y="488525"/>
                </a:lnTo>
                <a:lnTo>
                  <a:pt x="68697" y="106919"/>
                </a:lnTo>
                <a:lnTo>
                  <a:pt x="68563" y="88115"/>
                </a:lnTo>
                <a:lnTo>
                  <a:pt x="63890" y="38420"/>
                </a:lnTo>
                <a:lnTo>
                  <a:pt x="30585" y="16674"/>
                </a:lnTo>
                <a:lnTo>
                  <a:pt x="0" y="14635"/>
                </a:lnTo>
                <a:lnTo>
                  <a:pt x="0" y="364"/>
                </a:lnTo>
                <a:lnTo>
                  <a:pt x="185764" y="0"/>
                </a:lnTo>
                <a:lnTo>
                  <a:pt x="230311" y="66"/>
                </a:lnTo>
                <a:lnTo>
                  <a:pt x="274617" y="2302"/>
                </a:lnTo>
                <a:lnTo>
                  <a:pt x="316927" y="8448"/>
                </a:lnTo>
                <a:lnTo>
                  <a:pt x="355482" y="20243"/>
                </a:lnTo>
                <a:lnTo>
                  <a:pt x="363381" y="24829"/>
                </a:lnTo>
                <a:lnTo>
                  <a:pt x="201186" y="24829"/>
                </a:lnTo>
                <a:lnTo>
                  <a:pt x="186403" y="25423"/>
                </a:lnTo>
                <a:lnTo>
                  <a:pt x="171620" y="27037"/>
                </a:lnTo>
                <a:lnTo>
                  <a:pt x="156837" y="29416"/>
                </a:lnTo>
                <a:lnTo>
                  <a:pt x="142054" y="32304"/>
                </a:lnTo>
                <a:lnTo>
                  <a:pt x="142054" y="312291"/>
                </a:lnTo>
                <a:lnTo>
                  <a:pt x="159194" y="312472"/>
                </a:lnTo>
                <a:lnTo>
                  <a:pt x="330382" y="312472"/>
                </a:lnTo>
                <a:lnTo>
                  <a:pt x="336219" y="331319"/>
                </a:lnTo>
                <a:lnTo>
                  <a:pt x="142054" y="331319"/>
                </a:lnTo>
                <a:lnTo>
                  <a:pt x="142151" y="504867"/>
                </a:lnTo>
                <a:lnTo>
                  <a:pt x="146811" y="554901"/>
                </a:lnTo>
                <a:lnTo>
                  <a:pt x="179436" y="575968"/>
                </a:lnTo>
                <a:lnTo>
                  <a:pt x="209342" y="578686"/>
                </a:lnTo>
                <a:lnTo>
                  <a:pt x="209342" y="592278"/>
                </a:lnTo>
                <a:close/>
                <a:moveTo>
                  <a:pt x="330382" y="312472"/>
                </a:moveTo>
                <a:lnTo>
                  <a:pt x="159194" y="312472"/>
                </a:lnTo>
                <a:lnTo>
                  <a:pt x="194241" y="311813"/>
                </a:lnTo>
                <a:lnTo>
                  <a:pt x="211382" y="311611"/>
                </a:lnTo>
                <a:lnTo>
                  <a:pt x="259683" y="306039"/>
                </a:lnTo>
                <a:lnTo>
                  <a:pt x="298784" y="289539"/>
                </a:lnTo>
                <a:lnTo>
                  <a:pt x="327803" y="262437"/>
                </a:lnTo>
                <a:lnTo>
                  <a:pt x="345861" y="225060"/>
                </a:lnTo>
                <a:lnTo>
                  <a:pt x="352076" y="177734"/>
                </a:lnTo>
                <a:lnTo>
                  <a:pt x="345649" y="125298"/>
                </a:lnTo>
                <a:lnTo>
                  <a:pt x="326759" y="82811"/>
                </a:lnTo>
                <a:lnTo>
                  <a:pt x="295994" y="51251"/>
                </a:lnTo>
                <a:lnTo>
                  <a:pt x="253941" y="31597"/>
                </a:lnTo>
                <a:lnTo>
                  <a:pt x="201186" y="24829"/>
                </a:lnTo>
                <a:lnTo>
                  <a:pt x="363381" y="24829"/>
                </a:lnTo>
                <a:lnTo>
                  <a:pt x="388528" y="39427"/>
                </a:lnTo>
                <a:lnTo>
                  <a:pt x="414306" y="67739"/>
                </a:lnTo>
                <a:lnTo>
                  <a:pt x="431061" y="106919"/>
                </a:lnTo>
                <a:lnTo>
                  <a:pt x="437037" y="158706"/>
                </a:lnTo>
                <a:lnTo>
                  <a:pt x="428573" y="207636"/>
                </a:lnTo>
                <a:lnTo>
                  <a:pt x="405517" y="247901"/>
                </a:lnTo>
                <a:lnTo>
                  <a:pt x="371373" y="280266"/>
                </a:lnTo>
                <a:lnTo>
                  <a:pt x="329647" y="305495"/>
                </a:lnTo>
                <a:lnTo>
                  <a:pt x="329647" y="308893"/>
                </a:lnTo>
                <a:lnTo>
                  <a:pt x="330309" y="312206"/>
                </a:lnTo>
                <a:lnTo>
                  <a:pt x="330382" y="312472"/>
                </a:lnTo>
                <a:close/>
                <a:moveTo>
                  <a:pt x="731340" y="848479"/>
                </a:moveTo>
                <a:lnTo>
                  <a:pt x="685992" y="845224"/>
                </a:lnTo>
                <a:lnTo>
                  <a:pt x="641867" y="832631"/>
                </a:lnTo>
                <a:lnTo>
                  <a:pt x="599210" y="811965"/>
                </a:lnTo>
                <a:lnTo>
                  <a:pt x="558266" y="784490"/>
                </a:lnTo>
                <a:lnTo>
                  <a:pt x="519279" y="751469"/>
                </a:lnTo>
                <a:lnTo>
                  <a:pt x="482494" y="714167"/>
                </a:lnTo>
                <a:lnTo>
                  <a:pt x="448157" y="673848"/>
                </a:lnTo>
                <a:lnTo>
                  <a:pt x="416510" y="631775"/>
                </a:lnTo>
                <a:lnTo>
                  <a:pt x="387801" y="589213"/>
                </a:lnTo>
                <a:lnTo>
                  <a:pt x="362272" y="547426"/>
                </a:lnTo>
                <a:lnTo>
                  <a:pt x="338090" y="504612"/>
                </a:lnTo>
                <a:lnTo>
                  <a:pt x="314609" y="459760"/>
                </a:lnTo>
                <a:lnTo>
                  <a:pt x="292020" y="414398"/>
                </a:lnTo>
                <a:lnTo>
                  <a:pt x="270514" y="370055"/>
                </a:lnTo>
                <a:lnTo>
                  <a:pt x="265055" y="359830"/>
                </a:lnTo>
                <a:lnTo>
                  <a:pt x="233386" y="334760"/>
                </a:lnTo>
                <a:lnTo>
                  <a:pt x="194389" y="331319"/>
                </a:lnTo>
                <a:lnTo>
                  <a:pt x="336219" y="331319"/>
                </a:lnTo>
                <a:lnTo>
                  <a:pt x="361298" y="393688"/>
                </a:lnTo>
                <a:lnTo>
                  <a:pt x="385674" y="443031"/>
                </a:lnTo>
                <a:lnTo>
                  <a:pt x="409757" y="488525"/>
                </a:lnTo>
                <a:lnTo>
                  <a:pt x="428881" y="522961"/>
                </a:lnTo>
                <a:lnTo>
                  <a:pt x="450764" y="561126"/>
                </a:lnTo>
                <a:lnTo>
                  <a:pt x="478129" y="604527"/>
                </a:lnTo>
                <a:lnTo>
                  <a:pt x="509965" y="650495"/>
                </a:lnTo>
                <a:lnTo>
                  <a:pt x="545257" y="696363"/>
                </a:lnTo>
                <a:lnTo>
                  <a:pt x="582994" y="739461"/>
                </a:lnTo>
                <a:lnTo>
                  <a:pt x="622163" y="777123"/>
                </a:lnTo>
                <a:lnTo>
                  <a:pt x="661752" y="806681"/>
                </a:lnTo>
                <a:lnTo>
                  <a:pt x="700747" y="825466"/>
                </a:lnTo>
                <a:lnTo>
                  <a:pt x="738137" y="830810"/>
                </a:lnTo>
                <a:lnTo>
                  <a:pt x="750372" y="830810"/>
                </a:lnTo>
                <a:lnTo>
                  <a:pt x="750372" y="847800"/>
                </a:lnTo>
                <a:lnTo>
                  <a:pt x="731340" y="84847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392560" y="131976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392200" y="132084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391840" y="1323360"/>
            <a:ext cx="63720" cy="288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391480" y="132732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391480" y="132984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2416680" y="1331280"/>
            <a:ext cx="14040" cy="5112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416320" y="138312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416320" y="1389600"/>
            <a:ext cx="14760" cy="64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416320" y="1397160"/>
            <a:ext cx="14760" cy="14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2415960" y="1399680"/>
            <a:ext cx="15480" cy="90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2415960" y="140976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2448000" y="1330560"/>
            <a:ext cx="7200" cy="36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14600" y="1320120"/>
            <a:ext cx="1476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25" y="0"/>
                </a:lnTo>
                <a:lnTo>
                  <a:pt x="154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514960" y="1321200"/>
            <a:ext cx="14760" cy="1296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0" y="0"/>
                </a:moveTo>
                <a:lnTo>
                  <a:pt x="15282" y="0"/>
                </a:lnTo>
                <a:lnTo>
                  <a:pt x="1528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2515320" y="1335240"/>
            <a:ext cx="14040" cy="39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920" y="0"/>
                </a:lnTo>
                <a:lnTo>
                  <a:pt x="14920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2515320" y="1340280"/>
            <a:ext cx="14040" cy="15480"/>
          </a:xfrm>
          <a:custGeom>
            <a:avLst/>
            <a:gdLst/>
            <a:ahLst/>
            <a:cxnLst/>
            <a:rect l="l" t="t" r="r" b="b"/>
            <a:pathLst>
              <a:path w="15239" h="16509">
                <a:moveTo>
                  <a:pt x="0" y="0"/>
                </a:moveTo>
                <a:lnTo>
                  <a:pt x="14913" y="0"/>
                </a:lnTo>
                <a:lnTo>
                  <a:pt x="14913" y="16508"/>
                </a:lnTo>
                <a:lnTo>
                  <a:pt x="0" y="165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2515320" y="1356840"/>
            <a:ext cx="70560" cy="9000"/>
          </a:xfrm>
          <a:custGeom>
            <a:avLst/>
            <a:gdLst/>
            <a:ahLst/>
            <a:cxnLst/>
            <a:rect l="l" t="t" r="r" b="b"/>
            <a:pathLst>
              <a:path w="71755" h="10159">
                <a:moveTo>
                  <a:pt x="0" y="0"/>
                </a:moveTo>
                <a:lnTo>
                  <a:pt x="71369" y="0"/>
                </a:lnTo>
                <a:lnTo>
                  <a:pt x="7136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2514960" y="1366920"/>
            <a:ext cx="13680" cy="180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56" y="0"/>
                </a:lnTo>
                <a:lnTo>
                  <a:pt x="14356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2514960" y="1386000"/>
            <a:ext cx="13680" cy="3960"/>
          </a:xfrm>
          <a:custGeom>
            <a:avLst/>
            <a:gdLst/>
            <a:ahLst/>
            <a:cxnLst/>
            <a:rect l="l" t="t" r="r" b="b"/>
            <a:pathLst>
              <a:path w="14605" h="5080">
                <a:moveTo>
                  <a:pt x="0" y="0"/>
                </a:moveTo>
                <a:lnTo>
                  <a:pt x="14525" y="0"/>
                </a:lnTo>
                <a:lnTo>
                  <a:pt x="14525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2514960" y="1391040"/>
            <a:ext cx="14040" cy="288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720" y="0"/>
                </a:lnTo>
                <a:lnTo>
                  <a:pt x="14720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2514960" y="139500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32" y="0"/>
                </a:lnTo>
                <a:lnTo>
                  <a:pt x="151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2514600" y="1402560"/>
            <a:ext cx="14760" cy="64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863" y="0"/>
                </a:lnTo>
                <a:lnTo>
                  <a:pt x="1586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2514600" y="141012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5905" y="0"/>
                </a:lnTo>
                <a:lnTo>
                  <a:pt x="1590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2571120" y="132012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4" y="0"/>
                </a:lnTo>
                <a:lnTo>
                  <a:pt x="160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571120" y="1321200"/>
            <a:ext cx="14760" cy="792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80" y="0"/>
                </a:lnTo>
                <a:lnTo>
                  <a:pt x="158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571480" y="1330200"/>
            <a:ext cx="14040" cy="900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5243" y="0"/>
                </a:lnTo>
                <a:lnTo>
                  <a:pt x="15243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571840" y="134028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843" y="0"/>
                </a:lnTo>
                <a:lnTo>
                  <a:pt x="1484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2572200" y="1347840"/>
            <a:ext cx="13680" cy="792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0" y="0"/>
                </a:moveTo>
                <a:lnTo>
                  <a:pt x="14480" y="0"/>
                </a:lnTo>
                <a:lnTo>
                  <a:pt x="144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2572200" y="1366920"/>
            <a:ext cx="13680" cy="180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88" y="0"/>
                </a:lnTo>
                <a:lnTo>
                  <a:pt x="14388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571840" y="1386000"/>
            <a:ext cx="14040" cy="792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646" y="0"/>
                </a:lnTo>
                <a:lnTo>
                  <a:pt x="14646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2571840" y="139500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55" y="0"/>
                </a:lnTo>
                <a:lnTo>
                  <a:pt x="1495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571840" y="1401120"/>
            <a:ext cx="140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164" y="0"/>
                </a:lnTo>
                <a:lnTo>
                  <a:pt x="1516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2571480" y="1402560"/>
            <a:ext cx="14760" cy="64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418" y="0"/>
                </a:lnTo>
                <a:lnTo>
                  <a:pt x="1541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2571480" y="1410120"/>
            <a:ext cx="140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2654640" y="1319760"/>
            <a:ext cx="55440" cy="910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734" y="4077"/>
                </a:lnTo>
                <a:lnTo>
                  <a:pt x="5505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522" y="18008"/>
                </a:lnTo>
                <a:lnTo>
                  <a:pt x="15059" y="31706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2335" y="42133"/>
                </a:lnTo>
                <a:lnTo>
                  <a:pt x="51656" y="45531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6413" y="80869"/>
                </a:lnTo>
                <a:lnTo>
                  <a:pt x="55734" y="84267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596" y="80763"/>
                </a:lnTo>
                <a:lnTo>
                  <a:pt x="47185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2834640" y="1317600"/>
            <a:ext cx="58680" cy="94320"/>
          </a:xfrm>
          <a:custGeom>
            <a:avLst/>
            <a:gdLst/>
            <a:ahLst/>
            <a:cxnLst/>
            <a:rect l="l" t="t" r="r" b="b"/>
            <a:pathLst>
              <a:path w="59689" h="95250">
                <a:moveTo>
                  <a:pt x="52754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05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318" y="80232"/>
                </a:lnTo>
                <a:lnTo>
                  <a:pt x="52754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67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2754" y="84267"/>
                </a:lnTo>
                <a:lnTo>
                  <a:pt x="48852" y="88685"/>
                </a:lnTo>
                <a:lnTo>
                  <a:pt x="38200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2948400" y="131976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2948040" y="132084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2947680" y="1323360"/>
            <a:ext cx="63720" cy="288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2947320" y="132732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2947320" y="132984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2972160" y="1331280"/>
            <a:ext cx="14760" cy="54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93" y="0"/>
                </a:lnTo>
                <a:lnTo>
                  <a:pt x="15293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2972520" y="133740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15" y="0"/>
                </a:lnTo>
                <a:lnTo>
                  <a:pt x="1491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2972520" y="134388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06" y="0"/>
                </a:lnTo>
                <a:lnTo>
                  <a:pt x="1480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2972520" y="1350000"/>
            <a:ext cx="14040" cy="792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889" y="0"/>
                </a:lnTo>
                <a:lnTo>
                  <a:pt x="1488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972520" y="1359000"/>
            <a:ext cx="14040" cy="2952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0" y="0"/>
                </a:moveTo>
                <a:lnTo>
                  <a:pt x="15091" y="0"/>
                </a:lnTo>
                <a:lnTo>
                  <a:pt x="15091" y="30477"/>
                </a:lnTo>
                <a:lnTo>
                  <a:pt x="0" y="304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2972160" y="1389600"/>
            <a:ext cx="14760" cy="64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2972160" y="1397160"/>
            <a:ext cx="14760" cy="14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2972160" y="1399680"/>
            <a:ext cx="15480" cy="90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2971800" y="140976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3003120" y="1330560"/>
            <a:ext cx="79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3054240" y="1319760"/>
            <a:ext cx="77040" cy="9072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3174840" y="1319760"/>
            <a:ext cx="64440" cy="360"/>
          </a:xfrm>
          <a:custGeom>
            <a:avLst/>
            <a:gdLst/>
            <a:ahLst/>
            <a:cxnLst/>
            <a:rect l="l" t="t" r="r" b="b"/>
            <a:pathLst>
              <a:path w="65405" h="1269">
                <a:moveTo>
                  <a:pt x="0" y="0"/>
                </a:moveTo>
                <a:lnTo>
                  <a:pt x="64894" y="0"/>
                </a:lnTo>
                <a:lnTo>
                  <a:pt x="648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3174480" y="1320840"/>
            <a:ext cx="64440" cy="1440"/>
          </a:xfrm>
          <a:custGeom>
            <a:avLst/>
            <a:gdLst/>
            <a:ahLst/>
            <a:cxnLst/>
            <a:rect l="l" t="t" r="r" b="b"/>
            <a:pathLst>
              <a:path w="65405" h="2540">
                <a:moveTo>
                  <a:pt x="0" y="0"/>
                </a:moveTo>
                <a:lnTo>
                  <a:pt x="64870" y="0"/>
                </a:lnTo>
                <a:lnTo>
                  <a:pt x="648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3174480" y="1323360"/>
            <a:ext cx="63720" cy="5400"/>
          </a:xfrm>
          <a:custGeom>
            <a:avLst/>
            <a:gdLst/>
            <a:ahLst/>
            <a:cxnLst/>
            <a:rect l="l" t="t" r="r" b="b"/>
            <a:pathLst>
              <a:path w="64769" h="6350">
                <a:moveTo>
                  <a:pt x="0" y="0"/>
                </a:moveTo>
                <a:lnTo>
                  <a:pt x="64570" y="0"/>
                </a:lnTo>
                <a:lnTo>
                  <a:pt x="6457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3174480" y="132984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3198960" y="1331280"/>
            <a:ext cx="14760" cy="54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51" y="0"/>
                </a:lnTo>
                <a:lnTo>
                  <a:pt x="1525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3199320" y="1337400"/>
            <a:ext cx="14040" cy="144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4849" y="0"/>
                </a:lnTo>
                <a:lnTo>
                  <a:pt x="14849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3199320" y="1339920"/>
            <a:ext cx="14040" cy="288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654" y="0"/>
                </a:lnTo>
                <a:lnTo>
                  <a:pt x="1465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199320" y="1343880"/>
            <a:ext cx="13680" cy="5400"/>
          </a:xfrm>
          <a:custGeom>
            <a:avLst/>
            <a:gdLst/>
            <a:ahLst/>
            <a:cxnLst/>
            <a:rect l="l" t="t" r="r" b="b"/>
            <a:pathLst>
              <a:path w="14605" h="6350">
                <a:moveTo>
                  <a:pt x="0" y="0"/>
                </a:moveTo>
                <a:lnTo>
                  <a:pt x="14504" y="0"/>
                </a:lnTo>
                <a:lnTo>
                  <a:pt x="14504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3199320" y="1350000"/>
            <a:ext cx="13680" cy="28080"/>
          </a:xfrm>
          <a:custGeom>
            <a:avLst/>
            <a:gdLst/>
            <a:ahLst/>
            <a:cxnLst/>
            <a:rect l="l" t="t" r="r" b="b"/>
            <a:pathLst>
              <a:path w="14605" h="29209">
                <a:moveTo>
                  <a:pt x="0" y="0"/>
                </a:moveTo>
                <a:lnTo>
                  <a:pt x="14499" y="0"/>
                </a:lnTo>
                <a:lnTo>
                  <a:pt x="14499" y="29207"/>
                </a:lnTo>
                <a:lnTo>
                  <a:pt x="0" y="29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3199320" y="1379520"/>
            <a:ext cx="14040" cy="900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4716" y="0"/>
                </a:lnTo>
                <a:lnTo>
                  <a:pt x="1471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3199320" y="138960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097" y="0"/>
                </a:lnTo>
                <a:lnTo>
                  <a:pt x="1509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3199320" y="1397160"/>
            <a:ext cx="14760" cy="14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404" y="0"/>
                </a:lnTo>
                <a:lnTo>
                  <a:pt x="15404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3198960" y="1399680"/>
            <a:ext cx="15480" cy="90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886" y="0"/>
                </a:lnTo>
                <a:lnTo>
                  <a:pt x="1588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3198960" y="140976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3230280" y="1330560"/>
            <a:ext cx="79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3296880" y="1319760"/>
            <a:ext cx="55440" cy="910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13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55725"/>
                </a:lnTo>
                <a:lnTo>
                  <a:pt x="14953" y="61841"/>
                </a:lnTo>
                <a:lnTo>
                  <a:pt x="14953" y="72035"/>
                </a:lnTo>
                <a:lnTo>
                  <a:pt x="15632" y="76112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3480840" y="1319760"/>
            <a:ext cx="68760" cy="9216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3619080" y="1319760"/>
            <a:ext cx="70920" cy="9072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>
            <a:off x="3758400" y="1319040"/>
            <a:ext cx="16200" cy="91800"/>
          </a:xfrm>
          <a:custGeom>
            <a:avLst/>
            <a:gdLst/>
            <a:ahLst/>
            <a:cxnLst/>
            <a:rect l="l" t="t" r="r" b="b"/>
            <a:pathLst>
              <a:path w="17145" h="92709">
                <a:moveTo>
                  <a:pt x="15632" y="92422"/>
                </a:moveTo>
                <a:lnTo>
                  <a:pt x="1359" y="92422"/>
                </a:lnTo>
                <a:lnTo>
                  <a:pt x="679" y="91743"/>
                </a:lnTo>
                <a:lnTo>
                  <a:pt x="1072" y="85106"/>
                </a:lnTo>
                <a:lnTo>
                  <a:pt x="1258" y="78937"/>
                </a:lnTo>
                <a:lnTo>
                  <a:pt x="1264" y="32226"/>
                </a:lnTo>
                <a:lnTo>
                  <a:pt x="1189" y="26163"/>
                </a:lnTo>
                <a:lnTo>
                  <a:pt x="785" y="14164"/>
                </a:lnTo>
                <a:lnTo>
                  <a:pt x="0" y="2038"/>
                </a:lnTo>
                <a:lnTo>
                  <a:pt x="1359" y="679"/>
                </a:lnTo>
                <a:lnTo>
                  <a:pt x="10874" y="679"/>
                </a:lnTo>
                <a:lnTo>
                  <a:pt x="15632" y="0"/>
                </a:lnTo>
                <a:lnTo>
                  <a:pt x="16312" y="1359"/>
                </a:lnTo>
                <a:lnTo>
                  <a:pt x="16206" y="11563"/>
                </a:lnTo>
                <a:lnTo>
                  <a:pt x="15738" y="32226"/>
                </a:lnTo>
                <a:lnTo>
                  <a:pt x="15802" y="66938"/>
                </a:lnTo>
                <a:lnTo>
                  <a:pt x="16206" y="78937"/>
                </a:lnTo>
                <a:lnTo>
                  <a:pt x="16992" y="91063"/>
                </a:lnTo>
                <a:lnTo>
                  <a:pt x="15632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>
            <a:off x="3832920" y="1319760"/>
            <a:ext cx="74520" cy="9072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>
            <a:off x="3966120" y="1319760"/>
            <a:ext cx="54720" cy="91080"/>
          </a:xfrm>
          <a:custGeom>
            <a:avLst/>
            <a:gdLst/>
            <a:ahLst/>
            <a:cxnLst/>
            <a:rect l="l" t="t" r="r" b="b"/>
            <a:pathLst>
              <a:path w="55879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054" y="4077"/>
                </a:lnTo>
                <a:lnTo>
                  <a:pt x="55054" y="10873"/>
                </a:lnTo>
                <a:lnTo>
                  <a:pt x="15632" y="10873"/>
                </a:lnTo>
                <a:lnTo>
                  <a:pt x="15236" y="18008"/>
                </a:lnTo>
                <a:lnTo>
                  <a:pt x="15038" y="24804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1656" y="42133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5734" y="80869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5734" y="80869"/>
                </a:moveTo>
                <a:lnTo>
                  <a:pt x="22429" y="80869"/>
                </a:lnTo>
                <a:lnTo>
                  <a:pt x="30585" y="80763"/>
                </a:lnTo>
                <a:lnTo>
                  <a:pt x="46898" y="80296"/>
                </a:lnTo>
                <a:lnTo>
                  <a:pt x="55054" y="80190"/>
                </a:lnTo>
                <a:lnTo>
                  <a:pt x="55734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>
            <a:off x="4084560" y="1319760"/>
            <a:ext cx="66960" cy="9144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207680" y="1317600"/>
            <a:ext cx="59400" cy="94320"/>
          </a:xfrm>
          <a:custGeom>
            <a:avLst/>
            <a:gdLst/>
            <a:ahLst/>
            <a:cxnLst/>
            <a:rect l="l" t="t" r="r" b="b"/>
            <a:pathLst>
              <a:path w="60325" h="95250">
                <a:moveTo>
                  <a:pt x="53216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73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388" y="34318"/>
                </a:lnTo>
                <a:lnTo>
                  <a:pt x="37042" y="41284"/>
                </a:lnTo>
                <a:lnTo>
                  <a:pt x="52696" y="50543"/>
                </a:lnTo>
                <a:lnTo>
                  <a:pt x="59812" y="67957"/>
                </a:lnTo>
                <a:lnTo>
                  <a:pt x="56891" y="80232"/>
                </a:lnTo>
                <a:lnTo>
                  <a:pt x="53216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792" y="80190"/>
                </a:lnTo>
                <a:lnTo>
                  <a:pt x="135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3216" y="84267"/>
                </a:lnTo>
                <a:lnTo>
                  <a:pt x="49192" y="88685"/>
                </a:lnTo>
                <a:lnTo>
                  <a:pt x="38306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4342680" y="1318680"/>
            <a:ext cx="2160" cy="36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0"/>
                </a:moveTo>
                <a:lnTo>
                  <a:pt x="3017" y="0"/>
                </a:lnTo>
                <a:lnTo>
                  <a:pt x="301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4330080" y="132012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5" y="0"/>
                </a:lnTo>
                <a:lnTo>
                  <a:pt x="160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>
            <a:off x="4330080" y="1321200"/>
            <a:ext cx="15480" cy="7920"/>
          </a:xfrm>
          <a:custGeom>
            <a:avLst/>
            <a:gdLst/>
            <a:ahLst/>
            <a:cxnLst/>
            <a:rect l="l" t="t" r="r" b="b"/>
            <a:pathLst>
              <a:path w="16510" h="8890">
                <a:moveTo>
                  <a:pt x="0" y="0"/>
                </a:moveTo>
                <a:lnTo>
                  <a:pt x="15914" y="0"/>
                </a:lnTo>
                <a:lnTo>
                  <a:pt x="15914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>
            <a:off x="4330440" y="1330200"/>
            <a:ext cx="14760" cy="900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0" y="0"/>
                </a:moveTo>
                <a:lnTo>
                  <a:pt x="15262" y="0"/>
                </a:lnTo>
                <a:lnTo>
                  <a:pt x="15262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>
            <a:off x="4330800" y="1340280"/>
            <a:ext cx="14040" cy="39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872" y="0"/>
                </a:lnTo>
                <a:lnTo>
                  <a:pt x="14872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>
            <a:off x="4331160" y="1345320"/>
            <a:ext cx="14040" cy="1044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0"/>
                </a:moveTo>
                <a:lnTo>
                  <a:pt x="14646" y="0"/>
                </a:lnTo>
                <a:lnTo>
                  <a:pt x="14646" y="11429"/>
                </a:lnTo>
                <a:lnTo>
                  <a:pt x="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>
            <a:off x="4331160" y="1356840"/>
            <a:ext cx="13680" cy="3312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0"/>
                </a:moveTo>
                <a:lnTo>
                  <a:pt x="14520" y="0"/>
                </a:lnTo>
                <a:lnTo>
                  <a:pt x="14520" y="34287"/>
                </a:lnTo>
                <a:lnTo>
                  <a:pt x="0" y="34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>
            <a:off x="4331160" y="1391040"/>
            <a:ext cx="13680" cy="540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600" y="0"/>
                </a:lnTo>
                <a:lnTo>
                  <a:pt x="1460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>
            <a:off x="4331160" y="139752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29" y="0"/>
                </a:lnTo>
                <a:lnTo>
                  <a:pt x="1482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>
            <a:off x="4330800" y="1403640"/>
            <a:ext cx="14760" cy="54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09" y="0"/>
                </a:lnTo>
                <a:lnTo>
                  <a:pt x="1530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>
            <a:off x="4330440" y="1410120"/>
            <a:ext cx="140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>
            <a:off x="4404960" y="131976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>
            <a:off x="4404600" y="132084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>
            <a:off x="4404240" y="1323360"/>
            <a:ext cx="63720" cy="2880"/>
          </a:xfrm>
          <a:custGeom>
            <a:avLst/>
            <a:gdLst/>
            <a:ahLst/>
            <a:cxnLst/>
            <a:rect l="l" t="t" r="r" b="b"/>
            <a:pathLst>
              <a:path w="64770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>
            <a:off x="4403880" y="1327320"/>
            <a:ext cx="63720" cy="144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>
            <a:off x="4403880" y="1329840"/>
            <a:ext cx="6372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>
            <a:off x="4429080" y="1330920"/>
            <a:ext cx="14040" cy="5112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>
            <a:off x="4429080" y="1383120"/>
            <a:ext cx="14040" cy="54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>
            <a:off x="4428720" y="1389600"/>
            <a:ext cx="14760" cy="64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>
            <a:off x="4428720" y="1397160"/>
            <a:ext cx="14760" cy="14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>
            <a:off x="4428720" y="1399680"/>
            <a:ext cx="15480" cy="90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>
            <a:off x="4428360" y="1409760"/>
            <a:ext cx="154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>
            <a:off x="4460400" y="1330560"/>
            <a:ext cx="720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>
            <a:off x="4522320" y="1319040"/>
            <a:ext cx="70920" cy="91440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>
            <a:off x="2398320" y="1476720"/>
            <a:ext cx="83160" cy="94680"/>
          </a:xfrm>
          <a:prstGeom prst="rect">
            <a:avLst/>
          </a:prstGeom>
          <a:blipFill rotWithShape="0"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>
            <a:off x="2547000" y="1478160"/>
            <a:ext cx="51480" cy="360"/>
          </a:xfrm>
          <a:custGeom>
            <a:avLst/>
            <a:gdLst/>
            <a:ahLst/>
            <a:cxnLst/>
            <a:rect l="l" t="t" r="r" b="b"/>
            <a:pathLst>
              <a:path w="52705" h="1269">
                <a:moveTo>
                  <a:pt x="0" y="0"/>
                </a:moveTo>
                <a:lnTo>
                  <a:pt x="52413" y="0"/>
                </a:lnTo>
                <a:lnTo>
                  <a:pt x="5241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>
            <a:off x="2547000" y="1479240"/>
            <a:ext cx="52200" cy="2880"/>
          </a:xfrm>
          <a:custGeom>
            <a:avLst/>
            <a:gdLst/>
            <a:ahLst/>
            <a:cxnLst/>
            <a:rect l="l" t="t" r="r" b="b"/>
            <a:pathLst>
              <a:path w="53339" h="3809">
                <a:moveTo>
                  <a:pt x="0" y="0"/>
                </a:moveTo>
                <a:lnTo>
                  <a:pt x="52986" y="0"/>
                </a:lnTo>
                <a:lnTo>
                  <a:pt x="5298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>
            <a:off x="2547000" y="1483200"/>
            <a:ext cx="51480" cy="1440"/>
          </a:xfrm>
          <a:custGeom>
            <a:avLst/>
            <a:gdLst/>
            <a:ahLst/>
            <a:cxnLst/>
            <a:rect l="l" t="t" r="r" b="b"/>
            <a:pathLst>
              <a:path w="52705" h="2540">
                <a:moveTo>
                  <a:pt x="0" y="0"/>
                </a:moveTo>
                <a:lnTo>
                  <a:pt x="52608" y="0"/>
                </a:lnTo>
                <a:lnTo>
                  <a:pt x="5260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>
            <a:off x="2547000" y="1485720"/>
            <a:ext cx="51480" cy="2880"/>
          </a:xfrm>
          <a:custGeom>
            <a:avLst/>
            <a:gdLst/>
            <a:ahLst/>
            <a:cxnLst/>
            <a:rect l="l" t="t" r="r" b="b"/>
            <a:pathLst>
              <a:path w="52705" h="3809">
                <a:moveTo>
                  <a:pt x="0" y="0"/>
                </a:moveTo>
                <a:lnTo>
                  <a:pt x="52236" y="0"/>
                </a:lnTo>
                <a:lnTo>
                  <a:pt x="5223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>
            <a:off x="2547360" y="1489680"/>
            <a:ext cx="13680" cy="180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604" y="0"/>
                </a:lnTo>
                <a:lnTo>
                  <a:pt x="14604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>
            <a:off x="2547720" y="1508400"/>
            <a:ext cx="13680" cy="9000"/>
          </a:xfrm>
          <a:custGeom>
            <a:avLst/>
            <a:gdLst/>
            <a:ahLst/>
            <a:cxnLst/>
            <a:rect l="l" t="t" r="r" b="b"/>
            <a:pathLst>
              <a:path w="14605" h="10159">
                <a:moveTo>
                  <a:pt x="0" y="0"/>
                </a:moveTo>
                <a:lnTo>
                  <a:pt x="14394" y="0"/>
                </a:lnTo>
                <a:lnTo>
                  <a:pt x="14394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>
            <a:off x="2547720" y="1518840"/>
            <a:ext cx="46440" cy="2880"/>
          </a:xfrm>
          <a:custGeom>
            <a:avLst/>
            <a:gdLst/>
            <a:ahLst/>
            <a:cxnLst/>
            <a:rect l="l" t="t" r="r" b="b"/>
            <a:pathLst>
              <a:path w="47625" h="3809">
                <a:moveTo>
                  <a:pt x="0" y="0"/>
                </a:moveTo>
                <a:lnTo>
                  <a:pt x="47037" y="0"/>
                </a:lnTo>
                <a:lnTo>
                  <a:pt x="47037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>
            <a:off x="2547720" y="1522440"/>
            <a:ext cx="46080" cy="288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723" y="0"/>
                </a:lnTo>
                <a:lnTo>
                  <a:pt x="46723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>
            <a:off x="2547720" y="1526400"/>
            <a:ext cx="46080" cy="288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378" y="0"/>
                </a:lnTo>
                <a:lnTo>
                  <a:pt x="4637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>
            <a:off x="2547720" y="1530000"/>
            <a:ext cx="13680" cy="14040"/>
          </a:xfrm>
          <a:custGeom>
            <a:avLst/>
            <a:gdLst/>
            <a:ahLst/>
            <a:cxnLst/>
            <a:rect l="l" t="t" r="r" b="b"/>
            <a:pathLst>
              <a:path w="14605" h="15240">
                <a:moveTo>
                  <a:pt x="0" y="0"/>
                </a:moveTo>
                <a:lnTo>
                  <a:pt x="14469" y="0"/>
                </a:lnTo>
                <a:lnTo>
                  <a:pt x="14469" y="15238"/>
                </a:lnTo>
                <a:lnTo>
                  <a:pt x="0" y="152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>
            <a:off x="2547360" y="154548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671" y="0"/>
                </a:lnTo>
                <a:lnTo>
                  <a:pt x="14671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>
            <a:off x="2547360" y="155304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13" y="0"/>
                </a:lnTo>
                <a:lnTo>
                  <a:pt x="1511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>
            <a:off x="2547000" y="1560600"/>
            <a:ext cx="14760" cy="792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57" y="0"/>
                </a:lnTo>
                <a:lnTo>
                  <a:pt x="15857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>
            <a:off x="2547000" y="1569600"/>
            <a:ext cx="1476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745" y="0"/>
                </a:lnTo>
                <a:lnTo>
                  <a:pt x="1574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>
            <a:off x="2589120" y="1489680"/>
            <a:ext cx="9000" cy="36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9685" y="0"/>
                </a:lnTo>
                <a:lnTo>
                  <a:pt x="968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>
            <a:off x="2593440" y="1517400"/>
            <a:ext cx="360" cy="36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0"/>
                </a:moveTo>
                <a:lnTo>
                  <a:pt x="654" y="0"/>
                </a:lnTo>
                <a:lnTo>
                  <a:pt x="65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>
            <a:off x="2562120" y="1529640"/>
            <a:ext cx="31320" cy="360"/>
          </a:xfrm>
          <a:custGeom>
            <a:avLst/>
            <a:gdLst/>
            <a:ahLst/>
            <a:cxnLst/>
            <a:rect l="l" t="t" r="r" b="b"/>
            <a:pathLst>
              <a:path w="32385" h="1269">
                <a:moveTo>
                  <a:pt x="31265" y="679"/>
                </a:moveTo>
                <a:lnTo>
                  <a:pt x="23512" y="286"/>
                </a:lnTo>
                <a:lnTo>
                  <a:pt x="15632" y="84"/>
                </a:lnTo>
                <a:lnTo>
                  <a:pt x="0" y="0"/>
                </a:lnTo>
                <a:lnTo>
                  <a:pt x="31945" y="0"/>
                </a:lnTo>
                <a:lnTo>
                  <a:pt x="31265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>
            <a:off x="2720520" y="1478520"/>
            <a:ext cx="70920" cy="90720"/>
          </a:xfrm>
          <a:prstGeom prst="rect">
            <a:avLst/>
          </a:prstGeom>
          <a:blipFill rotWithShape="0"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>
            <a:off x="2859840" y="1478520"/>
            <a:ext cx="55440" cy="910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81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73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>
            <a:off x="2969280" y="1478520"/>
            <a:ext cx="112320" cy="90720"/>
          </a:xfrm>
          <a:prstGeom prst="rect">
            <a:avLst/>
          </a:prstGeom>
          <a:blipFill rotWithShape="0"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>
            <a:off x="3196800" y="1478520"/>
            <a:ext cx="33840" cy="91800"/>
          </a:xfrm>
          <a:custGeom>
            <a:avLst/>
            <a:gdLst/>
            <a:ahLst/>
            <a:cxnLst/>
            <a:rect l="l" t="t" r="r" b="b"/>
            <a:pathLst>
              <a:path w="34925" h="92709">
                <a:moveTo>
                  <a:pt x="31559" y="80869"/>
                </a:moveTo>
                <a:lnTo>
                  <a:pt x="14273" y="80869"/>
                </a:lnTo>
                <a:lnTo>
                  <a:pt x="17671" y="78151"/>
                </a:lnTo>
                <a:lnTo>
                  <a:pt x="19031" y="72035"/>
                </a:lnTo>
                <a:lnTo>
                  <a:pt x="20390" y="69317"/>
                </a:lnTo>
                <a:lnTo>
                  <a:pt x="19710" y="58443"/>
                </a:lnTo>
                <a:lnTo>
                  <a:pt x="19625" y="23190"/>
                </a:lnTo>
                <a:lnTo>
                  <a:pt x="19424" y="12179"/>
                </a:lnTo>
                <a:lnTo>
                  <a:pt x="19031" y="1359"/>
                </a:lnTo>
                <a:lnTo>
                  <a:pt x="19710" y="0"/>
                </a:lnTo>
                <a:lnTo>
                  <a:pt x="34663" y="0"/>
                </a:lnTo>
                <a:lnTo>
                  <a:pt x="34663" y="66598"/>
                </a:lnTo>
                <a:lnTo>
                  <a:pt x="33325" y="77514"/>
                </a:lnTo>
                <a:lnTo>
                  <a:pt x="31559" y="80869"/>
                </a:lnTo>
                <a:close/>
                <a:moveTo>
                  <a:pt x="10195" y="92422"/>
                </a:moveTo>
                <a:lnTo>
                  <a:pt x="7476" y="92422"/>
                </a:lnTo>
                <a:lnTo>
                  <a:pt x="679" y="91063"/>
                </a:lnTo>
                <a:lnTo>
                  <a:pt x="0" y="90384"/>
                </a:lnTo>
                <a:lnTo>
                  <a:pt x="0" y="80190"/>
                </a:lnTo>
                <a:lnTo>
                  <a:pt x="679" y="79510"/>
                </a:lnTo>
                <a:lnTo>
                  <a:pt x="3398" y="80190"/>
                </a:lnTo>
                <a:lnTo>
                  <a:pt x="5437" y="80869"/>
                </a:lnTo>
                <a:lnTo>
                  <a:pt x="31559" y="80869"/>
                </a:lnTo>
                <a:lnTo>
                  <a:pt x="29056" y="85627"/>
                </a:lnTo>
                <a:lnTo>
                  <a:pt x="21473" y="90681"/>
                </a:lnTo>
                <a:lnTo>
                  <a:pt x="10195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>
            <a:off x="3298320" y="1478880"/>
            <a:ext cx="5472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82" y="0"/>
                </a:lnTo>
                <a:lnTo>
                  <a:pt x="5548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>
            <a:off x="3298320" y="1479960"/>
            <a:ext cx="54720" cy="14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667" y="0"/>
                </a:lnTo>
                <a:lnTo>
                  <a:pt x="5566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>
            <a:off x="3298320" y="1482840"/>
            <a:ext cx="54000" cy="2880"/>
          </a:xfrm>
          <a:custGeom>
            <a:avLst/>
            <a:gdLst/>
            <a:ahLst/>
            <a:cxnLst/>
            <a:rect l="l" t="t" r="r" b="b"/>
            <a:pathLst>
              <a:path w="55245" h="3809">
                <a:moveTo>
                  <a:pt x="0" y="0"/>
                </a:moveTo>
                <a:lnTo>
                  <a:pt x="55144" y="0"/>
                </a:lnTo>
                <a:lnTo>
                  <a:pt x="5514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>
            <a:off x="3298320" y="1486440"/>
            <a:ext cx="540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15" y="0"/>
                </a:lnTo>
                <a:lnTo>
                  <a:pt x="547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>
            <a:off x="3298680" y="1487880"/>
            <a:ext cx="540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>
            <a:off x="3298680" y="1488960"/>
            <a:ext cx="14040" cy="64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29" y="0"/>
                </a:lnTo>
                <a:lnTo>
                  <a:pt x="1512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>
            <a:off x="3298680" y="1496520"/>
            <a:ext cx="14040" cy="1908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0"/>
                </a:moveTo>
                <a:lnTo>
                  <a:pt x="14982" y="0"/>
                </a:lnTo>
                <a:lnTo>
                  <a:pt x="14982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>
            <a:off x="3298680" y="1517040"/>
            <a:ext cx="5040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1395" y="0"/>
                </a:lnTo>
                <a:lnTo>
                  <a:pt x="513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>
            <a:off x="3298680" y="1518120"/>
            <a:ext cx="51120" cy="288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0"/>
                </a:moveTo>
                <a:lnTo>
                  <a:pt x="51608" y="0"/>
                </a:lnTo>
                <a:lnTo>
                  <a:pt x="5160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>
            <a:off x="3299040" y="1522080"/>
            <a:ext cx="50400" cy="144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1121" y="0"/>
                </a:lnTo>
                <a:lnTo>
                  <a:pt x="5112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>
            <a:off x="3299040" y="1524600"/>
            <a:ext cx="50400" cy="144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0886" y="0"/>
                </a:lnTo>
                <a:lnTo>
                  <a:pt x="50886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>
            <a:off x="3299040" y="1527120"/>
            <a:ext cx="49680" cy="36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0"/>
                </a:moveTo>
                <a:lnTo>
                  <a:pt x="50781" y="0"/>
                </a:lnTo>
                <a:lnTo>
                  <a:pt x="507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>
            <a:off x="3299040" y="1528560"/>
            <a:ext cx="13680" cy="540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442" y="0"/>
                </a:lnTo>
                <a:lnTo>
                  <a:pt x="14442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>
            <a:off x="3299040" y="1534680"/>
            <a:ext cx="13680" cy="2448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14116" y="0"/>
                </a:lnTo>
                <a:lnTo>
                  <a:pt x="14116" y="25398"/>
                </a:lnTo>
                <a:lnTo>
                  <a:pt x="0" y="25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>
            <a:off x="3299040" y="1560240"/>
            <a:ext cx="54000" cy="14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15" y="0"/>
                </a:lnTo>
                <a:lnTo>
                  <a:pt x="55215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>
            <a:off x="3299040" y="1562760"/>
            <a:ext cx="54000" cy="5400"/>
          </a:xfrm>
          <a:custGeom>
            <a:avLst/>
            <a:gdLst/>
            <a:ahLst/>
            <a:cxnLst/>
            <a:rect l="l" t="t" r="r" b="b"/>
            <a:pathLst>
              <a:path w="55245" h="6350">
                <a:moveTo>
                  <a:pt x="0" y="0"/>
                </a:moveTo>
                <a:lnTo>
                  <a:pt x="54971" y="0"/>
                </a:lnTo>
                <a:lnTo>
                  <a:pt x="5497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>
            <a:off x="3298680" y="1568880"/>
            <a:ext cx="540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23" y="0"/>
                </a:lnTo>
                <a:lnTo>
                  <a:pt x="5472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>
            <a:off x="3324960" y="1488960"/>
            <a:ext cx="27360" cy="36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0"/>
                </a:moveTo>
                <a:lnTo>
                  <a:pt x="28110" y="0"/>
                </a:lnTo>
                <a:lnTo>
                  <a:pt x="2811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>
            <a:off x="3342240" y="1516680"/>
            <a:ext cx="720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816" y="679"/>
                </a:moveTo>
                <a:lnTo>
                  <a:pt x="0" y="679"/>
                </a:lnTo>
                <a:lnTo>
                  <a:pt x="7476" y="0"/>
                </a:lnTo>
                <a:lnTo>
                  <a:pt x="781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>
            <a:off x="3320640" y="1528200"/>
            <a:ext cx="280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>
            <a:off x="3321360" y="1558800"/>
            <a:ext cx="3240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84" y="0"/>
                </a:lnTo>
                <a:lnTo>
                  <a:pt x="3318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>
            <a:off x="3417120" y="1478520"/>
            <a:ext cx="66960" cy="91440"/>
          </a:xfrm>
          <a:prstGeom prst="rect">
            <a:avLst/>
          </a:prstGeom>
          <a:blipFill rotWithShape="0"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>
            <a:off x="3540240" y="1476720"/>
            <a:ext cx="58680" cy="94680"/>
          </a:xfrm>
          <a:custGeom>
            <a:avLst/>
            <a:gdLst/>
            <a:ahLst/>
            <a:cxnLst/>
            <a:rect l="l" t="t" r="r" b="b"/>
            <a:pathLst>
              <a:path w="59689" h="95884">
                <a:moveTo>
                  <a:pt x="52773" y="84267"/>
                </a:moveTo>
                <a:lnTo>
                  <a:pt x="33984" y="84267"/>
                </a:lnTo>
                <a:lnTo>
                  <a:pt x="43499" y="80190"/>
                </a:lnTo>
                <a:lnTo>
                  <a:pt x="43499" y="69317"/>
                </a:lnTo>
                <a:lnTo>
                  <a:pt x="36702" y="58305"/>
                </a:lnTo>
                <a:lnTo>
                  <a:pt x="21749" y="51053"/>
                </a:lnTo>
                <a:lnTo>
                  <a:pt x="6796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2038"/>
                </a:lnTo>
                <a:lnTo>
                  <a:pt x="54374" y="4757"/>
                </a:lnTo>
                <a:lnTo>
                  <a:pt x="55054" y="5436"/>
                </a:lnTo>
                <a:lnTo>
                  <a:pt x="54374" y="9514"/>
                </a:lnTo>
                <a:lnTo>
                  <a:pt x="54374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222" y="80339"/>
                </a:lnTo>
                <a:lnTo>
                  <a:pt x="52773" y="84267"/>
                </a:lnTo>
                <a:close/>
                <a:moveTo>
                  <a:pt x="53015" y="17669"/>
                </a:moveTo>
                <a:lnTo>
                  <a:pt x="45538" y="13591"/>
                </a:lnTo>
                <a:lnTo>
                  <a:pt x="39421" y="11552"/>
                </a:lnTo>
                <a:lnTo>
                  <a:pt x="54374" y="11552"/>
                </a:lnTo>
                <a:lnTo>
                  <a:pt x="54261" y="13591"/>
                </a:lnTo>
                <a:lnTo>
                  <a:pt x="53695" y="16989"/>
                </a:lnTo>
                <a:lnTo>
                  <a:pt x="53015" y="17669"/>
                </a:lnTo>
                <a:close/>
                <a:moveTo>
                  <a:pt x="25828" y="95820"/>
                </a:moveTo>
                <a:lnTo>
                  <a:pt x="19402" y="95438"/>
                </a:lnTo>
                <a:lnTo>
                  <a:pt x="12659" y="94291"/>
                </a:lnTo>
                <a:lnTo>
                  <a:pt x="6042" y="92380"/>
                </a:lnTo>
                <a:lnTo>
                  <a:pt x="0" y="89704"/>
                </a:lnTo>
                <a:lnTo>
                  <a:pt x="113" y="84267"/>
                </a:lnTo>
                <a:lnTo>
                  <a:pt x="566" y="81549"/>
                </a:lnTo>
                <a:lnTo>
                  <a:pt x="679" y="76792"/>
                </a:lnTo>
                <a:lnTo>
                  <a:pt x="2039" y="76792"/>
                </a:lnTo>
                <a:lnTo>
                  <a:pt x="8835" y="81549"/>
                </a:lnTo>
                <a:lnTo>
                  <a:pt x="16312" y="84267"/>
                </a:lnTo>
                <a:lnTo>
                  <a:pt x="52773" y="84267"/>
                </a:lnTo>
                <a:lnTo>
                  <a:pt x="48597" y="89024"/>
                </a:lnTo>
                <a:lnTo>
                  <a:pt x="37913" y="94143"/>
                </a:lnTo>
                <a:lnTo>
                  <a:pt x="25828" y="958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>
            <a:off x="3662640" y="1478880"/>
            <a:ext cx="5472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47" y="0"/>
                </a:lnTo>
                <a:lnTo>
                  <a:pt x="5544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>
            <a:off x="3662640" y="1479960"/>
            <a:ext cx="54000" cy="14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51" y="0"/>
                </a:lnTo>
                <a:lnTo>
                  <a:pt x="5525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>
            <a:off x="3662640" y="1482840"/>
            <a:ext cx="54000" cy="396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0" y="0"/>
                </a:moveTo>
                <a:lnTo>
                  <a:pt x="54806" y="0"/>
                </a:lnTo>
                <a:lnTo>
                  <a:pt x="54806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>
            <a:off x="3663000" y="1487880"/>
            <a:ext cx="540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3663000" y="1488960"/>
            <a:ext cx="13680" cy="648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450" y="0"/>
                </a:lnTo>
                <a:lnTo>
                  <a:pt x="1445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3663000" y="1496520"/>
            <a:ext cx="13680" cy="1908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358" y="0"/>
                </a:lnTo>
                <a:lnTo>
                  <a:pt x="14358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663000" y="1517040"/>
            <a:ext cx="51120" cy="360"/>
          </a:xfrm>
          <a:custGeom>
            <a:avLst/>
            <a:gdLst/>
            <a:ahLst/>
            <a:cxnLst/>
            <a:rect l="l" t="t" r="r" b="b"/>
            <a:pathLst>
              <a:path w="52070" h="1269">
                <a:moveTo>
                  <a:pt x="0" y="0"/>
                </a:moveTo>
                <a:lnTo>
                  <a:pt x="51509" y="0"/>
                </a:lnTo>
                <a:lnTo>
                  <a:pt x="51509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3663000" y="1518120"/>
            <a:ext cx="50400" cy="2880"/>
          </a:xfrm>
          <a:custGeom>
            <a:avLst/>
            <a:gdLst/>
            <a:ahLst/>
            <a:cxnLst/>
            <a:rect l="l" t="t" r="r" b="b"/>
            <a:pathLst>
              <a:path w="51435" h="3809">
                <a:moveTo>
                  <a:pt x="0" y="0"/>
                </a:moveTo>
                <a:lnTo>
                  <a:pt x="51325" y="0"/>
                </a:lnTo>
                <a:lnTo>
                  <a:pt x="51325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3663000" y="1522080"/>
            <a:ext cx="50400" cy="3960"/>
          </a:xfrm>
          <a:custGeom>
            <a:avLst/>
            <a:gdLst/>
            <a:ahLst/>
            <a:cxnLst/>
            <a:rect l="l" t="t" r="r" b="b"/>
            <a:pathLst>
              <a:path w="51435" h="5080">
                <a:moveTo>
                  <a:pt x="0" y="0"/>
                </a:moveTo>
                <a:lnTo>
                  <a:pt x="51061" y="0"/>
                </a:lnTo>
                <a:lnTo>
                  <a:pt x="51061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3663000" y="1527120"/>
            <a:ext cx="5040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0970" y="0"/>
                </a:lnTo>
                <a:lnTo>
                  <a:pt x="5097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663000" y="1528560"/>
            <a:ext cx="13680" cy="1152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0"/>
                </a:moveTo>
                <a:lnTo>
                  <a:pt x="14358" y="0"/>
                </a:lnTo>
                <a:lnTo>
                  <a:pt x="14358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3663000" y="1541160"/>
            <a:ext cx="13680" cy="1296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0"/>
                </a:moveTo>
                <a:lnTo>
                  <a:pt x="14452" y="0"/>
                </a:lnTo>
                <a:lnTo>
                  <a:pt x="1445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3662640" y="1555200"/>
            <a:ext cx="14040" cy="39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617" y="0"/>
                </a:lnTo>
                <a:lnTo>
                  <a:pt x="14617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3662640" y="1560240"/>
            <a:ext cx="54720" cy="540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0"/>
                </a:moveTo>
                <a:lnTo>
                  <a:pt x="55556" y="0"/>
                </a:lnTo>
                <a:lnTo>
                  <a:pt x="5555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3662640" y="1566360"/>
            <a:ext cx="54720" cy="14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317" y="0"/>
                </a:lnTo>
                <a:lnTo>
                  <a:pt x="5531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3662280" y="1568880"/>
            <a:ext cx="540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35" y="0"/>
                </a:lnTo>
                <a:lnTo>
                  <a:pt x="5473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>
            <a:off x="3688560" y="1488960"/>
            <a:ext cx="280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0"/>
                </a:moveTo>
                <a:lnTo>
                  <a:pt x="28648" y="0"/>
                </a:lnTo>
                <a:lnTo>
                  <a:pt x="2864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3705840" y="1516680"/>
            <a:ext cx="79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496" y="679"/>
                </a:moveTo>
                <a:lnTo>
                  <a:pt x="0" y="679"/>
                </a:lnTo>
                <a:lnTo>
                  <a:pt x="8156" y="0"/>
                </a:lnTo>
                <a:lnTo>
                  <a:pt x="849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3684960" y="1528200"/>
            <a:ext cx="280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>
            <a:off x="3684960" y="1558800"/>
            <a:ext cx="3240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57" y="0"/>
                </a:lnTo>
                <a:lnTo>
                  <a:pt x="3315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>
            <a:off x="3773160" y="1477800"/>
            <a:ext cx="70920" cy="91440"/>
          </a:xfrm>
          <a:prstGeom prst="rect">
            <a:avLst/>
          </a:prstGeom>
          <a:blipFill rotWithShape="0">
            <a:blip r:embed="rId2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17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4" name="PlaceHolder 17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linuxcommand.org/index.php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utgers.webex.com/meet/sw978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shoeb@builder.cs.rutgers.edu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188720" y="2565360"/>
            <a:ext cx="6857280" cy="112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Architecture (CS-211)</a:t>
            </a:r>
            <a:endParaRPr lang="en-US" sz="3600" b="0" strike="noStrike" spc="-1" dirty="0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Recitation 1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860832" y="3949560"/>
            <a:ext cx="1845024" cy="4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Song Wen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11"/>
          <p:cNvSpPr/>
          <p:nvPr/>
        </p:nvSpPr>
        <p:spPr>
          <a:xfrm>
            <a:off x="536040" y="761760"/>
            <a:ext cx="66225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 (Using</a:t>
            </a:r>
            <a:r>
              <a:rPr lang="en-US" sz="3000" b="0" strike="noStrike" spc="-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4">
                <a:solidFill>
                  <a:srgbClr val="000000"/>
                </a:solidFill>
                <a:latin typeface="Arial"/>
                <a:ea typeface="DejaVu Sans"/>
              </a:rPr>
              <a:t>X2go)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30" name="CustomShape 12"/>
          <p:cNvSpPr/>
          <p:nvPr/>
        </p:nvSpPr>
        <p:spPr>
          <a:xfrm>
            <a:off x="536040" y="1549440"/>
            <a:ext cx="476892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You are connected to iLab</a:t>
            </a:r>
            <a:r>
              <a:rPr lang="en-US" sz="2200" b="0" strike="noStrike" spc="-6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machine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31" name="CustomShape 13"/>
          <p:cNvSpPr/>
          <p:nvPr/>
        </p:nvSpPr>
        <p:spPr>
          <a:xfrm>
            <a:off x="752040" y="2036160"/>
            <a:ext cx="7638840" cy="4104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14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FF132B22-986A-4CFB-9230-121980D3F22C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11"/>
          <p:cNvSpPr/>
          <p:nvPr/>
        </p:nvSpPr>
        <p:spPr>
          <a:xfrm>
            <a:off x="536040" y="761760"/>
            <a:ext cx="5681160" cy="4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Linux Commands 1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44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0BA6192F-3C2B-466A-AA7C-65F56A698959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13"/>
          <p:cNvSpPr/>
          <p:nvPr/>
        </p:nvSpPr>
        <p:spPr>
          <a:xfrm>
            <a:off x="506520" y="1310760"/>
            <a:ext cx="817956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Check out this: </a:t>
            </a:r>
            <a:r>
              <a:rPr lang="en-US" sz="2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http://linuxcommand.org/index.php</a:t>
            </a:r>
            <a:endParaRPr lang="en-US" sz="22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ssh: login to any machines remotely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pwd: show current location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cd: change directory (eg. $cd Documents, or $ cd ..)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ls: list all contents (check http://www.rapidtables.com/code/linux/ls.htm)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locate: show location of a file (eg. $locate test.txt)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grep: search texts in files (e.g. $ grep “cs 211” *.txt) (check http://www.cyberciti.biz/faq/howto-use-grep-command-in-linux-unix/)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version: show version (eg. $ java -version)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cat: print contents on screen (ex. $ cat test.txt)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touch: create a file (eg. $ touch test.txt)</a:t>
            </a:r>
            <a:endParaRPr lang="en-US" sz="18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nano, vim: editor (eg. $ nano test.txt)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11"/>
          <p:cNvSpPr/>
          <p:nvPr/>
        </p:nvSpPr>
        <p:spPr>
          <a:xfrm>
            <a:off x="536040" y="761760"/>
            <a:ext cx="5681160" cy="4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Linux Commands 2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57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CE85C290-2831-47CB-878F-600971E45A5E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58" name="CustomShape 13"/>
          <p:cNvSpPr/>
          <p:nvPr/>
        </p:nvSpPr>
        <p:spPr>
          <a:xfrm>
            <a:off x="506520" y="1310760"/>
            <a:ext cx="7630920" cy="44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/>
          <a:lstStyle/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cp: copy file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 cp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source.txt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destination.txt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make directory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mkdir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myfolder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rm: remove file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 rm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test.txt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mv: rename file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 mv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oldname.txt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newname.txt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2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scp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transfer file from local to server machine and vice versa ( $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scp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source destination)</a:t>
            </a:r>
            <a:endParaRPr lang="en-US" sz="22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Local computer to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iLab</a:t>
            </a:r>
            <a:endParaRPr lang="en-US" sz="22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scp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-r local-folder/ netid@ilab4.cs.rutgers.edu:~/</a:t>
            </a:r>
            <a:endParaRPr lang="en-US" sz="22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iLab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Local (execute command from local machine)</a:t>
            </a:r>
            <a:endParaRPr lang="en-US" sz="22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scp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-r </a:t>
            </a:r>
            <a:r>
              <a:rPr lang="en-US" sz="2200" spc="-1" dirty="0">
                <a:solidFill>
                  <a:srgbClr val="000000"/>
                </a:solidFill>
              </a:rPr>
              <a:t>netid@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ilab4.cs.rutgers.edu:~/remote-folder/ /home/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1"/>
          <p:cNvSpPr/>
          <p:nvPr/>
        </p:nvSpPr>
        <p:spPr>
          <a:xfrm>
            <a:off x="536040" y="761760"/>
            <a:ext cx="47422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 commands in Vi /</a:t>
            </a:r>
            <a:r>
              <a:rPr lang="en-US" sz="3000" b="0" strike="noStrike" spc="-3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Vim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70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1B5FEC9B-B39B-4781-8AB0-A94DA1AB6DCB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71" name="CustomShape 13"/>
          <p:cNvSpPr/>
          <p:nvPr/>
        </p:nvSpPr>
        <p:spPr>
          <a:xfrm>
            <a:off x="536040" y="1480680"/>
            <a:ext cx="7932600" cy="315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Switch between Edit and Command mode</a:t>
            </a:r>
            <a:endParaRPr lang="en-US" sz="22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file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DejaVu Sans"/>
              </a:rPr>
              <a:t>$ vi myfile.txt</a:t>
            </a:r>
            <a:endParaRPr lang="en-US" sz="18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Hit i to insert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lang="en-US" sz="18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Esc to switches back to command</a:t>
            </a:r>
            <a:r>
              <a:rPr lang="en-US" sz="1800" b="0" strike="noStrike" spc="-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Basic</a:t>
            </a:r>
            <a:r>
              <a:rPr lang="en-US" sz="2200" b="0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operations (in command mode)</a:t>
            </a:r>
            <a:endParaRPr lang="en-US" sz="22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will save (write) the</a:t>
            </a:r>
            <a:r>
              <a:rPr lang="en-US" sz="1800" b="0" strike="noStrike" spc="-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endParaRPr lang="en-US" sz="18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q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will exit the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lang="en-US" sz="18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q!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forces to quit a file containing unsaved changes</a:t>
            </a:r>
            <a:endParaRPr lang="en-US" sz="1800" b="0" strike="noStrike" spc="-1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wq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: will save and</a:t>
            </a:r>
            <a:r>
              <a:rPr lang="en-US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exit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11"/>
          <p:cNvSpPr/>
          <p:nvPr/>
        </p:nvSpPr>
        <p:spPr>
          <a:xfrm>
            <a:off x="536040" y="761760"/>
            <a:ext cx="54068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compile C in</a:t>
            </a:r>
            <a:r>
              <a:rPr lang="en-US" sz="3000" b="0" strike="noStrike" spc="-4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83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999D6E17-7002-4E43-AFC8-8BC260757249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13"/>
          <p:cNvSpPr/>
          <p:nvPr/>
        </p:nvSpPr>
        <p:spPr>
          <a:xfrm>
            <a:off x="536040" y="1371600"/>
            <a:ext cx="8058600" cy="469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/>
          <a:lstStyle/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GCC</a:t>
            </a:r>
            <a:endParaRPr lang="en-US" sz="2200" b="0" strike="noStrike" spc="-1" dirty="0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GNU Compiler</a:t>
            </a:r>
            <a:r>
              <a:rPr lang="en-US" sz="18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endParaRPr lang="en-US" sz="1800" b="0" strike="noStrike" spc="-1" dirty="0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gcc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 compiler that can compile C, C++, JAVA, FORTRAN,</a:t>
            </a:r>
            <a:r>
              <a:rPr lang="en-US" sz="1800" b="0" strike="noStrike" spc="63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en-US" sz="1800" b="0" strike="noStrike" spc="-1" dirty="0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Most widely used for compiling</a:t>
            </a:r>
            <a:r>
              <a:rPr lang="en-US" sz="1800" b="0" strike="noStrike" spc="-18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</a:t>
            </a:r>
            <a:endParaRPr lang="en-US" sz="1800" b="0" strike="noStrike" spc="-1" dirty="0">
              <a:latin typeface="Arial"/>
            </a:endParaRPr>
          </a:p>
          <a:p>
            <a:pPr marL="755640" lvl="1" indent="-28476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use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gcc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compile C in</a:t>
            </a:r>
            <a:r>
              <a:rPr lang="en-US" sz="1800" b="0" strike="noStrike" spc="4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.c file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 touch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hello.c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the file with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gedit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/vim/nano</a:t>
            </a:r>
            <a:endParaRPr lang="en-US" sz="18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Compile your code 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$ 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Arial"/>
                <a:ea typeface="DejaVu Sans"/>
              </a:rPr>
              <a:t>gcc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 -Wall -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Arial"/>
                <a:ea typeface="DejaVu Sans"/>
              </a:rPr>
              <a:t>Werror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 -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Arial"/>
                <a:ea typeface="DejaVu Sans"/>
              </a:rPr>
              <a:t>fsanitize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=address </a:t>
            </a:r>
            <a:r>
              <a:rPr lang="en-US" sz="1800" b="0" strike="noStrike" spc="-1" dirty="0" err="1">
                <a:solidFill>
                  <a:srgbClr val="800000"/>
                </a:solidFill>
                <a:latin typeface="Arial"/>
                <a:ea typeface="DejaVu Sans"/>
              </a:rPr>
              <a:t>hello.c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 -o hello</a:t>
            </a:r>
            <a:endParaRPr lang="en-US" sz="1800" b="0" strike="noStrike" spc="-1" dirty="0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Run your code </a:t>
            </a:r>
            <a:r>
              <a:rPr lang="en-US" sz="1800" b="0" strike="noStrike" spc="-1" dirty="0">
                <a:solidFill>
                  <a:srgbClr val="800000"/>
                </a:solidFill>
                <a:latin typeface="Arial"/>
                <a:ea typeface="DejaVu Sans"/>
              </a:rPr>
              <a:t>$ ./hello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Werror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Make all warnings to errors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Wall: Show all warnings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Fsanitize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=address: a fast memory error detector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1"/>
          <p:cNvSpPr/>
          <p:nvPr/>
        </p:nvSpPr>
        <p:spPr>
          <a:xfrm>
            <a:off x="536040" y="761760"/>
            <a:ext cx="485820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Sample C Program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98" name="CustomShape 14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047E2BA1-71A2-4405-9482-8B80F9BFE064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01" name="CustomShape 17"/>
          <p:cNvSpPr/>
          <p:nvPr/>
        </p:nvSpPr>
        <p:spPr>
          <a:xfrm>
            <a:off x="5227560" y="1639268"/>
            <a:ext cx="1095480" cy="3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2000" b="1" strike="noStrike" spc="-4" dirty="0">
                <a:solidFill>
                  <a:srgbClr val="000000"/>
                </a:solidFill>
                <a:latin typeface="Arial"/>
                <a:ea typeface="DejaVu Sans"/>
              </a:rPr>
              <a:t>Resu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2" name="CustomShape 18"/>
          <p:cNvSpPr/>
          <p:nvPr/>
        </p:nvSpPr>
        <p:spPr>
          <a:xfrm>
            <a:off x="5227560" y="2020864"/>
            <a:ext cx="338040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Enter an integer:</a:t>
            </a:r>
            <a:r>
              <a:rPr lang="en-US" sz="2000" b="0" strike="noStrike" spc="-4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32" dirty="0">
                <a:solidFill>
                  <a:srgbClr val="000000"/>
                </a:solidFill>
                <a:latin typeface="Arial"/>
                <a:ea typeface="DejaVu Sans"/>
              </a:rPr>
              <a:t>211</a:t>
            </a:r>
            <a:endParaRPr lang="en-US" sz="20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Enter a floating number: 4.5 Enter a string: Hello</a:t>
            </a:r>
            <a:r>
              <a:rPr lang="en-US" sz="2000" b="0" strike="noStrike" spc="-43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world!</a:t>
            </a:r>
          </a:p>
          <a:p>
            <a:pPr marL="12600"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Output</a:t>
            </a:r>
          </a:p>
          <a:p>
            <a:pPr marL="126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Integer 211</a:t>
            </a:r>
          </a:p>
          <a:p>
            <a:pPr marL="12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Float 4.5</a:t>
            </a:r>
          </a:p>
          <a:p>
            <a:pPr marL="12600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String Hello World!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" name="CustomShape 18">
            <a:extLst>
              <a:ext uri="{FF2B5EF4-FFF2-40B4-BE49-F238E27FC236}">
                <a16:creationId xmlns:a16="http://schemas.microsoft.com/office/drawing/2014/main" id="{2820028C-E810-EE43-BA7E-5703F5AD0493}"/>
              </a:ext>
            </a:extLst>
          </p:cNvPr>
          <p:cNvSpPr/>
          <p:nvPr/>
        </p:nvSpPr>
        <p:spPr>
          <a:xfrm>
            <a:off x="534239" y="1455479"/>
            <a:ext cx="4584516" cy="43042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1400" spc="-1" dirty="0"/>
              <a:t>#include &lt;</a:t>
            </a:r>
            <a:r>
              <a:rPr lang="en-US" sz="1400" spc="-1" dirty="0" err="1"/>
              <a:t>stdio.h</a:t>
            </a:r>
            <a:r>
              <a:rPr lang="en-US" sz="1400" spc="-1" dirty="0"/>
              <a:t>&gt;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int main() {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int integer;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float num;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char str[100];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printf</a:t>
            </a:r>
            <a:r>
              <a:rPr lang="en-US" sz="1400" spc="-1" dirty="0"/>
              <a:t>("Enter an integer: ");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scanf</a:t>
            </a:r>
            <a:r>
              <a:rPr lang="en-US" sz="1400" spc="-1" dirty="0"/>
              <a:t>("%d", &amp;integer);  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printf</a:t>
            </a:r>
            <a:r>
              <a:rPr lang="en-US" sz="1400" spc="-1" dirty="0"/>
              <a:t>("Enter a floating number: ");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scanf</a:t>
            </a:r>
            <a:r>
              <a:rPr lang="en-US" sz="1400" spc="-1" dirty="0"/>
              <a:t>("%f", &amp;num);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printf</a:t>
            </a:r>
            <a:r>
              <a:rPr lang="en-US" sz="1400" spc="-1" dirty="0"/>
              <a:t>("Enter a string: "); 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scanf</a:t>
            </a:r>
            <a:r>
              <a:rPr lang="en-US" sz="1400" spc="-1" dirty="0"/>
              <a:t>("%s", str);</a:t>
            </a:r>
          </a:p>
          <a:p>
            <a:pPr marL="12600">
              <a:lnSpc>
                <a:spcPct val="100000"/>
              </a:lnSpc>
            </a:pPr>
            <a:endParaRPr lang="en-US" sz="1400" spc="-1" dirty="0"/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  <a:r>
              <a:rPr lang="en-US" sz="1400" spc="-1" dirty="0" err="1"/>
              <a:t>printf</a:t>
            </a:r>
            <a:r>
              <a:rPr lang="en-US" sz="1400" spc="-1" dirty="0"/>
              <a:t>("Integer %d \</a:t>
            </a:r>
            <a:r>
              <a:rPr lang="en-US" sz="1400" spc="-1" dirty="0" err="1"/>
              <a:t>nFloat</a:t>
            </a:r>
            <a:r>
              <a:rPr lang="en-US" sz="1400" spc="-1" dirty="0"/>
              <a:t> %f \</a:t>
            </a:r>
            <a:r>
              <a:rPr lang="en-US" sz="1400" spc="-1" dirty="0" err="1"/>
              <a:t>nString</a:t>
            </a:r>
            <a:r>
              <a:rPr lang="en-US" sz="1400" spc="-1" dirty="0"/>
              <a:t> %s \n", integer, num, str);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	return 0;</a:t>
            </a:r>
          </a:p>
          <a:p>
            <a:pPr marL="12600">
              <a:lnSpc>
                <a:spcPct val="100000"/>
              </a:lnSpc>
            </a:pPr>
            <a:r>
              <a:rPr lang="en-US" sz="1400" spc="-1" dirty="0"/>
              <a:t>}</a:t>
            </a:r>
          </a:p>
          <a:p>
            <a:pPr marL="12600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11"/>
          <p:cNvSpPr/>
          <p:nvPr/>
        </p:nvSpPr>
        <p:spPr>
          <a:xfrm>
            <a:off x="536040" y="761760"/>
            <a:ext cx="33951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Q&amp;A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514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30108897-1204-472B-AC0A-57ED8095D225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15" name="CustomShape 13"/>
          <p:cNvSpPr/>
          <p:nvPr/>
        </p:nvSpPr>
        <p:spPr>
          <a:xfrm>
            <a:off x="3474720" y="2883960"/>
            <a:ext cx="227988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6600"/>
                </a:solidFill>
                <a:latin typeface="Arial"/>
                <a:ea typeface="DejaVu Sans"/>
              </a:rPr>
              <a:t>Thanks!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TA</a:t>
            </a:r>
            <a:r>
              <a:rPr lang="en-US" sz="3000" b="0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8399160" y="6400800"/>
            <a:ext cx="21924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A959E1D4-A4F8-4340-BAD9-BDC1C27ED724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536040" y="1548720"/>
            <a:ext cx="8241480" cy="47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 : Song Wen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Email : </a:t>
            </a:r>
            <a:r>
              <a:rPr 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song.wen@rutgers.edu</a:t>
            </a:r>
            <a:r>
              <a:rPr lang="en-US" sz="1600" spc="-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If you need to send an e-mail, please use [</a:t>
            </a:r>
            <a:r>
              <a:rPr lang="en-US" sz="1600" spc="-1" dirty="0">
                <a:solidFill>
                  <a:srgbClr val="800000"/>
                </a:solidFill>
              </a:rPr>
              <a:t>CS-211]</a:t>
            </a:r>
            <a:r>
              <a:rPr lang="en-US" sz="1600" spc="-1" dirty="0">
                <a:solidFill>
                  <a:srgbClr val="000000"/>
                </a:solidFill>
              </a:rPr>
              <a:t> as prefix in your </a:t>
            </a:r>
            <a:r>
              <a:rPr lang="en-US" sz="1600" spc="-1" dirty="0">
                <a:solidFill>
                  <a:srgbClr val="800000"/>
                </a:solidFill>
              </a:rPr>
              <a:t>Email Subject</a:t>
            </a:r>
            <a:r>
              <a:rPr lang="en-US" sz="1600" spc="-1" dirty="0">
                <a:solidFill>
                  <a:srgbClr val="000000"/>
                </a:solidFill>
              </a:rPr>
              <a:t>!</a:t>
            </a:r>
            <a:endParaRPr lang="en-US" sz="1600" spc="-1" dirty="0"/>
          </a:p>
          <a:p>
            <a:pPr>
              <a:lnSpc>
                <a:spcPct val="150000"/>
              </a:lnSpc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Section 06 Recitation: Tuesday 9:00 AM - 9:55 AM </a:t>
            </a:r>
            <a:br>
              <a:rPr lang="en-US" sz="1600" spc="-1" dirty="0">
                <a:solidFill>
                  <a:srgbClr val="000000"/>
                </a:solidFill>
              </a:rPr>
            </a:br>
            <a:br>
              <a:rPr lang="en-US" sz="1600" spc="-1" dirty="0">
                <a:solidFill>
                  <a:srgbClr val="000000"/>
                </a:solidFill>
              </a:rPr>
            </a:br>
            <a:r>
              <a:rPr lang="en-US" sz="1600" spc="-1" dirty="0">
                <a:solidFill>
                  <a:srgbClr val="000000"/>
                </a:solidFill>
              </a:rPr>
              <a:t>Section 07 Recitation: Wednesday 9:00 PM - 9:55 PM</a:t>
            </a:r>
            <a:br>
              <a:rPr lang="en-US" sz="1600" spc="-1" dirty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Office Hours : </a:t>
            </a:r>
            <a:r>
              <a:rPr lang="en-US" sz="1600" spc="-1" dirty="0">
                <a:solidFill>
                  <a:srgbClr val="000000"/>
                </a:solidFill>
              </a:rPr>
              <a:t>Tuesday 10:30 AM – 11:30 AM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hlinkClick r:id="rId5"/>
              </a:rPr>
              <a:t>https://rutgers.webex.com/meet/sw978</a:t>
            </a:r>
            <a:endParaRPr lang="en-US" sz="1600" u="sng" dirty="0"/>
          </a:p>
          <a:p>
            <a:pPr>
              <a:lnSpc>
                <a:spcPct val="15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Topics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13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8282C9B1-7DE2-4BBE-8AED-CE9305B9587F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4" name="CustomShape 13"/>
          <p:cNvSpPr/>
          <p:nvPr/>
        </p:nvSpPr>
        <p:spPr>
          <a:xfrm>
            <a:off x="536040" y="1548720"/>
            <a:ext cx="8241480" cy="14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4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machines</a:t>
            </a:r>
            <a:endParaRPr lang="en-US" sz="24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Useful Linux Commands</a:t>
            </a:r>
            <a:endParaRPr lang="en-US" sz="2400" b="0" strike="noStrike" spc="-1">
              <a:latin typeface="Arial"/>
            </a:endParaRPr>
          </a:p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write and compile C programs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5" name="CustomShape 14"/>
          <p:cNvSpPr/>
          <p:nvPr/>
        </p:nvSpPr>
        <p:spPr>
          <a:xfrm>
            <a:off x="457200" y="5857560"/>
            <a:ext cx="8411760" cy="4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* Some materials are collected and compiled from previous year's CS 211 lectures and TAs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27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13C8C357-1D19-45E4-B62B-5457A4B59940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328" name="Picture 84"/>
          <p:cNvPicPr/>
          <p:nvPr/>
        </p:nvPicPr>
        <p:blipFill>
          <a:blip r:embed="rId5"/>
          <a:stretch/>
        </p:blipFill>
        <p:spPr>
          <a:xfrm>
            <a:off x="2651760" y="761760"/>
            <a:ext cx="3591720" cy="5556240"/>
          </a:xfrm>
          <a:prstGeom prst="rect">
            <a:avLst/>
          </a:prstGeom>
          <a:ln>
            <a:noFill/>
          </a:ln>
        </p:spPr>
      </p:pic>
      <p:sp>
        <p:nvSpPr>
          <p:cNvPr id="329" name="CustomShape 13"/>
          <p:cNvSpPr/>
          <p:nvPr/>
        </p:nvSpPr>
        <p:spPr>
          <a:xfrm>
            <a:off x="1815840" y="6063120"/>
            <a:ext cx="540720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Source : Computer Architecture by Onur Mutlu from Carnegie Melon University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1"/>
          <p:cNvSpPr/>
          <p:nvPr/>
        </p:nvSpPr>
        <p:spPr>
          <a:xfrm>
            <a:off x="536040" y="761760"/>
            <a:ext cx="429732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</a:t>
            </a:r>
            <a:r>
              <a:rPr lang="en-US" sz="3000" b="0" strike="noStrike" spc="-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4">
                <a:solidFill>
                  <a:srgbClr val="000000"/>
                </a:solidFill>
                <a:latin typeface="Arial"/>
                <a:ea typeface="DejaVu Sans"/>
              </a:rPr>
              <a:t>Machine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BCB2D464-C78C-4017-A109-58470780FE0D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548640" y="1307160"/>
            <a:ext cx="8137440" cy="469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Follow the link to open your account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http://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www.cs.rutgers.edu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/resources/systems/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ilab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get connected with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iLab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machines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Download and install X2GO client for GUI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Download and install Putty/WinSCP on Windows</a:t>
            </a:r>
            <a:endParaRPr lang="en-U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Terminal/Command Line application on Linux</a:t>
            </a:r>
            <a:endParaRPr lang="en-US" sz="18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netid@address</a:t>
            </a:r>
            <a:endParaRPr lang="en-US" sz="1800" b="0" strike="noStrike" spc="-1" dirty="0">
              <a:latin typeface="Arial"/>
            </a:endParaRPr>
          </a:p>
          <a:p>
            <a:pPr marL="864000" lvl="3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eg.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ssh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song@builder.cs.rutgers.edu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can also download and install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MobaXterm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on Windows for as command line application.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536040" y="761760"/>
            <a:ext cx="74055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 (Windows -</a:t>
            </a:r>
            <a:r>
              <a:rPr lang="en-US" sz="3000" b="0" strike="noStrike" spc="-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Putty)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857880" y="1777680"/>
            <a:ext cx="4359960" cy="3878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13"/>
          <p:cNvSpPr/>
          <p:nvPr/>
        </p:nvSpPr>
        <p:spPr>
          <a:xfrm>
            <a:off x="2415960" y="2657520"/>
            <a:ext cx="1966320" cy="266760"/>
          </a:xfrm>
          <a:custGeom>
            <a:avLst/>
            <a:gdLst/>
            <a:ahLst/>
            <a:cxnLst/>
            <a:rect l="l" t="t" r="r" b="b"/>
            <a:pathLst>
              <a:path w="1967229" h="267969">
                <a:moveTo>
                  <a:pt x="0" y="0"/>
                </a:moveTo>
                <a:lnTo>
                  <a:pt x="1966722" y="0"/>
                </a:lnTo>
                <a:lnTo>
                  <a:pt x="1966722" y="267462"/>
                </a:lnTo>
                <a:lnTo>
                  <a:pt x="0" y="267462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4"/>
          <p:cNvSpPr/>
          <p:nvPr/>
        </p:nvSpPr>
        <p:spPr>
          <a:xfrm>
            <a:off x="4382280" y="2593080"/>
            <a:ext cx="1028160" cy="196920"/>
          </a:xfrm>
          <a:custGeom>
            <a:avLst/>
            <a:gdLst/>
            <a:ahLst/>
            <a:cxnLst/>
            <a:rect l="l" t="t" r="r" b="b"/>
            <a:pathLst>
              <a:path w="1029335" h="198119">
                <a:moveTo>
                  <a:pt x="0" y="197688"/>
                </a:moveTo>
                <a:lnTo>
                  <a:pt x="1028776" y="0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15"/>
          <p:cNvSpPr/>
          <p:nvPr/>
        </p:nvSpPr>
        <p:spPr>
          <a:xfrm>
            <a:off x="5388480" y="2553120"/>
            <a:ext cx="92880" cy="84600"/>
          </a:xfrm>
          <a:custGeom>
            <a:avLst/>
            <a:gdLst/>
            <a:ahLst/>
            <a:cxnLst/>
            <a:rect l="l" t="t" r="r" b="b"/>
            <a:pathLst>
              <a:path w="93979" h="85725">
                <a:moveTo>
                  <a:pt x="0" y="0"/>
                </a:moveTo>
                <a:lnTo>
                  <a:pt x="16395" y="85305"/>
                </a:lnTo>
                <a:lnTo>
                  <a:pt x="93510" y="262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16"/>
          <p:cNvSpPr/>
          <p:nvPr/>
        </p:nvSpPr>
        <p:spPr>
          <a:xfrm>
            <a:off x="2415960" y="3554280"/>
            <a:ext cx="335520" cy="248400"/>
          </a:xfrm>
          <a:custGeom>
            <a:avLst/>
            <a:gdLst/>
            <a:ahLst/>
            <a:cxnLst/>
            <a:rect l="l" t="t" r="r" b="b"/>
            <a:pathLst>
              <a:path w="336550" h="249554">
                <a:moveTo>
                  <a:pt x="0" y="0"/>
                </a:moveTo>
                <a:lnTo>
                  <a:pt x="336042" y="0"/>
                </a:lnTo>
                <a:lnTo>
                  <a:pt x="336042" y="249174"/>
                </a:lnTo>
                <a:lnTo>
                  <a:pt x="0" y="249174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17"/>
          <p:cNvSpPr/>
          <p:nvPr/>
        </p:nvSpPr>
        <p:spPr>
          <a:xfrm>
            <a:off x="2751480" y="3659760"/>
            <a:ext cx="2731320" cy="408960"/>
          </a:xfrm>
          <a:custGeom>
            <a:avLst/>
            <a:gdLst/>
            <a:ahLst/>
            <a:cxnLst/>
            <a:rect l="l" t="t" r="r" b="b"/>
            <a:pathLst>
              <a:path w="2732404" h="410210">
                <a:moveTo>
                  <a:pt x="0" y="0"/>
                </a:moveTo>
                <a:lnTo>
                  <a:pt x="2731998" y="409803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18"/>
          <p:cNvSpPr/>
          <p:nvPr/>
        </p:nvSpPr>
        <p:spPr>
          <a:xfrm>
            <a:off x="5462640" y="4024440"/>
            <a:ext cx="91800" cy="85320"/>
          </a:xfrm>
          <a:custGeom>
            <a:avLst/>
            <a:gdLst/>
            <a:ahLst/>
            <a:cxnLst/>
            <a:rect l="l" t="t" r="r" b="b"/>
            <a:pathLst>
              <a:path w="92710" h="86360">
                <a:moveTo>
                  <a:pt x="12890" y="0"/>
                </a:moveTo>
                <a:lnTo>
                  <a:pt x="0" y="85902"/>
                </a:lnTo>
                <a:lnTo>
                  <a:pt x="92354" y="55841"/>
                </a:lnTo>
                <a:lnTo>
                  <a:pt x="1289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5560920" y="2054880"/>
            <a:ext cx="2811240" cy="22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the IP address of</a:t>
            </a:r>
            <a:r>
              <a:rPr lang="en-US" sz="2000" b="0" strike="noStrike" spc="-12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 machine in iLab (the IP  address may be</a:t>
            </a:r>
            <a:r>
              <a:rPr lang="en-US" sz="2000" b="0" strike="noStrike" spc="-6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4">
                <a:solidFill>
                  <a:srgbClr val="000000"/>
                </a:solidFill>
                <a:latin typeface="Arial"/>
                <a:ea typeface="DejaVu Sans"/>
              </a:rPr>
              <a:t>different 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it is shown) or iLab  machine </a:t>
            </a:r>
            <a:r>
              <a:rPr lang="en-US" sz="2000" b="0" strike="noStrike" spc="-4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Save the</a:t>
            </a:r>
            <a:r>
              <a:rPr lang="en-US" sz="2400" b="0" strike="noStrike" spc="-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session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2" name="CustomShape 20"/>
          <p:cNvSpPr/>
          <p:nvPr/>
        </p:nvSpPr>
        <p:spPr>
          <a:xfrm>
            <a:off x="3398760" y="5340600"/>
            <a:ext cx="896760" cy="316440"/>
          </a:xfrm>
          <a:custGeom>
            <a:avLst/>
            <a:gdLst/>
            <a:ahLst/>
            <a:cxnLst/>
            <a:rect l="l" t="t" r="r" b="b"/>
            <a:pathLst>
              <a:path w="897889" h="317500">
                <a:moveTo>
                  <a:pt x="0" y="0"/>
                </a:moveTo>
                <a:lnTo>
                  <a:pt x="897636" y="0"/>
                </a:lnTo>
                <a:lnTo>
                  <a:pt x="897636" y="316992"/>
                </a:lnTo>
                <a:lnTo>
                  <a:pt x="0" y="316992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4286880" y="5348520"/>
            <a:ext cx="1259280" cy="149400"/>
          </a:xfrm>
          <a:custGeom>
            <a:avLst/>
            <a:gdLst/>
            <a:ahLst/>
            <a:cxnLst/>
            <a:rect l="l" t="t" r="r" b="b"/>
            <a:pathLst>
              <a:path w="1260475" h="150495">
                <a:moveTo>
                  <a:pt x="0" y="149986"/>
                </a:moveTo>
                <a:lnTo>
                  <a:pt x="1260360" y="0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5527800" y="5307120"/>
            <a:ext cx="90360" cy="85320"/>
          </a:xfrm>
          <a:custGeom>
            <a:avLst/>
            <a:gdLst/>
            <a:ahLst/>
            <a:cxnLst/>
            <a:rect l="l" t="t" r="r" b="b"/>
            <a:pathLst>
              <a:path w="91439" h="86360">
                <a:moveTo>
                  <a:pt x="0" y="0"/>
                </a:moveTo>
                <a:lnTo>
                  <a:pt x="10274" y="86258"/>
                </a:lnTo>
                <a:lnTo>
                  <a:pt x="91401" y="328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5698440" y="5179680"/>
            <a:ext cx="1820880" cy="7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Connect</a:t>
            </a:r>
            <a:r>
              <a:rPr lang="en-US" sz="2400" b="0" strike="noStrike" spc="-5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iLab  Machine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6" name="CustomShape 24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BED2309E-042B-4E19-8FAB-469C2214C001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>
            <a:off x="536040" y="761760"/>
            <a:ext cx="74055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 (Windows -</a:t>
            </a:r>
            <a:r>
              <a:rPr lang="en-US" sz="3000" b="0" strike="noStrike" spc="-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Putty)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78" name="CustomShape 12"/>
          <p:cNvSpPr/>
          <p:nvPr/>
        </p:nvSpPr>
        <p:spPr>
          <a:xfrm>
            <a:off x="536040" y="1549440"/>
            <a:ext cx="2994840" cy="3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5680" indent="-342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Login with your</a:t>
            </a:r>
            <a:r>
              <a:rPr lang="en-US" sz="2200" b="0" strike="noStrike" spc="-89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netID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79" name="CustomShape 13"/>
          <p:cNvSpPr/>
          <p:nvPr/>
        </p:nvSpPr>
        <p:spPr>
          <a:xfrm>
            <a:off x="1181880" y="1972080"/>
            <a:ext cx="6622920" cy="43779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4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64A04E64-24A0-4417-89E7-4AE64CE16862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1"/>
          <p:cNvSpPr/>
          <p:nvPr/>
        </p:nvSpPr>
        <p:spPr>
          <a:xfrm>
            <a:off x="536040" y="761760"/>
            <a:ext cx="662328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 (Using</a:t>
            </a:r>
            <a:r>
              <a:rPr lang="en-US" sz="3000" b="0" strike="noStrike" spc="-5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X2go)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>
            <a:off x="1258200" y="1417320"/>
            <a:ext cx="3994200" cy="50090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829160" y="3062880"/>
            <a:ext cx="741240" cy="206640"/>
          </a:xfrm>
          <a:custGeom>
            <a:avLst/>
            <a:gdLst/>
            <a:ahLst/>
            <a:cxnLst/>
            <a:rect l="l" t="t" r="r" b="b"/>
            <a:pathLst>
              <a:path w="742314" h="207645">
                <a:moveTo>
                  <a:pt x="0" y="0"/>
                </a:moveTo>
                <a:lnTo>
                  <a:pt x="742188" y="0"/>
                </a:lnTo>
                <a:lnTo>
                  <a:pt x="742188" y="207263"/>
                </a:lnTo>
                <a:lnTo>
                  <a:pt x="0" y="207263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4"/>
          <p:cNvSpPr/>
          <p:nvPr/>
        </p:nvSpPr>
        <p:spPr>
          <a:xfrm>
            <a:off x="2587680" y="2599920"/>
            <a:ext cx="3265920" cy="548280"/>
          </a:xfrm>
          <a:custGeom>
            <a:avLst/>
            <a:gdLst/>
            <a:ahLst/>
            <a:cxnLst/>
            <a:rect l="l" t="t" r="r" b="b"/>
            <a:pathLst>
              <a:path w="3267075" h="549275">
                <a:moveTo>
                  <a:pt x="0" y="548728"/>
                </a:moveTo>
                <a:lnTo>
                  <a:pt x="3267036" y="0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5"/>
          <p:cNvSpPr/>
          <p:nvPr/>
        </p:nvSpPr>
        <p:spPr>
          <a:xfrm>
            <a:off x="5833440" y="2559240"/>
            <a:ext cx="92160" cy="84600"/>
          </a:xfrm>
          <a:custGeom>
            <a:avLst/>
            <a:gdLst/>
            <a:ahLst/>
            <a:cxnLst/>
            <a:rect l="l" t="t" r="r" b="b"/>
            <a:pathLst>
              <a:path w="93345" h="85725">
                <a:moveTo>
                  <a:pt x="0" y="0"/>
                </a:moveTo>
                <a:lnTo>
                  <a:pt x="14389" y="85661"/>
                </a:lnTo>
                <a:lnTo>
                  <a:pt x="92862" y="2843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6"/>
          <p:cNvSpPr/>
          <p:nvPr/>
        </p:nvSpPr>
        <p:spPr>
          <a:xfrm>
            <a:off x="1837440" y="3270240"/>
            <a:ext cx="741240" cy="153720"/>
          </a:xfrm>
          <a:custGeom>
            <a:avLst/>
            <a:gdLst/>
            <a:ahLst/>
            <a:cxnLst/>
            <a:rect l="l" t="t" r="r" b="b"/>
            <a:pathLst>
              <a:path w="742314" h="154939">
                <a:moveTo>
                  <a:pt x="0" y="0"/>
                </a:moveTo>
                <a:lnTo>
                  <a:pt x="742188" y="0"/>
                </a:lnTo>
                <a:lnTo>
                  <a:pt x="742188" y="154686"/>
                </a:lnTo>
                <a:lnTo>
                  <a:pt x="0" y="154686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2587680" y="3326040"/>
            <a:ext cx="3265200" cy="96120"/>
          </a:xfrm>
          <a:custGeom>
            <a:avLst/>
            <a:gdLst/>
            <a:ahLst/>
            <a:cxnLst/>
            <a:rect l="l" t="t" r="r" b="b"/>
            <a:pathLst>
              <a:path w="3266440" h="97154">
                <a:moveTo>
                  <a:pt x="0" y="0"/>
                </a:moveTo>
                <a:lnTo>
                  <a:pt x="3266059" y="96697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18"/>
          <p:cNvSpPr/>
          <p:nvPr/>
        </p:nvSpPr>
        <p:spPr>
          <a:xfrm>
            <a:off x="5838120" y="3378960"/>
            <a:ext cx="87120" cy="86040"/>
          </a:xfrm>
          <a:custGeom>
            <a:avLst/>
            <a:gdLst/>
            <a:ahLst/>
            <a:cxnLst/>
            <a:rect l="l" t="t" r="r" b="b"/>
            <a:pathLst>
              <a:path w="88264" h="86995">
                <a:moveTo>
                  <a:pt x="2578" y="0"/>
                </a:moveTo>
                <a:lnTo>
                  <a:pt x="0" y="86829"/>
                </a:lnTo>
                <a:lnTo>
                  <a:pt x="88125" y="45986"/>
                </a:lnTo>
                <a:lnTo>
                  <a:pt x="257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1483920" y="4602240"/>
            <a:ext cx="1377000" cy="170280"/>
          </a:xfrm>
          <a:custGeom>
            <a:avLst/>
            <a:gdLst/>
            <a:ahLst/>
            <a:cxnLst/>
            <a:rect l="l" t="t" r="r" b="b"/>
            <a:pathLst>
              <a:path w="1377950" h="171450">
                <a:moveTo>
                  <a:pt x="0" y="0"/>
                </a:moveTo>
                <a:lnTo>
                  <a:pt x="1377695" y="0"/>
                </a:lnTo>
                <a:lnTo>
                  <a:pt x="137769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noFill/>
          <a:ln w="252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20"/>
          <p:cNvSpPr/>
          <p:nvPr/>
        </p:nvSpPr>
        <p:spPr>
          <a:xfrm>
            <a:off x="2869560" y="4658040"/>
            <a:ext cx="2984040" cy="333720"/>
          </a:xfrm>
          <a:custGeom>
            <a:avLst/>
            <a:gdLst/>
            <a:ahLst/>
            <a:cxnLst/>
            <a:rect l="l" t="t" r="r" b="b"/>
            <a:pathLst>
              <a:path w="2985135" h="334645">
                <a:moveTo>
                  <a:pt x="0" y="0"/>
                </a:moveTo>
                <a:lnTo>
                  <a:pt x="2984677" y="334327"/>
                </a:lnTo>
              </a:path>
            </a:pathLst>
          </a:custGeom>
          <a:noFill/>
          <a:ln w="288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1"/>
          <p:cNvSpPr/>
          <p:nvPr/>
        </p:nvSpPr>
        <p:spPr>
          <a:xfrm>
            <a:off x="5835240" y="4947480"/>
            <a:ext cx="90360" cy="85320"/>
          </a:xfrm>
          <a:custGeom>
            <a:avLst/>
            <a:gdLst/>
            <a:ahLst/>
            <a:cxnLst/>
            <a:rect l="l" t="t" r="r" b="b"/>
            <a:pathLst>
              <a:path w="91439" h="86360">
                <a:moveTo>
                  <a:pt x="9677" y="0"/>
                </a:moveTo>
                <a:lnTo>
                  <a:pt x="0" y="86321"/>
                </a:lnTo>
                <a:lnTo>
                  <a:pt x="91173" y="52832"/>
                </a:lnTo>
                <a:lnTo>
                  <a:pt x="967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6082560" y="2452500"/>
            <a:ext cx="2730600" cy="21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Put any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iLab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  </a:t>
            </a:r>
            <a:r>
              <a:rPr lang="en-US" sz="2000" b="0" strike="noStrike" spc="-4" dirty="0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</a:p>
          <a:p>
            <a:pPr marL="126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90000">
              <a:lnSpc>
                <a:spcPct val="100000"/>
              </a:lnSpc>
            </a:pPr>
            <a:r>
              <a:rPr lang="en-US" sz="2000" b="0" strike="noStrike" spc="-46" dirty="0">
                <a:solidFill>
                  <a:srgbClr val="0000FF"/>
                </a:solidFill>
                <a:latin typeface="Arial"/>
                <a:ea typeface="DejaVu Sans"/>
              </a:rPr>
              <a:t>Your</a:t>
            </a:r>
            <a:r>
              <a:rPr lang="en-US" sz="20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FF"/>
                </a:solidFill>
                <a:latin typeface="Arial"/>
                <a:ea typeface="DejaVu Sans"/>
              </a:rPr>
              <a:t>netID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017A1AE1-63EA-4DCA-8ADF-393FD023EF11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04" name="CustomShape 24"/>
          <p:cNvSpPr/>
          <p:nvPr/>
        </p:nvSpPr>
        <p:spPr>
          <a:xfrm>
            <a:off x="6082560" y="4799160"/>
            <a:ext cx="2324160" cy="6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Select one of</a:t>
            </a:r>
            <a:r>
              <a:rPr lang="en-US" sz="2000" b="0" strike="noStrike" spc="-5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XFCE,  </a:t>
            </a:r>
            <a:r>
              <a:rPr lang="en-US" sz="2000" b="0" strike="noStrike" spc="-32">
                <a:solidFill>
                  <a:srgbClr val="000000"/>
                </a:solidFill>
                <a:latin typeface="Arial"/>
                <a:ea typeface="DejaVu Sans"/>
              </a:rPr>
              <a:t>MATE,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4">
                <a:solidFill>
                  <a:srgbClr val="000000"/>
                </a:solidFill>
                <a:latin typeface="Arial"/>
                <a:ea typeface="DejaVu Sans"/>
              </a:rPr>
              <a:t>KDE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1"/>
          <p:cNvSpPr/>
          <p:nvPr/>
        </p:nvSpPr>
        <p:spPr>
          <a:xfrm>
            <a:off x="536040" y="761760"/>
            <a:ext cx="66225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use iLab Machine (Using</a:t>
            </a:r>
            <a:r>
              <a:rPr lang="en-US" sz="3000" b="0" strike="noStrike" spc="-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4">
                <a:solidFill>
                  <a:srgbClr val="000000"/>
                </a:solidFill>
                <a:latin typeface="Arial"/>
                <a:ea typeface="DejaVu Sans"/>
              </a:rPr>
              <a:t>X2go)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416" name="CustomShape 12"/>
          <p:cNvSpPr/>
          <p:nvPr/>
        </p:nvSpPr>
        <p:spPr>
          <a:xfrm>
            <a:off x="457200" y="1523880"/>
            <a:ext cx="5597280" cy="34988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3"/>
          <p:cNvSpPr/>
          <p:nvPr/>
        </p:nvSpPr>
        <p:spPr>
          <a:xfrm>
            <a:off x="3256920" y="3187440"/>
            <a:ext cx="5597280" cy="34988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4"/>
          <p:cNvSpPr/>
          <p:nvPr/>
        </p:nvSpPr>
        <p:spPr>
          <a:xfrm>
            <a:off x="8399160" y="6478200"/>
            <a:ext cx="219240" cy="39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42FD5771-F0B9-45CF-8A10-045B26C5D491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1017</Words>
  <Application>Microsoft Macintosh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subject/>
  <dc:creator>Jae Woo Joo</dc:creator>
  <dc:description/>
  <cp:lastModifiedBy>Song WEN</cp:lastModifiedBy>
  <cp:revision>29</cp:revision>
  <dcterms:created xsi:type="dcterms:W3CDTF">2018-01-23T20:13:26Z</dcterms:created>
  <dcterms:modified xsi:type="dcterms:W3CDTF">2021-10-05T07:17:24Z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2017-09-13T00:00:00Z</vt:filetime>
  </property>
  <property fmtid="{D5CDD505-2E9C-101B-9397-08002B2CF9AE}" pid="4" name="Creator">
    <vt:lpwstr>PowerPoint용 Acrobat PDFMaker 11</vt:lpwstr>
  </property>
  <property fmtid="{D5CDD505-2E9C-101B-9397-08002B2CF9AE}" pid="5" name="HyperlinksChanged">
    <vt:bool>false</vt:bool>
  </property>
  <property fmtid="{D5CDD505-2E9C-101B-9397-08002B2CF9AE}" pid="6" name="LastSaved">
    <vt:filetime>2018-01-23T00:00:00Z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