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8" r:id="rId4"/>
    <p:sldId id="257" r:id="rId5"/>
    <p:sldId id="258" r:id="rId6"/>
    <p:sldId id="259" r:id="rId7"/>
    <p:sldId id="295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65" r:id="rId19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3B10-BC0A-4746-BDFB-FD0DE2E8F373}" v="45" dt="2021-10-12T08:09:0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Song" userId="88b0ad98df9e47f1" providerId="LiveId" clId="{1E4D3B10-BC0A-4746-BDFB-FD0DE2E8F373}"/>
    <pc:docChg chg="addSld modSld">
      <pc:chgData name="Wen Song" userId="88b0ad98df9e47f1" providerId="LiveId" clId="{1E4D3B10-BC0A-4746-BDFB-FD0DE2E8F373}" dt="2021-10-12T08:09:02.777" v="38"/>
      <pc:docMkLst>
        <pc:docMk/>
      </pc:docMkLst>
      <pc:sldChg chg="modSp">
        <pc:chgData name="Wen Song" userId="88b0ad98df9e47f1" providerId="LiveId" clId="{1E4D3B10-BC0A-4746-BDFB-FD0DE2E8F373}" dt="2021-10-12T07:56:08.447" v="26"/>
        <pc:sldMkLst>
          <pc:docMk/>
          <pc:sldMk cId="0" sldId="257"/>
        </pc:sldMkLst>
        <pc:spChg chg="mod">
          <ac:chgData name="Wen Song" userId="88b0ad98df9e47f1" providerId="LiveId" clId="{1E4D3B10-BC0A-4746-BDFB-FD0DE2E8F373}" dt="2021-10-12T07:56:08.447" v="26"/>
          <ac:spMkLst>
            <pc:docMk/>
            <pc:sldMk cId="0" sldId="257"/>
            <ac:spMk id="259" creationId="{00000000-0000-0000-0000-000000000000}"/>
          </ac:spMkLst>
        </pc:spChg>
      </pc:sldChg>
      <pc:sldChg chg="modSp">
        <pc:chgData name="Wen Song" userId="88b0ad98df9e47f1" providerId="LiveId" clId="{1E4D3B10-BC0A-4746-BDFB-FD0DE2E8F373}" dt="2021-10-12T08:05:39.025" v="32"/>
        <pc:sldMkLst>
          <pc:docMk/>
          <pc:sldMk cId="0" sldId="263"/>
        </pc:sldMkLst>
        <pc:spChg chg="mod">
          <ac:chgData name="Wen Song" userId="88b0ad98df9e47f1" providerId="LiveId" clId="{1E4D3B10-BC0A-4746-BDFB-FD0DE2E8F373}" dt="2021-10-12T08:05:39.025" v="32"/>
          <ac:spMkLst>
            <pc:docMk/>
            <pc:sldMk cId="0" sldId="263"/>
            <ac:spMk id="340" creationId="{00000000-0000-0000-0000-000000000000}"/>
          </ac:spMkLst>
        </pc:spChg>
      </pc:sldChg>
      <pc:sldChg chg="addSp modSp">
        <pc:chgData name="Wen Song" userId="88b0ad98df9e47f1" providerId="LiveId" clId="{1E4D3B10-BC0A-4746-BDFB-FD0DE2E8F373}" dt="2021-10-12T07:13:00.983" v="1"/>
        <pc:sldMkLst>
          <pc:docMk/>
          <pc:sldMk cId="593490945" sldId="269"/>
        </pc:sldMkLst>
        <pc:spChg chg="mod">
          <ac:chgData name="Wen Song" userId="88b0ad98df9e47f1" providerId="LiveId" clId="{1E4D3B10-BC0A-4746-BDFB-FD0DE2E8F373}" dt="2021-10-12T07:13:00.983" v="1"/>
          <ac:spMkLst>
            <pc:docMk/>
            <pc:sldMk cId="593490945" sldId="269"/>
            <ac:spMk id="353" creationId="{00000000-0000-0000-0000-000000000000}"/>
          </ac:spMkLst>
        </pc:spChg>
        <pc:picChg chg="add">
          <ac:chgData name="Wen Song" userId="88b0ad98df9e47f1" providerId="LiveId" clId="{1E4D3B10-BC0A-4746-BDFB-FD0DE2E8F373}" dt="2021-10-12T07:09:22.522" v="0"/>
          <ac:picMkLst>
            <pc:docMk/>
            <pc:sldMk cId="593490945" sldId="269"/>
            <ac:picMk id="2" creationId="{5F3AC511-7567-9E4F-A509-C39CDB21B33E}"/>
          </ac:picMkLst>
        </pc:picChg>
      </pc:sldChg>
      <pc:sldChg chg="modSp add">
        <pc:chgData name="Wen Song" userId="88b0ad98df9e47f1" providerId="LiveId" clId="{1E4D3B10-BC0A-4746-BDFB-FD0DE2E8F373}" dt="2021-10-12T07:28:54.380" v="10"/>
        <pc:sldMkLst>
          <pc:docMk/>
          <pc:sldMk cId="1560853828" sldId="270"/>
        </pc:sldMkLst>
        <pc:spChg chg="mod">
          <ac:chgData name="Wen Song" userId="88b0ad98df9e47f1" providerId="LiveId" clId="{1E4D3B10-BC0A-4746-BDFB-FD0DE2E8F373}" dt="2021-10-12T07:28:54.380" v="10"/>
          <ac:spMkLst>
            <pc:docMk/>
            <pc:sldMk cId="1560853828" sldId="270"/>
            <ac:spMk id="353" creationId="{00000000-0000-0000-0000-000000000000}"/>
          </ac:spMkLst>
        </pc:spChg>
      </pc:sldChg>
      <pc:sldChg chg="addSp modSp add">
        <pc:chgData name="Wen Song" userId="88b0ad98df9e47f1" providerId="LiveId" clId="{1E4D3B10-BC0A-4746-BDFB-FD0DE2E8F373}" dt="2021-10-12T07:42:46.969" v="14"/>
        <pc:sldMkLst>
          <pc:docMk/>
          <pc:sldMk cId="97163483" sldId="271"/>
        </pc:sldMkLst>
        <pc:spChg chg="add mod">
          <ac:chgData name="Wen Song" userId="88b0ad98df9e47f1" providerId="LiveId" clId="{1E4D3B10-BC0A-4746-BDFB-FD0DE2E8F373}" dt="2021-10-12T07:42:46.969" v="14"/>
          <ac:spMkLst>
            <pc:docMk/>
            <pc:sldMk cId="97163483" sldId="271"/>
            <ac:spMk id="4" creationId="{1BC4E048-3A12-1C4A-9F8C-52E053651EDC}"/>
          </ac:spMkLst>
        </pc:spChg>
        <pc:spChg chg="add mod">
          <ac:chgData name="Wen Song" userId="88b0ad98df9e47f1" providerId="LiveId" clId="{1E4D3B10-BC0A-4746-BDFB-FD0DE2E8F373}" dt="2021-10-12T07:36:05.476" v="13"/>
          <ac:spMkLst>
            <pc:docMk/>
            <pc:sldMk cId="97163483" sldId="271"/>
            <ac:spMk id="17" creationId="{E5D380BD-5984-2A45-929F-F57A7F7C984B}"/>
          </ac:spMkLst>
        </pc:spChg>
        <pc:picChg chg="add">
          <ac:chgData name="Wen Song" userId="88b0ad98df9e47f1" providerId="LiveId" clId="{1E4D3B10-BC0A-4746-BDFB-FD0DE2E8F373}" dt="2021-10-12T07:30:53.989" v="11"/>
          <ac:picMkLst>
            <pc:docMk/>
            <pc:sldMk cId="97163483" sldId="271"/>
            <ac:picMk id="2" creationId="{03AC66CC-3D56-7046-A3F4-AEEAE027C5BE}"/>
          </ac:picMkLst>
        </pc:picChg>
        <pc:picChg chg="add">
          <ac:chgData name="Wen Song" userId="88b0ad98df9e47f1" providerId="LiveId" clId="{1E4D3B10-BC0A-4746-BDFB-FD0DE2E8F373}" dt="2021-10-12T07:35:29.014" v="12"/>
          <ac:picMkLst>
            <pc:docMk/>
            <pc:sldMk cId="97163483" sldId="271"/>
            <ac:picMk id="3" creationId="{1519A993-8553-DC4C-86F0-DA623D5B2AC2}"/>
          </ac:picMkLst>
        </pc:picChg>
      </pc:sldChg>
      <pc:sldChg chg="add">
        <pc:chgData name="Wen Song" userId="88b0ad98df9e47f1" providerId="LiveId" clId="{1E4D3B10-BC0A-4746-BDFB-FD0DE2E8F373}" dt="2021-10-12T07:44:35.951" v="15"/>
        <pc:sldMkLst>
          <pc:docMk/>
          <pc:sldMk cId="4177300639" sldId="272"/>
        </pc:sldMkLst>
      </pc:sldChg>
      <pc:sldChg chg="addSp modSp add">
        <pc:chgData name="Wen Song" userId="88b0ad98df9e47f1" providerId="LiveId" clId="{1E4D3B10-BC0A-4746-BDFB-FD0DE2E8F373}" dt="2021-10-12T07:54:00.502" v="24"/>
        <pc:sldMkLst>
          <pc:docMk/>
          <pc:sldMk cId="3725519025" sldId="273"/>
        </pc:sldMkLst>
        <pc:spChg chg="add mod">
          <ac:chgData name="Wen Song" userId="88b0ad98df9e47f1" providerId="LiveId" clId="{1E4D3B10-BC0A-4746-BDFB-FD0DE2E8F373}" dt="2021-10-12T07:46:40.856" v="19"/>
          <ac:spMkLst>
            <pc:docMk/>
            <pc:sldMk cId="3725519025" sldId="273"/>
            <ac:spMk id="2" creationId="{FA6F45A0-8DE4-A34F-9ADE-DAB2DCE7105A}"/>
          </ac:spMkLst>
        </pc:spChg>
        <pc:spChg chg="add mod">
          <ac:chgData name="Wen Song" userId="88b0ad98df9e47f1" providerId="LiveId" clId="{1E4D3B10-BC0A-4746-BDFB-FD0DE2E8F373}" dt="2021-10-12T07:54:00.502" v="24"/>
          <ac:spMkLst>
            <pc:docMk/>
            <pc:sldMk cId="3725519025" sldId="273"/>
            <ac:spMk id="5" creationId="{765D1298-627B-6148-B5D6-05D777A385DF}"/>
          </ac:spMkLst>
        </pc:spChg>
        <pc:spChg chg="add mod">
          <ac:chgData name="Wen Song" userId="88b0ad98df9e47f1" providerId="LiveId" clId="{1E4D3B10-BC0A-4746-BDFB-FD0DE2E8F373}" dt="2021-10-12T07:51:00.072" v="23"/>
          <ac:spMkLst>
            <pc:docMk/>
            <pc:sldMk cId="3725519025" sldId="273"/>
            <ac:spMk id="19" creationId="{DB8B0542-9E08-D048-BFD3-8D4E5C550061}"/>
          </ac:spMkLst>
        </pc:spChg>
        <pc:spChg chg="mod">
          <ac:chgData name="Wen Song" userId="88b0ad98df9e47f1" providerId="LiveId" clId="{1E4D3B10-BC0A-4746-BDFB-FD0DE2E8F373}" dt="2021-10-12T07:46:03.555" v="18"/>
          <ac:spMkLst>
            <pc:docMk/>
            <pc:sldMk cId="3725519025" sldId="273"/>
            <ac:spMk id="351" creationId="{00000000-0000-0000-0000-000000000000}"/>
          </ac:spMkLst>
        </pc:spChg>
      </pc:sldChg>
      <pc:sldChg chg="add">
        <pc:chgData name="Wen Song" userId="88b0ad98df9e47f1" providerId="LiveId" clId="{1E4D3B10-BC0A-4746-BDFB-FD0DE2E8F373}" dt="2021-10-12T08:06:49.514" v="33"/>
        <pc:sldMkLst>
          <pc:docMk/>
          <pc:sldMk cId="1576950274" sldId="294"/>
        </pc:sldMkLst>
      </pc:sldChg>
      <pc:sldChg chg="addSp modSp add">
        <pc:chgData name="Wen Song" userId="88b0ad98df9e47f1" providerId="LiveId" clId="{1E4D3B10-BC0A-4746-BDFB-FD0DE2E8F373}" dt="2021-10-12T08:09:02.777" v="38"/>
        <pc:sldMkLst>
          <pc:docMk/>
          <pc:sldMk cId="960660299" sldId="295"/>
        </pc:sldMkLst>
        <pc:spChg chg="add mod">
          <ac:chgData name="Wen Song" userId="88b0ad98df9e47f1" providerId="LiveId" clId="{1E4D3B10-BC0A-4746-BDFB-FD0DE2E8F373}" dt="2021-10-12T08:07:18.566" v="35"/>
          <ac:spMkLst>
            <pc:docMk/>
            <pc:sldMk cId="960660299" sldId="295"/>
            <ac:spMk id="16" creationId="{04A65C94-83B7-C746-856A-54EF063DA3DB}"/>
          </ac:spMkLst>
        </pc:spChg>
        <pc:spChg chg="add mod">
          <ac:chgData name="Wen Song" userId="88b0ad98df9e47f1" providerId="LiveId" clId="{1E4D3B10-BC0A-4746-BDFB-FD0DE2E8F373}" dt="2021-10-12T08:07:22.660" v="36"/>
          <ac:spMkLst>
            <pc:docMk/>
            <pc:sldMk cId="960660299" sldId="295"/>
            <ac:spMk id="17" creationId="{4B43A4DB-CFED-2342-ADE9-3657DE5CF62A}"/>
          </ac:spMkLst>
        </pc:spChg>
        <pc:picChg chg="add">
          <ac:chgData name="Wen Song" userId="88b0ad98df9e47f1" providerId="LiveId" clId="{1E4D3B10-BC0A-4746-BDFB-FD0DE2E8F373}" dt="2021-10-12T08:08:28.710" v="37"/>
          <ac:picMkLst>
            <pc:docMk/>
            <pc:sldMk cId="960660299" sldId="295"/>
            <ac:picMk id="2" creationId="{CD0F376D-9696-8943-B8CC-30C4DBEF20C1}"/>
          </ac:picMkLst>
        </pc:picChg>
        <pc:picChg chg="add">
          <ac:chgData name="Wen Song" userId="88b0ad98df9e47f1" providerId="LiveId" clId="{1E4D3B10-BC0A-4746-BDFB-FD0DE2E8F373}" dt="2021-10-12T08:09:02.777" v="38"/>
          <ac:picMkLst>
            <pc:docMk/>
            <pc:sldMk cId="960660299" sldId="295"/>
            <ac:picMk id="3" creationId="{7213BF44-9E3D-4E48-9C9A-D86854C892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FEF9-88B6-5B49-9B45-E3AF3CF99416}" type="datetimeFigureOut">
              <a:rPr lang="en-CN" smtClean="0"/>
              <a:t>2021/10/12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7E02-1EDA-0F4E-B430-F1B222E39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20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图片 2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8" name="图片 2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图片 2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4" name="图片 2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0120" y="300960"/>
            <a:ext cx="916920" cy="11570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1970640" y="570600"/>
            <a:ext cx="511560" cy="495720"/>
          </a:xfrm>
          <a:custGeom>
            <a:avLst/>
            <a:gdLst/>
            <a:ahLst/>
            <a:cxnLst/>
            <a:rect l="l" t="t" r="r" b="b"/>
            <a:pathLst>
              <a:path w="513714" h="497840">
                <a:moveTo>
                  <a:pt x="220217" y="497452"/>
                </a:moveTo>
                <a:lnTo>
                  <a:pt x="163130" y="492302"/>
                </a:lnTo>
                <a:lnTo>
                  <a:pt x="120892" y="477726"/>
                </a:lnTo>
                <a:lnTo>
                  <a:pt x="72121" y="425523"/>
                </a:lnTo>
                <a:lnTo>
                  <a:pt x="56213" y="351304"/>
                </a:lnTo>
                <a:lnTo>
                  <a:pt x="55054" y="309208"/>
                </a:lnTo>
                <a:lnTo>
                  <a:pt x="55054" y="114848"/>
                </a:lnTo>
                <a:lnTo>
                  <a:pt x="54608" y="62022"/>
                </a:lnTo>
                <a:lnTo>
                  <a:pt x="51486" y="33724"/>
                </a:lnTo>
                <a:lnTo>
                  <a:pt x="43011" y="21863"/>
                </a:lnTo>
                <a:lnTo>
                  <a:pt x="26507" y="18348"/>
                </a:lnTo>
                <a:lnTo>
                  <a:pt x="0" y="15630"/>
                </a:lnTo>
                <a:lnTo>
                  <a:pt x="0" y="0"/>
                </a:lnTo>
                <a:lnTo>
                  <a:pt x="179436" y="0"/>
                </a:lnTo>
                <a:lnTo>
                  <a:pt x="179436" y="15630"/>
                </a:lnTo>
                <a:lnTo>
                  <a:pt x="152929" y="18348"/>
                </a:lnTo>
                <a:lnTo>
                  <a:pt x="136032" y="21863"/>
                </a:lnTo>
                <a:lnTo>
                  <a:pt x="127355" y="33724"/>
                </a:lnTo>
                <a:lnTo>
                  <a:pt x="124159" y="62022"/>
                </a:lnTo>
                <a:lnTo>
                  <a:pt x="123702" y="114848"/>
                </a:lnTo>
                <a:lnTo>
                  <a:pt x="123702" y="297655"/>
                </a:lnTo>
                <a:lnTo>
                  <a:pt x="125540" y="347217"/>
                </a:lnTo>
                <a:lnTo>
                  <a:pt x="132513" y="389927"/>
                </a:lnTo>
                <a:lnTo>
                  <a:pt x="170626" y="450938"/>
                </a:lnTo>
                <a:lnTo>
                  <a:pt x="206145" y="467314"/>
                </a:lnTo>
                <a:lnTo>
                  <a:pt x="255561" y="472987"/>
                </a:lnTo>
                <a:lnTo>
                  <a:pt x="340014" y="472987"/>
                </a:lnTo>
                <a:lnTo>
                  <a:pt x="337803" y="474006"/>
                </a:lnTo>
                <a:lnTo>
                  <a:pt x="286529" y="490125"/>
                </a:lnTo>
                <a:lnTo>
                  <a:pt x="220217" y="497452"/>
                </a:lnTo>
                <a:close/>
                <a:moveTo>
                  <a:pt x="340014" y="472987"/>
                </a:moveTo>
                <a:lnTo>
                  <a:pt x="255561" y="472987"/>
                </a:lnTo>
                <a:lnTo>
                  <a:pt x="307260" y="465660"/>
                </a:lnTo>
                <a:lnTo>
                  <a:pt x="346979" y="448522"/>
                </a:lnTo>
                <a:lnTo>
                  <a:pt x="374463" y="428835"/>
                </a:lnTo>
                <a:lnTo>
                  <a:pt x="389459" y="413863"/>
                </a:lnTo>
                <a:lnTo>
                  <a:pt x="389459" y="114848"/>
                </a:lnTo>
                <a:lnTo>
                  <a:pt x="389002" y="62022"/>
                </a:lnTo>
                <a:lnTo>
                  <a:pt x="377129" y="21863"/>
                </a:lnTo>
                <a:lnTo>
                  <a:pt x="333725" y="15630"/>
                </a:lnTo>
                <a:lnTo>
                  <a:pt x="333725" y="0"/>
                </a:lnTo>
                <a:lnTo>
                  <a:pt x="513162" y="0"/>
                </a:lnTo>
                <a:lnTo>
                  <a:pt x="513162" y="15630"/>
                </a:lnTo>
                <a:lnTo>
                  <a:pt x="486654" y="18348"/>
                </a:lnTo>
                <a:lnTo>
                  <a:pt x="469757" y="21863"/>
                </a:lnTo>
                <a:lnTo>
                  <a:pt x="461081" y="33724"/>
                </a:lnTo>
                <a:lnTo>
                  <a:pt x="457884" y="62022"/>
                </a:lnTo>
                <a:lnTo>
                  <a:pt x="457427" y="114848"/>
                </a:lnTo>
                <a:lnTo>
                  <a:pt x="457427" y="450561"/>
                </a:lnTo>
                <a:lnTo>
                  <a:pt x="390139" y="450561"/>
                </a:lnTo>
                <a:lnTo>
                  <a:pt x="372764" y="457887"/>
                </a:lnTo>
                <a:lnTo>
                  <a:pt x="340014" y="472987"/>
                </a:lnTo>
                <a:close/>
                <a:moveTo>
                  <a:pt x="435678" y="492695"/>
                </a:moveTo>
                <a:lnTo>
                  <a:pt x="410306" y="464036"/>
                </a:lnTo>
                <a:lnTo>
                  <a:pt x="390139" y="450561"/>
                </a:lnTo>
                <a:lnTo>
                  <a:pt x="457427" y="450561"/>
                </a:lnTo>
                <a:lnTo>
                  <a:pt x="457427" y="485899"/>
                </a:lnTo>
                <a:lnTo>
                  <a:pt x="435678" y="49269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494080" y="570600"/>
            <a:ext cx="421560" cy="484200"/>
          </a:xfrm>
          <a:custGeom>
            <a:avLst/>
            <a:gdLst/>
            <a:ahLst/>
            <a:cxnLst/>
            <a:rect l="l" t="t" r="r" b="b"/>
            <a:pathLst>
              <a:path w="423544" h="486409">
                <a:moveTo>
                  <a:pt x="17671" y="117567"/>
                </a:moveTo>
                <a:lnTo>
                  <a:pt x="0" y="117567"/>
                </a:lnTo>
                <a:lnTo>
                  <a:pt x="573" y="100057"/>
                </a:lnTo>
                <a:lnTo>
                  <a:pt x="2039" y="63625"/>
                </a:lnTo>
                <a:lnTo>
                  <a:pt x="4014" y="24772"/>
                </a:lnTo>
                <a:lnTo>
                  <a:pt x="6117" y="0"/>
                </a:lnTo>
                <a:lnTo>
                  <a:pt x="416646" y="0"/>
                </a:lnTo>
                <a:lnTo>
                  <a:pt x="418700" y="20387"/>
                </a:lnTo>
                <a:lnTo>
                  <a:pt x="139335" y="20387"/>
                </a:lnTo>
                <a:lnTo>
                  <a:pt x="78652" y="23530"/>
                </a:lnTo>
                <a:lnTo>
                  <a:pt x="45368" y="36867"/>
                </a:lnTo>
                <a:lnTo>
                  <a:pt x="28652" y="66259"/>
                </a:lnTo>
                <a:lnTo>
                  <a:pt x="17671" y="117567"/>
                </a:lnTo>
                <a:close/>
                <a:moveTo>
                  <a:pt x="313334" y="485899"/>
                </a:moveTo>
                <a:lnTo>
                  <a:pt x="109429" y="485899"/>
                </a:lnTo>
                <a:lnTo>
                  <a:pt x="109429" y="470269"/>
                </a:lnTo>
                <a:lnTo>
                  <a:pt x="136616" y="468230"/>
                </a:lnTo>
                <a:lnTo>
                  <a:pt x="160193" y="464620"/>
                </a:lnTo>
                <a:lnTo>
                  <a:pt x="172300" y="452599"/>
                </a:lnTo>
                <a:lnTo>
                  <a:pt x="176760" y="424270"/>
                </a:lnTo>
                <a:lnTo>
                  <a:pt x="177397" y="371730"/>
                </a:lnTo>
                <a:lnTo>
                  <a:pt x="177397" y="20387"/>
                </a:lnTo>
                <a:lnTo>
                  <a:pt x="246045" y="20387"/>
                </a:lnTo>
                <a:lnTo>
                  <a:pt x="246045" y="371730"/>
                </a:lnTo>
                <a:lnTo>
                  <a:pt x="246683" y="424270"/>
                </a:lnTo>
                <a:lnTo>
                  <a:pt x="251143" y="452599"/>
                </a:lnTo>
                <a:lnTo>
                  <a:pt x="263250" y="464620"/>
                </a:lnTo>
                <a:lnTo>
                  <a:pt x="286827" y="468230"/>
                </a:lnTo>
                <a:lnTo>
                  <a:pt x="313334" y="470269"/>
                </a:lnTo>
                <a:lnTo>
                  <a:pt x="313334" y="485899"/>
                </a:lnTo>
                <a:close/>
                <a:moveTo>
                  <a:pt x="423443" y="117567"/>
                </a:moveTo>
                <a:lnTo>
                  <a:pt x="405771" y="117567"/>
                </a:lnTo>
                <a:lnTo>
                  <a:pt x="394504" y="66259"/>
                </a:lnTo>
                <a:lnTo>
                  <a:pt x="377819" y="36867"/>
                </a:lnTo>
                <a:lnTo>
                  <a:pt x="344695" y="23530"/>
                </a:lnTo>
                <a:lnTo>
                  <a:pt x="284108" y="20387"/>
                </a:lnTo>
                <a:lnTo>
                  <a:pt x="418700" y="20387"/>
                </a:lnTo>
                <a:lnTo>
                  <a:pt x="419142" y="24772"/>
                </a:lnTo>
                <a:lnTo>
                  <a:pt x="421319" y="63625"/>
                </a:lnTo>
                <a:lnTo>
                  <a:pt x="422859" y="100057"/>
                </a:lnTo>
                <a:lnTo>
                  <a:pt x="423443" y="117567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930400" y="559800"/>
            <a:ext cx="479160" cy="506520"/>
          </a:xfrm>
          <a:custGeom>
            <a:avLst/>
            <a:gdLst/>
            <a:ahLst/>
            <a:cxnLst/>
            <a:rect l="l" t="t" r="r" b="b"/>
            <a:pathLst>
              <a:path w="481329" h="508634">
                <a:moveTo>
                  <a:pt x="280709" y="508325"/>
                </a:moveTo>
                <a:lnTo>
                  <a:pt x="236844" y="506311"/>
                </a:lnTo>
                <a:lnTo>
                  <a:pt x="194618" y="500040"/>
                </a:lnTo>
                <a:lnTo>
                  <a:pt x="154732" y="489169"/>
                </a:lnTo>
                <a:lnTo>
                  <a:pt x="117889" y="473357"/>
                </a:lnTo>
                <a:lnTo>
                  <a:pt x="84790" y="452260"/>
                </a:lnTo>
                <a:lnTo>
                  <a:pt x="56136" y="425536"/>
                </a:lnTo>
                <a:lnTo>
                  <a:pt x="32628" y="392843"/>
                </a:lnTo>
                <a:lnTo>
                  <a:pt x="14969" y="353838"/>
                </a:lnTo>
                <a:lnTo>
                  <a:pt x="3859" y="308178"/>
                </a:lnTo>
                <a:lnTo>
                  <a:pt x="0" y="255521"/>
                </a:lnTo>
                <a:lnTo>
                  <a:pt x="5590" y="195032"/>
                </a:lnTo>
                <a:lnTo>
                  <a:pt x="21261" y="144069"/>
                </a:lnTo>
                <a:lnTo>
                  <a:pt x="45362" y="101987"/>
                </a:lnTo>
                <a:lnTo>
                  <a:pt x="76244" y="68144"/>
                </a:lnTo>
                <a:lnTo>
                  <a:pt x="112255" y="41897"/>
                </a:lnTo>
                <a:lnTo>
                  <a:pt x="151745" y="22602"/>
                </a:lnTo>
                <a:lnTo>
                  <a:pt x="193065" y="9616"/>
                </a:lnTo>
                <a:lnTo>
                  <a:pt x="234564" y="2296"/>
                </a:lnTo>
                <a:lnTo>
                  <a:pt x="274592" y="0"/>
                </a:lnTo>
                <a:lnTo>
                  <a:pt x="327215" y="3047"/>
                </a:lnTo>
                <a:lnTo>
                  <a:pt x="370853" y="10618"/>
                </a:lnTo>
                <a:lnTo>
                  <a:pt x="403913" y="20355"/>
                </a:lnTo>
                <a:lnTo>
                  <a:pt x="412905" y="24464"/>
                </a:lnTo>
                <a:lnTo>
                  <a:pt x="273913" y="24464"/>
                </a:lnTo>
                <a:lnTo>
                  <a:pt x="224938" y="29269"/>
                </a:lnTo>
                <a:lnTo>
                  <a:pt x="182062" y="43429"/>
                </a:lnTo>
                <a:lnTo>
                  <a:pt x="145809" y="66565"/>
                </a:lnTo>
                <a:lnTo>
                  <a:pt x="116701" y="98295"/>
                </a:lnTo>
                <a:lnTo>
                  <a:pt x="95262" y="138239"/>
                </a:lnTo>
                <a:lnTo>
                  <a:pt x="82015" y="186018"/>
                </a:lnTo>
                <a:lnTo>
                  <a:pt x="77484" y="241250"/>
                </a:lnTo>
                <a:lnTo>
                  <a:pt x="80512" y="287771"/>
                </a:lnTo>
                <a:lnTo>
                  <a:pt x="89729" y="332197"/>
                </a:lnTo>
                <a:lnTo>
                  <a:pt x="105333" y="373263"/>
                </a:lnTo>
                <a:lnTo>
                  <a:pt x="127525" y="409701"/>
                </a:lnTo>
                <a:lnTo>
                  <a:pt x="156504" y="440246"/>
                </a:lnTo>
                <a:lnTo>
                  <a:pt x="192467" y="463632"/>
                </a:lnTo>
                <a:lnTo>
                  <a:pt x="235615" y="478592"/>
                </a:lnTo>
                <a:lnTo>
                  <a:pt x="286147" y="483860"/>
                </a:lnTo>
                <a:lnTo>
                  <a:pt x="426953" y="483860"/>
                </a:lnTo>
                <a:lnTo>
                  <a:pt x="416816" y="487109"/>
                </a:lnTo>
                <a:lnTo>
                  <a:pt x="381133" y="496772"/>
                </a:lnTo>
                <a:lnTo>
                  <a:pt x="335509" y="504906"/>
                </a:lnTo>
                <a:lnTo>
                  <a:pt x="280709" y="508325"/>
                </a:lnTo>
                <a:close/>
                <a:moveTo>
                  <a:pt x="417326" y="143391"/>
                </a:moveTo>
                <a:lnTo>
                  <a:pt x="400024" y="88905"/>
                </a:lnTo>
                <a:lnTo>
                  <a:pt x="376855" y="57911"/>
                </a:lnTo>
                <a:lnTo>
                  <a:pt x="336656" y="34027"/>
                </a:lnTo>
                <a:lnTo>
                  <a:pt x="273913" y="24464"/>
                </a:lnTo>
                <a:lnTo>
                  <a:pt x="412905" y="24464"/>
                </a:lnTo>
                <a:lnTo>
                  <a:pt x="431430" y="82823"/>
                </a:lnTo>
                <a:lnTo>
                  <a:pt x="437037" y="139313"/>
                </a:lnTo>
                <a:lnTo>
                  <a:pt x="417326" y="143391"/>
                </a:lnTo>
                <a:close/>
                <a:moveTo>
                  <a:pt x="426953" y="483860"/>
                </a:moveTo>
                <a:lnTo>
                  <a:pt x="286147" y="483860"/>
                </a:lnTo>
                <a:lnTo>
                  <a:pt x="307079" y="483329"/>
                </a:lnTo>
                <a:lnTo>
                  <a:pt x="329222" y="481652"/>
                </a:lnTo>
                <a:lnTo>
                  <a:pt x="351237" y="478700"/>
                </a:lnTo>
                <a:lnTo>
                  <a:pt x="371787" y="474346"/>
                </a:lnTo>
                <a:lnTo>
                  <a:pt x="371714" y="413736"/>
                </a:lnTo>
                <a:lnTo>
                  <a:pt x="370991" y="365783"/>
                </a:lnTo>
                <a:lnTo>
                  <a:pt x="350282" y="325348"/>
                </a:lnTo>
                <a:lnTo>
                  <a:pt x="293623" y="319402"/>
                </a:lnTo>
                <a:lnTo>
                  <a:pt x="293623" y="303772"/>
                </a:lnTo>
                <a:lnTo>
                  <a:pt x="481216" y="303772"/>
                </a:lnTo>
                <a:lnTo>
                  <a:pt x="481216" y="319402"/>
                </a:lnTo>
                <a:lnTo>
                  <a:pt x="454709" y="321441"/>
                </a:lnTo>
                <a:lnTo>
                  <a:pt x="446457" y="325062"/>
                </a:lnTo>
                <a:lnTo>
                  <a:pt x="442220" y="335117"/>
                </a:lnTo>
                <a:lnTo>
                  <a:pt x="440658" y="358042"/>
                </a:lnTo>
                <a:lnTo>
                  <a:pt x="440475" y="392843"/>
                </a:lnTo>
                <a:lnTo>
                  <a:pt x="440605" y="426436"/>
                </a:lnTo>
                <a:lnTo>
                  <a:pt x="441009" y="445761"/>
                </a:lnTo>
                <a:lnTo>
                  <a:pt x="441795" y="479103"/>
                </a:lnTo>
                <a:lnTo>
                  <a:pt x="426953" y="483860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456360" y="570600"/>
            <a:ext cx="360360" cy="484200"/>
          </a:xfrm>
          <a:custGeom>
            <a:avLst/>
            <a:gdLst/>
            <a:ahLst/>
            <a:cxnLst/>
            <a:rect l="l" t="t" r="r" b="b"/>
            <a:pathLst>
              <a:path w="362585" h="486409">
                <a:moveTo>
                  <a:pt x="337803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7187" y="468230"/>
                </a:lnTo>
                <a:lnTo>
                  <a:pt x="43690" y="464620"/>
                </a:lnTo>
                <a:lnTo>
                  <a:pt x="52165" y="452599"/>
                </a:lnTo>
                <a:lnTo>
                  <a:pt x="55288" y="424270"/>
                </a:lnTo>
                <a:lnTo>
                  <a:pt x="55734" y="371730"/>
                </a:lnTo>
                <a:lnTo>
                  <a:pt x="55671" y="107373"/>
                </a:lnTo>
                <a:lnTo>
                  <a:pt x="55288" y="62022"/>
                </a:lnTo>
                <a:lnTo>
                  <a:pt x="43690" y="21863"/>
                </a:lnTo>
                <a:lnTo>
                  <a:pt x="0" y="15630"/>
                </a:lnTo>
                <a:lnTo>
                  <a:pt x="0" y="0"/>
                </a:lnTo>
                <a:lnTo>
                  <a:pt x="318092" y="0"/>
                </a:lnTo>
                <a:lnTo>
                  <a:pt x="319973" y="20387"/>
                </a:lnTo>
                <a:lnTo>
                  <a:pt x="124382" y="20387"/>
                </a:lnTo>
                <a:lnTo>
                  <a:pt x="124382" y="223581"/>
                </a:lnTo>
                <a:lnTo>
                  <a:pt x="287506" y="223581"/>
                </a:lnTo>
                <a:lnTo>
                  <a:pt x="287506" y="243969"/>
                </a:lnTo>
                <a:lnTo>
                  <a:pt x="124382" y="243969"/>
                </a:lnTo>
                <a:lnTo>
                  <a:pt x="124382" y="455997"/>
                </a:lnTo>
                <a:lnTo>
                  <a:pt x="144358" y="459778"/>
                </a:lnTo>
                <a:lnTo>
                  <a:pt x="164398" y="462793"/>
                </a:lnTo>
                <a:lnTo>
                  <a:pt x="184311" y="464789"/>
                </a:lnTo>
                <a:lnTo>
                  <a:pt x="203905" y="465512"/>
                </a:lnTo>
                <a:lnTo>
                  <a:pt x="342602" y="465512"/>
                </a:lnTo>
                <a:lnTo>
                  <a:pt x="337803" y="485899"/>
                </a:lnTo>
                <a:close/>
                <a:moveTo>
                  <a:pt x="306537" y="110771"/>
                </a:moveTo>
                <a:lnTo>
                  <a:pt x="295556" y="63392"/>
                </a:lnTo>
                <a:lnTo>
                  <a:pt x="278840" y="36017"/>
                </a:lnTo>
                <a:lnTo>
                  <a:pt x="245557" y="23424"/>
                </a:lnTo>
                <a:lnTo>
                  <a:pt x="184874" y="20387"/>
                </a:lnTo>
                <a:lnTo>
                  <a:pt x="319973" y="20387"/>
                </a:lnTo>
                <a:lnTo>
                  <a:pt x="320230" y="23424"/>
                </a:lnTo>
                <a:lnTo>
                  <a:pt x="322170" y="57509"/>
                </a:lnTo>
                <a:lnTo>
                  <a:pt x="323636" y="90309"/>
                </a:lnTo>
                <a:lnTo>
                  <a:pt x="324209" y="107373"/>
                </a:lnTo>
                <a:lnTo>
                  <a:pt x="306537" y="110771"/>
                </a:lnTo>
                <a:close/>
                <a:moveTo>
                  <a:pt x="287506" y="223581"/>
                </a:moveTo>
                <a:lnTo>
                  <a:pt x="189632" y="223581"/>
                </a:lnTo>
                <a:lnTo>
                  <a:pt x="224827" y="222902"/>
                </a:lnTo>
                <a:lnTo>
                  <a:pt x="246895" y="219164"/>
                </a:lnTo>
                <a:lnTo>
                  <a:pt x="259023" y="209820"/>
                </a:lnTo>
                <a:lnTo>
                  <a:pt x="264397" y="192321"/>
                </a:lnTo>
                <a:lnTo>
                  <a:pt x="268475" y="167176"/>
                </a:lnTo>
                <a:lnTo>
                  <a:pt x="287506" y="167176"/>
                </a:lnTo>
                <a:lnTo>
                  <a:pt x="287506" y="223581"/>
                </a:lnTo>
                <a:close/>
                <a:moveTo>
                  <a:pt x="287506" y="299694"/>
                </a:moveTo>
                <a:lnTo>
                  <a:pt x="268475" y="299694"/>
                </a:lnTo>
                <a:lnTo>
                  <a:pt x="264397" y="274550"/>
                </a:lnTo>
                <a:lnTo>
                  <a:pt x="259023" y="257157"/>
                </a:lnTo>
                <a:lnTo>
                  <a:pt x="246895" y="248046"/>
                </a:lnTo>
                <a:lnTo>
                  <a:pt x="224827" y="244542"/>
                </a:lnTo>
                <a:lnTo>
                  <a:pt x="189632" y="243969"/>
                </a:lnTo>
                <a:lnTo>
                  <a:pt x="287506" y="243969"/>
                </a:lnTo>
                <a:lnTo>
                  <a:pt x="287506" y="299694"/>
                </a:lnTo>
                <a:close/>
                <a:moveTo>
                  <a:pt x="342602" y="465512"/>
                </a:moveTo>
                <a:lnTo>
                  <a:pt x="203905" y="465512"/>
                </a:lnTo>
                <a:lnTo>
                  <a:pt x="273286" y="457664"/>
                </a:lnTo>
                <a:lnTo>
                  <a:pt x="312400" y="435865"/>
                </a:lnTo>
                <a:lnTo>
                  <a:pt x="332270" y="402725"/>
                </a:lnTo>
                <a:lnTo>
                  <a:pt x="343920" y="360856"/>
                </a:lnTo>
                <a:lnTo>
                  <a:pt x="362272" y="364254"/>
                </a:lnTo>
                <a:lnTo>
                  <a:pt x="356919" y="396927"/>
                </a:lnTo>
                <a:lnTo>
                  <a:pt x="351057" y="427370"/>
                </a:lnTo>
                <a:lnTo>
                  <a:pt x="344685" y="456666"/>
                </a:lnTo>
                <a:lnTo>
                  <a:pt x="342602" y="465512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876480" y="570600"/>
            <a:ext cx="430920" cy="484200"/>
          </a:xfrm>
          <a:custGeom>
            <a:avLst/>
            <a:gdLst/>
            <a:ahLst/>
            <a:cxnLst/>
            <a:rect l="l" t="t" r="r" b="b"/>
            <a:pathLst>
              <a:path w="433070" h="486409">
                <a:moveTo>
                  <a:pt x="178077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6507" y="468230"/>
                </a:lnTo>
                <a:lnTo>
                  <a:pt x="43011" y="464620"/>
                </a:lnTo>
                <a:lnTo>
                  <a:pt x="51486" y="452599"/>
                </a:lnTo>
                <a:lnTo>
                  <a:pt x="54608" y="424270"/>
                </a:lnTo>
                <a:lnTo>
                  <a:pt x="55054" y="371730"/>
                </a:lnTo>
                <a:lnTo>
                  <a:pt x="55054" y="114848"/>
                </a:lnTo>
                <a:lnTo>
                  <a:pt x="54608" y="62022"/>
                </a:lnTo>
                <a:lnTo>
                  <a:pt x="43011" y="21863"/>
                </a:lnTo>
                <a:lnTo>
                  <a:pt x="0" y="15630"/>
                </a:lnTo>
                <a:lnTo>
                  <a:pt x="0" y="0"/>
                </a:lnTo>
                <a:lnTo>
                  <a:pt x="192350" y="0"/>
                </a:lnTo>
                <a:lnTo>
                  <a:pt x="228909" y="1274"/>
                </a:lnTo>
                <a:lnTo>
                  <a:pt x="266864" y="6795"/>
                </a:lnTo>
                <a:lnTo>
                  <a:pt x="302629" y="19113"/>
                </a:lnTo>
                <a:lnTo>
                  <a:pt x="310038" y="24464"/>
                </a:lnTo>
                <a:lnTo>
                  <a:pt x="169241" y="24464"/>
                </a:lnTo>
                <a:lnTo>
                  <a:pt x="157538" y="24942"/>
                </a:lnTo>
                <a:lnTo>
                  <a:pt x="145962" y="26248"/>
                </a:lnTo>
                <a:lnTo>
                  <a:pt x="134641" y="28191"/>
                </a:lnTo>
                <a:lnTo>
                  <a:pt x="123702" y="30581"/>
                </a:lnTo>
                <a:lnTo>
                  <a:pt x="123702" y="253483"/>
                </a:lnTo>
                <a:lnTo>
                  <a:pt x="260397" y="253483"/>
                </a:lnTo>
                <a:lnTo>
                  <a:pt x="271179" y="273870"/>
                </a:lnTo>
                <a:lnTo>
                  <a:pt x="123702" y="273870"/>
                </a:lnTo>
                <a:lnTo>
                  <a:pt x="123702" y="371730"/>
                </a:lnTo>
                <a:lnTo>
                  <a:pt x="124138" y="424270"/>
                </a:lnTo>
                <a:lnTo>
                  <a:pt x="135459" y="464620"/>
                </a:lnTo>
                <a:lnTo>
                  <a:pt x="178077" y="470269"/>
                </a:lnTo>
                <a:lnTo>
                  <a:pt x="178077" y="485899"/>
                </a:lnTo>
                <a:close/>
                <a:moveTo>
                  <a:pt x="260397" y="253483"/>
                </a:moveTo>
                <a:lnTo>
                  <a:pt x="165163" y="253483"/>
                </a:lnTo>
                <a:lnTo>
                  <a:pt x="210022" y="246984"/>
                </a:lnTo>
                <a:lnTo>
                  <a:pt x="247745" y="226469"/>
                </a:lnTo>
                <a:lnTo>
                  <a:pt x="273743" y="190409"/>
                </a:lnTo>
                <a:lnTo>
                  <a:pt x="283428" y="137275"/>
                </a:lnTo>
                <a:lnTo>
                  <a:pt x="273615" y="83237"/>
                </a:lnTo>
                <a:lnTo>
                  <a:pt x="247745" y="48504"/>
                </a:lnTo>
                <a:lnTo>
                  <a:pt x="211169" y="29954"/>
                </a:lnTo>
                <a:lnTo>
                  <a:pt x="169241" y="24464"/>
                </a:lnTo>
                <a:lnTo>
                  <a:pt x="310038" y="24464"/>
                </a:lnTo>
                <a:lnTo>
                  <a:pt x="332617" y="40774"/>
                </a:lnTo>
                <a:lnTo>
                  <a:pt x="353241" y="74329"/>
                </a:lnTo>
                <a:lnTo>
                  <a:pt x="360912" y="122324"/>
                </a:lnTo>
                <a:lnTo>
                  <a:pt x="350717" y="168578"/>
                </a:lnTo>
                <a:lnTo>
                  <a:pt x="325229" y="204893"/>
                </a:lnTo>
                <a:lnTo>
                  <a:pt x="292094" y="232033"/>
                </a:lnTo>
                <a:lnTo>
                  <a:pt x="258959" y="250764"/>
                </a:lnTo>
                <a:lnTo>
                  <a:pt x="260397" y="253483"/>
                </a:lnTo>
                <a:close/>
                <a:moveTo>
                  <a:pt x="432959" y="485899"/>
                </a:moveTo>
                <a:lnTo>
                  <a:pt x="375865" y="485899"/>
                </a:lnTo>
                <a:lnTo>
                  <a:pt x="342306" y="480165"/>
                </a:lnTo>
                <a:lnTo>
                  <a:pt x="313844" y="464492"/>
                </a:lnTo>
                <a:lnTo>
                  <a:pt x="290225" y="441174"/>
                </a:lnTo>
                <a:lnTo>
                  <a:pt x="271194" y="412504"/>
                </a:lnTo>
                <a:lnTo>
                  <a:pt x="241967" y="356099"/>
                </a:lnTo>
                <a:lnTo>
                  <a:pt x="228161" y="330689"/>
                </a:lnTo>
                <a:lnTo>
                  <a:pt x="204882" y="293121"/>
                </a:lnTo>
                <a:lnTo>
                  <a:pt x="162975" y="274019"/>
                </a:lnTo>
                <a:lnTo>
                  <a:pt x="150890" y="273870"/>
                </a:lnTo>
                <a:lnTo>
                  <a:pt x="271179" y="273870"/>
                </a:lnTo>
                <a:lnTo>
                  <a:pt x="298625" y="325592"/>
                </a:lnTo>
                <a:lnTo>
                  <a:pt x="337474" y="392839"/>
                </a:lnTo>
                <a:lnTo>
                  <a:pt x="359978" y="425246"/>
                </a:lnTo>
                <a:lnTo>
                  <a:pt x="396256" y="462793"/>
                </a:lnTo>
                <a:lnTo>
                  <a:pt x="432959" y="470269"/>
                </a:lnTo>
                <a:lnTo>
                  <a:pt x="432959" y="48589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319640" y="559800"/>
            <a:ext cx="307800" cy="506520"/>
          </a:xfrm>
          <a:custGeom>
            <a:avLst/>
            <a:gdLst/>
            <a:ahLst/>
            <a:cxnLst/>
            <a:rect l="l" t="t" r="r" b="b"/>
            <a:pathLst>
              <a:path w="309879" h="508634">
                <a:moveTo>
                  <a:pt x="239502" y="483860"/>
                </a:moveTo>
                <a:lnTo>
                  <a:pt x="159725" y="483860"/>
                </a:lnTo>
                <a:lnTo>
                  <a:pt x="195037" y="477765"/>
                </a:lnTo>
                <a:lnTo>
                  <a:pt x="223021" y="460075"/>
                </a:lnTo>
                <a:lnTo>
                  <a:pt x="241447" y="431681"/>
                </a:lnTo>
                <a:lnTo>
                  <a:pt x="248085" y="393476"/>
                </a:lnTo>
                <a:lnTo>
                  <a:pt x="240183" y="356195"/>
                </a:lnTo>
                <a:lnTo>
                  <a:pt x="218518" y="324584"/>
                </a:lnTo>
                <a:lnTo>
                  <a:pt x="186148" y="298197"/>
                </a:lnTo>
                <a:lnTo>
                  <a:pt x="98554" y="250764"/>
                </a:lnTo>
                <a:lnTo>
                  <a:pt x="68138" y="229814"/>
                </a:lnTo>
                <a:lnTo>
                  <a:pt x="42310" y="201410"/>
                </a:lnTo>
                <a:lnTo>
                  <a:pt x="24383" y="166762"/>
                </a:lnTo>
                <a:lnTo>
                  <a:pt x="17671" y="127081"/>
                </a:lnTo>
                <a:lnTo>
                  <a:pt x="26137" y="79418"/>
                </a:lnTo>
                <a:lnTo>
                  <a:pt x="49187" y="43596"/>
                </a:lnTo>
                <a:lnTo>
                  <a:pt x="83296" y="18897"/>
                </a:lnTo>
                <a:lnTo>
                  <a:pt x="124942" y="4604"/>
                </a:lnTo>
                <a:lnTo>
                  <a:pt x="170600" y="0"/>
                </a:lnTo>
                <a:lnTo>
                  <a:pt x="203353" y="1985"/>
                </a:lnTo>
                <a:lnTo>
                  <a:pt x="231772" y="7220"/>
                </a:lnTo>
                <a:lnTo>
                  <a:pt x="255094" y="14621"/>
                </a:lnTo>
                <a:lnTo>
                  <a:pt x="272553" y="23105"/>
                </a:lnTo>
                <a:lnTo>
                  <a:pt x="272700" y="24464"/>
                </a:lnTo>
                <a:lnTo>
                  <a:pt x="159046" y="24464"/>
                </a:lnTo>
                <a:lnTo>
                  <a:pt x="128449" y="30018"/>
                </a:lnTo>
                <a:lnTo>
                  <a:pt x="102887" y="45956"/>
                </a:lnTo>
                <a:lnTo>
                  <a:pt x="85353" y="71196"/>
                </a:lnTo>
                <a:lnTo>
                  <a:pt x="78843" y="104655"/>
                </a:lnTo>
                <a:lnTo>
                  <a:pt x="84450" y="133781"/>
                </a:lnTo>
                <a:lnTo>
                  <a:pt x="99743" y="157237"/>
                </a:lnTo>
                <a:lnTo>
                  <a:pt x="122428" y="176998"/>
                </a:lnTo>
                <a:lnTo>
                  <a:pt x="150210" y="195039"/>
                </a:lnTo>
                <a:lnTo>
                  <a:pt x="190991" y="218145"/>
                </a:lnTo>
                <a:lnTo>
                  <a:pt x="233843" y="243268"/>
                </a:lnTo>
                <a:lnTo>
                  <a:pt x="271789" y="273360"/>
                </a:lnTo>
                <a:lnTo>
                  <a:pt x="298902" y="313902"/>
                </a:lnTo>
                <a:lnTo>
                  <a:pt x="309256" y="370370"/>
                </a:lnTo>
                <a:lnTo>
                  <a:pt x="299088" y="422818"/>
                </a:lnTo>
                <a:lnTo>
                  <a:pt x="271955" y="461793"/>
                </a:lnTo>
                <a:lnTo>
                  <a:pt x="239502" y="483860"/>
                </a:lnTo>
                <a:close/>
                <a:moveTo>
                  <a:pt x="280030" y="125042"/>
                </a:moveTo>
                <a:lnTo>
                  <a:pt x="261678" y="125042"/>
                </a:lnTo>
                <a:lnTo>
                  <a:pt x="254244" y="93845"/>
                </a:lnTo>
                <a:lnTo>
                  <a:pt x="238909" y="60992"/>
                </a:lnTo>
                <a:lnTo>
                  <a:pt x="209300" y="35019"/>
                </a:lnTo>
                <a:lnTo>
                  <a:pt x="159046" y="24464"/>
                </a:lnTo>
                <a:lnTo>
                  <a:pt x="272700" y="24464"/>
                </a:lnTo>
                <a:lnTo>
                  <a:pt x="275155" y="47252"/>
                </a:lnTo>
                <a:lnTo>
                  <a:pt x="277056" y="76112"/>
                </a:lnTo>
                <a:lnTo>
                  <a:pt x="278623" y="104655"/>
                </a:lnTo>
                <a:lnTo>
                  <a:pt x="280030" y="125042"/>
                </a:lnTo>
                <a:close/>
                <a:moveTo>
                  <a:pt x="139335" y="508325"/>
                </a:moveTo>
                <a:lnTo>
                  <a:pt x="100062" y="505660"/>
                </a:lnTo>
                <a:lnTo>
                  <a:pt x="43181" y="489116"/>
                </a:lnTo>
                <a:lnTo>
                  <a:pt x="18064" y="453566"/>
                </a:lnTo>
                <a:lnTo>
                  <a:pt x="6106" y="386776"/>
                </a:lnTo>
                <a:lnTo>
                  <a:pt x="0" y="349303"/>
                </a:lnTo>
                <a:lnTo>
                  <a:pt x="23788" y="343187"/>
                </a:lnTo>
                <a:lnTo>
                  <a:pt x="31401" y="378172"/>
                </a:lnTo>
                <a:lnTo>
                  <a:pt x="46191" y="415603"/>
                </a:lnTo>
                <a:lnTo>
                  <a:pt x="70768" y="449609"/>
                </a:lnTo>
                <a:lnTo>
                  <a:pt x="107743" y="474319"/>
                </a:lnTo>
                <a:lnTo>
                  <a:pt x="159725" y="483860"/>
                </a:lnTo>
                <a:lnTo>
                  <a:pt x="239502" y="483860"/>
                </a:lnTo>
                <a:lnTo>
                  <a:pt x="232914" y="488340"/>
                </a:lnTo>
                <a:lnTo>
                  <a:pt x="187022" y="503503"/>
                </a:lnTo>
                <a:lnTo>
                  <a:pt x="139335" y="50832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70960" y="464400"/>
            <a:ext cx="748440" cy="846720"/>
          </a:xfrm>
          <a:custGeom>
            <a:avLst/>
            <a:gdLst/>
            <a:ahLst/>
            <a:cxnLst/>
            <a:rect l="l" t="t" r="r" b="b"/>
            <a:pathLst>
              <a:path w="750569" h="848994">
                <a:moveTo>
                  <a:pt x="209342" y="592278"/>
                </a:moveTo>
                <a:lnTo>
                  <a:pt x="0" y="592278"/>
                </a:lnTo>
                <a:lnTo>
                  <a:pt x="0" y="578686"/>
                </a:lnTo>
                <a:lnTo>
                  <a:pt x="30585" y="575968"/>
                </a:lnTo>
                <a:lnTo>
                  <a:pt x="42575" y="574492"/>
                </a:lnTo>
                <a:lnTo>
                  <a:pt x="67214" y="533165"/>
                </a:lnTo>
                <a:lnTo>
                  <a:pt x="68679" y="488525"/>
                </a:lnTo>
                <a:lnTo>
                  <a:pt x="68697" y="106919"/>
                </a:lnTo>
                <a:lnTo>
                  <a:pt x="68563" y="88115"/>
                </a:lnTo>
                <a:lnTo>
                  <a:pt x="63890" y="38420"/>
                </a:lnTo>
                <a:lnTo>
                  <a:pt x="30585" y="16674"/>
                </a:lnTo>
                <a:lnTo>
                  <a:pt x="0" y="14635"/>
                </a:lnTo>
                <a:lnTo>
                  <a:pt x="0" y="364"/>
                </a:lnTo>
                <a:lnTo>
                  <a:pt x="185764" y="0"/>
                </a:lnTo>
                <a:lnTo>
                  <a:pt x="230311" y="66"/>
                </a:lnTo>
                <a:lnTo>
                  <a:pt x="274617" y="2302"/>
                </a:lnTo>
                <a:lnTo>
                  <a:pt x="316927" y="8448"/>
                </a:lnTo>
                <a:lnTo>
                  <a:pt x="355482" y="20243"/>
                </a:lnTo>
                <a:lnTo>
                  <a:pt x="363381" y="24829"/>
                </a:lnTo>
                <a:lnTo>
                  <a:pt x="201186" y="24829"/>
                </a:lnTo>
                <a:lnTo>
                  <a:pt x="186403" y="25423"/>
                </a:lnTo>
                <a:lnTo>
                  <a:pt x="171620" y="27037"/>
                </a:lnTo>
                <a:lnTo>
                  <a:pt x="156837" y="29416"/>
                </a:lnTo>
                <a:lnTo>
                  <a:pt x="142054" y="32304"/>
                </a:lnTo>
                <a:lnTo>
                  <a:pt x="142054" y="312291"/>
                </a:lnTo>
                <a:lnTo>
                  <a:pt x="159194" y="312472"/>
                </a:lnTo>
                <a:lnTo>
                  <a:pt x="330382" y="312472"/>
                </a:lnTo>
                <a:lnTo>
                  <a:pt x="336219" y="331319"/>
                </a:lnTo>
                <a:lnTo>
                  <a:pt x="142054" y="331319"/>
                </a:lnTo>
                <a:lnTo>
                  <a:pt x="142151" y="504867"/>
                </a:lnTo>
                <a:lnTo>
                  <a:pt x="146811" y="554901"/>
                </a:lnTo>
                <a:lnTo>
                  <a:pt x="179436" y="575968"/>
                </a:lnTo>
                <a:lnTo>
                  <a:pt x="209342" y="578686"/>
                </a:lnTo>
                <a:lnTo>
                  <a:pt x="209342" y="592278"/>
                </a:lnTo>
                <a:close/>
                <a:moveTo>
                  <a:pt x="330382" y="312472"/>
                </a:moveTo>
                <a:lnTo>
                  <a:pt x="159194" y="312472"/>
                </a:lnTo>
                <a:lnTo>
                  <a:pt x="194241" y="311813"/>
                </a:lnTo>
                <a:lnTo>
                  <a:pt x="211382" y="311611"/>
                </a:lnTo>
                <a:lnTo>
                  <a:pt x="259683" y="306039"/>
                </a:lnTo>
                <a:lnTo>
                  <a:pt x="298784" y="289539"/>
                </a:lnTo>
                <a:lnTo>
                  <a:pt x="327803" y="262437"/>
                </a:lnTo>
                <a:lnTo>
                  <a:pt x="345861" y="225060"/>
                </a:lnTo>
                <a:lnTo>
                  <a:pt x="352076" y="177734"/>
                </a:lnTo>
                <a:lnTo>
                  <a:pt x="345649" y="125298"/>
                </a:lnTo>
                <a:lnTo>
                  <a:pt x="326759" y="82811"/>
                </a:lnTo>
                <a:lnTo>
                  <a:pt x="295994" y="51251"/>
                </a:lnTo>
                <a:lnTo>
                  <a:pt x="253941" y="31597"/>
                </a:lnTo>
                <a:lnTo>
                  <a:pt x="201186" y="24829"/>
                </a:lnTo>
                <a:lnTo>
                  <a:pt x="363381" y="24829"/>
                </a:lnTo>
                <a:lnTo>
                  <a:pt x="388528" y="39427"/>
                </a:lnTo>
                <a:lnTo>
                  <a:pt x="414306" y="67739"/>
                </a:lnTo>
                <a:lnTo>
                  <a:pt x="431061" y="106919"/>
                </a:lnTo>
                <a:lnTo>
                  <a:pt x="437037" y="158706"/>
                </a:lnTo>
                <a:lnTo>
                  <a:pt x="428573" y="207636"/>
                </a:lnTo>
                <a:lnTo>
                  <a:pt x="405517" y="247901"/>
                </a:lnTo>
                <a:lnTo>
                  <a:pt x="371373" y="280266"/>
                </a:lnTo>
                <a:lnTo>
                  <a:pt x="329647" y="305495"/>
                </a:lnTo>
                <a:lnTo>
                  <a:pt x="329647" y="308893"/>
                </a:lnTo>
                <a:lnTo>
                  <a:pt x="330309" y="312206"/>
                </a:lnTo>
                <a:lnTo>
                  <a:pt x="330382" y="312472"/>
                </a:lnTo>
                <a:close/>
                <a:moveTo>
                  <a:pt x="731340" y="848479"/>
                </a:moveTo>
                <a:lnTo>
                  <a:pt x="685992" y="845224"/>
                </a:lnTo>
                <a:lnTo>
                  <a:pt x="641867" y="832631"/>
                </a:lnTo>
                <a:lnTo>
                  <a:pt x="599210" y="811965"/>
                </a:lnTo>
                <a:lnTo>
                  <a:pt x="558266" y="784490"/>
                </a:lnTo>
                <a:lnTo>
                  <a:pt x="519279" y="751469"/>
                </a:lnTo>
                <a:lnTo>
                  <a:pt x="482494" y="714167"/>
                </a:lnTo>
                <a:lnTo>
                  <a:pt x="448157" y="673848"/>
                </a:lnTo>
                <a:lnTo>
                  <a:pt x="416510" y="631775"/>
                </a:lnTo>
                <a:lnTo>
                  <a:pt x="387801" y="589213"/>
                </a:lnTo>
                <a:lnTo>
                  <a:pt x="362272" y="547426"/>
                </a:lnTo>
                <a:lnTo>
                  <a:pt x="338090" y="504612"/>
                </a:lnTo>
                <a:lnTo>
                  <a:pt x="314609" y="459760"/>
                </a:lnTo>
                <a:lnTo>
                  <a:pt x="292020" y="414398"/>
                </a:lnTo>
                <a:lnTo>
                  <a:pt x="270514" y="370055"/>
                </a:lnTo>
                <a:lnTo>
                  <a:pt x="265055" y="359830"/>
                </a:lnTo>
                <a:lnTo>
                  <a:pt x="233386" y="334760"/>
                </a:lnTo>
                <a:lnTo>
                  <a:pt x="194389" y="331319"/>
                </a:lnTo>
                <a:lnTo>
                  <a:pt x="336219" y="331319"/>
                </a:lnTo>
                <a:lnTo>
                  <a:pt x="361298" y="393688"/>
                </a:lnTo>
                <a:lnTo>
                  <a:pt x="385674" y="443031"/>
                </a:lnTo>
                <a:lnTo>
                  <a:pt x="409757" y="488525"/>
                </a:lnTo>
                <a:lnTo>
                  <a:pt x="428881" y="522961"/>
                </a:lnTo>
                <a:lnTo>
                  <a:pt x="450764" y="561126"/>
                </a:lnTo>
                <a:lnTo>
                  <a:pt x="478129" y="604527"/>
                </a:lnTo>
                <a:lnTo>
                  <a:pt x="509965" y="650495"/>
                </a:lnTo>
                <a:lnTo>
                  <a:pt x="545257" y="696363"/>
                </a:lnTo>
                <a:lnTo>
                  <a:pt x="582994" y="739461"/>
                </a:lnTo>
                <a:lnTo>
                  <a:pt x="622163" y="777123"/>
                </a:lnTo>
                <a:lnTo>
                  <a:pt x="661752" y="806681"/>
                </a:lnTo>
                <a:lnTo>
                  <a:pt x="700747" y="825466"/>
                </a:lnTo>
                <a:lnTo>
                  <a:pt x="738137" y="830810"/>
                </a:lnTo>
                <a:lnTo>
                  <a:pt x="750372" y="830810"/>
                </a:lnTo>
                <a:lnTo>
                  <a:pt x="750372" y="847800"/>
                </a:lnTo>
                <a:lnTo>
                  <a:pt x="731340" y="84847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392560" y="131976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392200" y="1320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391840" y="1323360"/>
            <a:ext cx="62640" cy="180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391480" y="132732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391480" y="1329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2416680" y="1331280"/>
            <a:ext cx="12960" cy="5004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416320" y="138312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416320" y="1389600"/>
            <a:ext cx="13680" cy="540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416320" y="139716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2415960" y="1399680"/>
            <a:ext cx="14400" cy="792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2415960" y="140976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2448000" y="1330560"/>
            <a:ext cx="6120" cy="36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14600" y="132012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25" y="0"/>
                </a:lnTo>
                <a:lnTo>
                  <a:pt x="154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514960" y="1321200"/>
            <a:ext cx="13680" cy="1188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0" y="0"/>
                </a:moveTo>
                <a:lnTo>
                  <a:pt x="15282" y="0"/>
                </a:lnTo>
                <a:lnTo>
                  <a:pt x="1528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2515320" y="1335240"/>
            <a:ext cx="12960" cy="28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920" y="0"/>
                </a:lnTo>
                <a:lnTo>
                  <a:pt x="14920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2515320" y="1340280"/>
            <a:ext cx="12960" cy="14400"/>
          </a:xfrm>
          <a:custGeom>
            <a:avLst/>
            <a:gdLst/>
            <a:ahLst/>
            <a:cxnLst/>
            <a:rect l="l" t="t" r="r" b="b"/>
            <a:pathLst>
              <a:path w="15239" h="16509">
                <a:moveTo>
                  <a:pt x="0" y="0"/>
                </a:moveTo>
                <a:lnTo>
                  <a:pt x="14913" y="0"/>
                </a:lnTo>
                <a:lnTo>
                  <a:pt x="14913" y="16508"/>
                </a:lnTo>
                <a:lnTo>
                  <a:pt x="0" y="165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2515320" y="1356840"/>
            <a:ext cx="69480" cy="7920"/>
          </a:xfrm>
          <a:custGeom>
            <a:avLst/>
            <a:gdLst/>
            <a:ahLst/>
            <a:cxnLst/>
            <a:rect l="l" t="t" r="r" b="b"/>
            <a:pathLst>
              <a:path w="71755" h="10159">
                <a:moveTo>
                  <a:pt x="0" y="0"/>
                </a:moveTo>
                <a:lnTo>
                  <a:pt x="71369" y="0"/>
                </a:lnTo>
                <a:lnTo>
                  <a:pt x="7136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2514960" y="1366920"/>
            <a:ext cx="12600" cy="1692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56" y="0"/>
                </a:lnTo>
                <a:lnTo>
                  <a:pt x="14356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2514960" y="1386000"/>
            <a:ext cx="12600" cy="2880"/>
          </a:xfrm>
          <a:custGeom>
            <a:avLst/>
            <a:gdLst/>
            <a:ahLst/>
            <a:cxnLst/>
            <a:rect l="l" t="t" r="r" b="b"/>
            <a:pathLst>
              <a:path w="14605" h="5080">
                <a:moveTo>
                  <a:pt x="0" y="0"/>
                </a:moveTo>
                <a:lnTo>
                  <a:pt x="14525" y="0"/>
                </a:lnTo>
                <a:lnTo>
                  <a:pt x="14525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2514960" y="1391040"/>
            <a:ext cx="12960" cy="180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720" y="0"/>
                </a:lnTo>
                <a:lnTo>
                  <a:pt x="14720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2514960" y="139500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32" y="0"/>
                </a:lnTo>
                <a:lnTo>
                  <a:pt x="151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2514600" y="1402560"/>
            <a:ext cx="13680" cy="540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863" y="0"/>
                </a:lnTo>
                <a:lnTo>
                  <a:pt x="1586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2514600" y="141012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5905" y="0"/>
                </a:lnTo>
                <a:lnTo>
                  <a:pt x="1590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2571120" y="132012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4" y="0"/>
                </a:lnTo>
                <a:lnTo>
                  <a:pt x="160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571120" y="1321200"/>
            <a:ext cx="13680" cy="684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80" y="0"/>
                </a:lnTo>
                <a:lnTo>
                  <a:pt x="158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571480" y="1330200"/>
            <a:ext cx="12960" cy="792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5243" y="0"/>
                </a:lnTo>
                <a:lnTo>
                  <a:pt x="15243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571840" y="134028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843" y="0"/>
                </a:lnTo>
                <a:lnTo>
                  <a:pt x="1484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2572200" y="1347840"/>
            <a:ext cx="12600" cy="684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0" y="0"/>
                </a:moveTo>
                <a:lnTo>
                  <a:pt x="14480" y="0"/>
                </a:lnTo>
                <a:lnTo>
                  <a:pt x="144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2572200" y="1366920"/>
            <a:ext cx="12600" cy="1692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88" y="0"/>
                </a:lnTo>
                <a:lnTo>
                  <a:pt x="14388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571840" y="1386000"/>
            <a:ext cx="12960" cy="684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646" y="0"/>
                </a:lnTo>
                <a:lnTo>
                  <a:pt x="14646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2571840" y="139500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55" y="0"/>
                </a:lnTo>
                <a:lnTo>
                  <a:pt x="1495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571840" y="1401120"/>
            <a:ext cx="1296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164" y="0"/>
                </a:lnTo>
                <a:lnTo>
                  <a:pt x="1516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2571480" y="1402560"/>
            <a:ext cx="13680" cy="540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418" y="0"/>
                </a:lnTo>
                <a:lnTo>
                  <a:pt x="1541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2571480" y="1410120"/>
            <a:ext cx="1296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2654640" y="1319760"/>
            <a:ext cx="54360" cy="9000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734" y="4077"/>
                </a:lnTo>
                <a:lnTo>
                  <a:pt x="5505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522" y="18008"/>
                </a:lnTo>
                <a:lnTo>
                  <a:pt x="15059" y="31706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2335" y="42133"/>
                </a:lnTo>
                <a:lnTo>
                  <a:pt x="51656" y="45531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6413" y="80869"/>
                </a:lnTo>
                <a:lnTo>
                  <a:pt x="55734" y="84267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596" y="80763"/>
                </a:lnTo>
                <a:lnTo>
                  <a:pt x="47185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2834640" y="1317600"/>
            <a:ext cx="57600" cy="93240"/>
          </a:xfrm>
          <a:custGeom>
            <a:avLst/>
            <a:gdLst/>
            <a:ahLst/>
            <a:cxnLst/>
            <a:rect l="l" t="t" r="r" b="b"/>
            <a:pathLst>
              <a:path w="59689" h="95250">
                <a:moveTo>
                  <a:pt x="52754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05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318" y="80232"/>
                </a:lnTo>
                <a:lnTo>
                  <a:pt x="52754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67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2754" y="84267"/>
                </a:lnTo>
                <a:lnTo>
                  <a:pt x="48852" y="88685"/>
                </a:lnTo>
                <a:lnTo>
                  <a:pt x="38200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2948400" y="131976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2948040" y="1320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2947680" y="1323360"/>
            <a:ext cx="62640" cy="180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2947320" y="132732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2947320" y="1329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2972160" y="1331280"/>
            <a:ext cx="13680" cy="432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93" y="0"/>
                </a:lnTo>
                <a:lnTo>
                  <a:pt x="15293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2972520" y="133740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15" y="0"/>
                </a:lnTo>
                <a:lnTo>
                  <a:pt x="1491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2972520" y="134388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06" y="0"/>
                </a:lnTo>
                <a:lnTo>
                  <a:pt x="1480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2972520" y="1350000"/>
            <a:ext cx="12960" cy="684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889" y="0"/>
                </a:lnTo>
                <a:lnTo>
                  <a:pt x="1488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972520" y="1359000"/>
            <a:ext cx="12960" cy="2844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0" y="0"/>
                </a:moveTo>
                <a:lnTo>
                  <a:pt x="15091" y="0"/>
                </a:lnTo>
                <a:lnTo>
                  <a:pt x="15091" y="30477"/>
                </a:lnTo>
                <a:lnTo>
                  <a:pt x="0" y="304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2972160" y="1389600"/>
            <a:ext cx="13680" cy="540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2972160" y="139716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2972160" y="1399680"/>
            <a:ext cx="14400" cy="792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2971800" y="140976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3003120" y="1330560"/>
            <a:ext cx="684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3054240" y="1319760"/>
            <a:ext cx="75960" cy="8964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3174840" y="1319760"/>
            <a:ext cx="63360" cy="360"/>
          </a:xfrm>
          <a:custGeom>
            <a:avLst/>
            <a:gdLst/>
            <a:ahLst/>
            <a:cxnLst/>
            <a:rect l="l" t="t" r="r" b="b"/>
            <a:pathLst>
              <a:path w="65405" h="1269">
                <a:moveTo>
                  <a:pt x="0" y="0"/>
                </a:moveTo>
                <a:lnTo>
                  <a:pt x="64894" y="0"/>
                </a:lnTo>
                <a:lnTo>
                  <a:pt x="648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3174480" y="1320840"/>
            <a:ext cx="63360" cy="360"/>
          </a:xfrm>
          <a:custGeom>
            <a:avLst/>
            <a:gdLst/>
            <a:ahLst/>
            <a:cxnLst/>
            <a:rect l="l" t="t" r="r" b="b"/>
            <a:pathLst>
              <a:path w="65405" h="2540">
                <a:moveTo>
                  <a:pt x="0" y="0"/>
                </a:moveTo>
                <a:lnTo>
                  <a:pt x="64870" y="0"/>
                </a:lnTo>
                <a:lnTo>
                  <a:pt x="648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3174480" y="1323360"/>
            <a:ext cx="62640" cy="4320"/>
          </a:xfrm>
          <a:custGeom>
            <a:avLst/>
            <a:gdLst/>
            <a:ahLst/>
            <a:cxnLst/>
            <a:rect l="l" t="t" r="r" b="b"/>
            <a:pathLst>
              <a:path w="64769" h="6350">
                <a:moveTo>
                  <a:pt x="0" y="0"/>
                </a:moveTo>
                <a:lnTo>
                  <a:pt x="64570" y="0"/>
                </a:lnTo>
                <a:lnTo>
                  <a:pt x="6457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3174480" y="1329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3198960" y="1331280"/>
            <a:ext cx="13680" cy="432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51" y="0"/>
                </a:lnTo>
                <a:lnTo>
                  <a:pt x="1525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3199320" y="1337400"/>
            <a:ext cx="12960" cy="36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4849" y="0"/>
                </a:lnTo>
                <a:lnTo>
                  <a:pt x="14849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3199320" y="1339920"/>
            <a:ext cx="12960" cy="180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654" y="0"/>
                </a:lnTo>
                <a:lnTo>
                  <a:pt x="1465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199320" y="1343880"/>
            <a:ext cx="12600" cy="4320"/>
          </a:xfrm>
          <a:custGeom>
            <a:avLst/>
            <a:gdLst/>
            <a:ahLst/>
            <a:cxnLst/>
            <a:rect l="l" t="t" r="r" b="b"/>
            <a:pathLst>
              <a:path w="14605" h="6350">
                <a:moveTo>
                  <a:pt x="0" y="0"/>
                </a:moveTo>
                <a:lnTo>
                  <a:pt x="14504" y="0"/>
                </a:lnTo>
                <a:lnTo>
                  <a:pt x="14504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3199320" y="1350000"/>
            <a:ext cx="12600" cy="27000"/>
          </a:xfrm>
          <a:custGeom>
            <a:avLst/>
            <a:gdLst/>
            <a:ahLst/>
            <a:cxnLst/>
            <a:rect l="l" t="t" r="r" b="b"/>
            <a:pathLst>
              <a:path w="14605" h="29209">
                <a:moveTo>
                  <a:pt x="0" y="0"/>
                </a:moveTo>
                <a:lnTo>
                  <a:pt x="14499" y="0"/>
                </a:lnTo>
                <a:lnTo>
                  <a:pt x="14499" y="29207"/>
                </a:lnTo>
                <a:lnTo>
                  <a:pt x="0" y="29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3199320" y="1379520"/>
            <a:ext cx="12960" cy="792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4716" y="0"/>
                </a:lnTo>
                <a:lnTo>
                  <a:pt x="1471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3199320" y="138960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097" y="0"/>
                </a:lnTo>
                <a:lnTo>
                  <a:pt x="1509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3199320" y="139716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404" y="0"/>
                </a:lnTo>
                <a:lnTo>
                  <a:pt x="15404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3198960" y="1399680"/>
            <a:ext cx="14400" cy="792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886" y="0"/>
                </a:lnTo>
                <a:lnTo>
                  <a:pt x="1588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3198960" y="140976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3230280" y="1330560"/>
            <a:ext cx="684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3296880" y="1319760"/>
            <a:ext cx="54360" cy="9000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13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55725"/>
                </a:lnTo>
                <a:lnTo>
                  <a:pt x="14953" y="61841"/>
                </a:lnTo>
                <a:lnTo>
                  <a:pt x="14953" y="72035"/>
                </a:lnTo>
                <a:lnTo>
                  <a:pt x="15632" y="76112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3480840" y="1319760"/>
            <a:ext cx="67680" cy="9108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3619080" y="1319760"/>
            <a:ext cx="69840" cy="8964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>
            <a:off x="3758400" y="1319040"/>
            <a:ext cx="15120" cy="90720"/>
          </a:xfrm>
          <a:custGeom>
            <a:avLst/>
            <a:gdLst/>
            <a:ahLst/>
            <a:cxnLst/>
            <a:rect l="l" t="t" r="r" b="b"/>
            <a:pathLst>
              <a:path w="17145" h="92709">
                <a:moveTo>
                  <a:pt x="15632" y="92422"/>
                </a:moveTo>
                <a:lnTo>
                  <a:pt x="1359" y="92422"/>
                </a:lnTo>
                <a:lnTo>
                  <a:pt x="679" y="91743"/>
                </a:lnTo>
                <a:lnTo>
                  <a:pt x="1072" y="85106"/>
                </a:lnTo>
                <a:lnTo>
                  <a:pt x="1258" y="78937"/>
                </a:lnTo>
                <a:lnTo>
                  <a:pt x="1264" y="32226"/>
                </a:lnTo>
                <a:lnTo>
                  <a:pt x="1189" y="26163"/>
                </a:lnTo>
                <a:lnTo>
                  <a:pt x="785" y="14164"/>
                </a:lnTo>
                <a:lnTo>
                  <a:pt x="0" y="2038"/>
                </a:lnTo>
                <a:lnTo>
                  <a:pt x="1359" y="679"/>
                </a:lnTo>
                <a:lnTo>
                  <a:pt x="10874" y="679"/>
                </a:lnTo>
                <a:lnTo>
                  <a:pt x="15632" y="0"/>
                </a:lnTo>
                <a:lnTo>
                  <a:pt x="16312" y="1359"/>
                </a:lnTo>
                <a:lnTo>
                  <a:pt x="16206" y="11563"/>
                </a:lnTo>
                <a:lnTo>
                  <a:pt x="15738" y="32226"/>
                </a:lnTo>
                <a:lnTo>
                  <a:pt x="15802" y="66938"/>
                </a:lnTo>
                <a:lnTo>
                  <a:pt x="16206" y="78937"/>
                </a:lnTo>
                <a:lnTo>
                  <a:pt x="16992" y="91063"/>
                </a:lnTo>
                <a:lnTo>
                  <a:pt x="15632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>
            <a:off x="3832920" y="1319760"/>
            <a:ext cx="73440" cy="8964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>
            <a:off x="3966120" y="1319760"/>
            <a:ext cx="53640" cy="90000"/>
          </a:xfrm>
          <a:custGeom>
            <a:avLst/>
            <a:gdLst/>
            <a:ahLst/>
            <a:cxnLst/>
            <a:rect l="l" t="t" r="r" b="b"/>
            <a:pathLst>
              <a:path w="55879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054" y="4077"/>
                </a:lnTo>
                <a:lnTo>
                  <a:pt x="55054" y="10873"/>
                </a:lnTo>
                <a:lnTo>
                  <a:pt x="15632" y="10873"/>
                </a:lnTo>
                <a:lnTo>
                  <a:pt x="15236" y="18008"/>
                </a:lnTo>
                <a:lnTo>
                  <a:pt x="15038" y="24804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1656" y="42133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5734" y="80869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5734" y="80869"/>
                </a:moveTo>
                <a:lnTo>
                  <a:pt x="22429" y="80869"/>
                </a:lnTo>
                <a:lnTo>
                  <a:pt x="30585" y="80763"/>
                </a:lnTo>
                <a:lnTo>
                  <a:pt x="46898" y="80296"/>
                </a:lnTo>
                <a:lnTo>
                  <a:pt x="55054" y="80190"/>
                </a:lnTo>
                <a:lnTo>
                  <a:pt x="55734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>
            <a:off x="4084560" y="1319760"/>
            <a:ext cx="65880" cy="9036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207680" y="1317600"/>
            <a:ext cx="58320" cy="93240"/>
          </a:xfrm>
          <a:custGeom>
            <a:avLst/>
            <a:gdLst/>
            <a:ahLst/>
            <a:cxnLst/>
            <a:rect l="l" t="t" r="r" b="b"/>
            <a:pathLst>
              <a:path w="60325" h="95250">
                <a:moveTo>
                  <a:pt x="53216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73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388" y="34318"/>
                </a:lnTo>
                <a:lnTo>
                  <a:pt x="37042" y="41284"/>
                </a:lnTo>
                <a:lnTo>
                  <a:pt x="52696" y="50543"/>
                </a:lnTo>
                <a:lnTo>
                  <a:pt x="59812" y="67957"/>
                </a:lnTo>
                <a:lnTo>
                  <a:pt x="56891" y="80232"/>
                </a:lnTo>
                <a:lnTo>
                  <a:pt x="53216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792" y="80190"/>
                </a:lnTo>
                <a:lnTo>
                  <a:pt x="135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3216" y="84267"/>
                </a:lnTo>
                <a:lnTo>
                  <a:pt x="49192" y="88685"/>
                </a:lnTo>
                <a:lnTo>
                  <a:pt x="38306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4342680" y="1318680"/>
            <a:ext cx="1080" cy="36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0"/>
                </a:moveTo>
                <a:lnTo>
                  <a:pt x="3017" y="0"/>
                </a:lnTo>
                <a:lnTo>
                  <a:pt x="301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4330080" y="132012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5" y="0"/>
                </a:lnTo>
                <a:lnTo>
                  <a:pt x="160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>
            <a:off x="4330080" y="1321200"/>
            <a:ext cx="14400" cy="6840"/>
          </a:xfrm>
          <a:custGeom>
            <a:avLst/>
            <a:gdLst/>
            <a:ahLst/>
            <a:cxnLst/>
            <a:rect l="l" t="t" r="r" b="b"/>
            <a:pathLst>
              <a:path w="16510" h="8890">
                <a:moveTo>
                  <a:pt x="0" y="0"/>
                </a:moveTo>
                <a:lnTo>
                  <a:pt x="15914" y="0"/>
                </a:lnTo>
                <a:lnTo>
                  <a:pt x="15914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>
            <a:off x="4330440" y="1330200"/>
            <a:ext cx="13680" cy="792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0" y="0"/>
                </a:moveTo>
                <a:lnTo>
                  <a:pt x="15262" y="0"/>
                </a:lnTo>
                <a:lnTo>
                  <a:pt x="15262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>
            <a:off x="4330800" y="1340280"/>
            <a:ext cx="12960" cy="28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872" y="0"/>
                </a:lnTo>
                <a:lnTo>
                  <a:pt x="14872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>
            <a:off x="4331160" y="1345320"/>
            <a:ext cx="12960" cy="936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0"/>
                </a:moveTo>
                <a:lnTo>
                  <a:pt x="14646" y="0"/>
                </a:lnTo>
                <a:lnTo>
                  <a:pt x="14646" y="11429"/>
                </a:lnTo>
                <a:lnTo>
                  <a:pt x="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>
            <a:off x="4331160" y="1356840"/>
            <a:ext cx="12600" cy="3204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0"/>
                </a:moveTo>
                <a:lnTo>
                  <a:pt x="14520" y="0"/>
                </a:lnTo>
                <a:lnTo>
                  <a:pt x="14520" y="34287"/>
                </a:lnTo>
                <a:lnTo>
                  <a:pt x="0" y="34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>
            <a:off x="4331160" y="1391040"/>
            <a:ext cx="12600" cy="432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600" y="0"/>
                </a:lnTo>
                <a:lnTo>
                  <a:pt x="1460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>
            <a:off x="4331160" y="139752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29" y="0"/>
                </a:lnTo>
                <a:lnTo>
                  <a:pt x="1482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>
            <a:off x="4330800" y="1403640"/>
            <a:ext cx="13680" cy="432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09" y="0"/>
                </a:lnTo>
                <a:lnTo>
                  <a:pt x="1530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>
            <a:off x="4330440" y="1410120"/>
            <a:ext cx="1296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>
            <a:off x="4404960" y="131976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>
            <a:off x="4404600" y="1320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>
            <a:off x="4404240" y="1323360"/>
            <a:ext cx="62640" cy="1800"/>
          </a:xfrm>
          <a:custGeom>
            <a:avLst/>
            <a:gdLst/>
            <a:ahLst/>
            <a:cxnLst/>
            <a:rect l="l" t="t" r="r" b="b"/>
            <a:pathLst>
              <a:path w="64770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>
            <a:off x="4403880" y="132732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>
            <a:off x="4403880" y="1329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>
            <a:off x="4429080" y="1330920"/>
            <a:ext cx="12960" cy="5004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>
            <a:off x="4429080" y="1383120"/>
            <a:ext cx="12960" cy="432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>
            <a:off x="4428720" y="1389600"/>
            <a:ext cx="13680" cy="540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>
            <a:off x="4428720" y="139716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>
            <a:off x="4428720" y="1399680"/>
            <a:ext cx="14400" cy="792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>
            <a:off x="4428360" y="1409760"/>
            <a:ext cx="1440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>
            <a:off x="4460400" y="1330560"/>
            <a:ext cx="612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>
            <a:off x="4522320" y="1319040"/>
            <a:ext cx="69840" cy="9036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>
            <a:off x="2398320" y="1476720"/>
            <a:ext cx="82080" cy="9360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>
            <a:off x="2547000" y="1478160"/>
            <a:ext cx="50400" cy="360"/>
          </a:xfrm>
          <a:custGeom>
            <a:avLst/>
            <a:gdLst/>
            <a:ahLst/>
            <a:cxnLst/>
            <a:rect l="l" t="t" r="r" b="b"/>
            <a:pathLst>
              <a:path w="52705" h="1269">
                <a:moveTo>
                  <a:pt x="0" y="0"/>
                </a:moveTo>
                <a:lnTo>
                  <a:pt x="52413" y="0"/>
                </a:lnTo>
                <a:lnTo>
                  <a:pt x="5241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>
            <a:off x="2547000" y="1479240"/>
            <a:ext cx="51120" cy="1800"/>
          </a:xfrm>
          <a:custGeom>
            <a:avLst/>
            <a:gdLst/>
            <a:ahLst/>
            <a:cxnLst/>
            <a:rect l="l" t="t" r="r" b="b"/>
            <a:pathLst>
              <a:path w="53339" h="3809">
                <a:moveTo>
                  <a:pt x="0" y="0"/>
                </a:moveTo>
                <a:lnTo>
                  <a:pt x="52986" y="0"/>
                </a:lnTo>
                <a:lnTo>
                  <a:pt x="5298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>
            <a:off x="2547000" y="1483200"/>
            <a:ext cx="50400" cy="360"/>
          </a:xfrm>
          <a:custGeom>
            <a:avLst/>
            <a:gdLst/>
            <a:ahLst/>
            <a:cxnLst/>
            <a:rect l="l" t="t" r="r" b="b"/>
            <a:pathLst>
              <a:path w="52705" h="2540">
                <a:moveTo>
                  <a:pt x="0" y="0"/>
                </a:moveTo>
                <a:lnTo>
                  <a:pt x="52608" y="0"/>
                </a:lnTo>
                <a:lnTo>
                  <a:pt x="5260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>
            <a:off x="2547000" y="1485720"/>
            <a:ext cx="50400" cy="1800"/>
          </a:xfrm>
          <a:custGeom>
            <a:avLst/>
            <a:gdLst/>
            <a:ahLst/>
            <a:cxnLst/>
            <a:rect l="l" t="t" r="r" b="b"/>
            <a:pathLst>
              <a:path w="52705" h="3809">
                <a:moveTo>
                  <a:pt x="0" y="0"/>
                </a:moveTo>
                <a:lnTo>
                  <a:pt x="52236" y="0"/>
                </a:lnTo>
                <a:lnTo>
                  <a:pt x="5223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>
            <a:off x="2547360" y="1489680"/>
            <a:ext cx="12600" cy="1692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604" y="0"/>
                </a:lnTo>
                <a:lnTo>
                  <a:pt x="14604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>
            <a:off x="2547720" y="1508400"/>
            <a:ext cx="12600" cy="7920"/>
          </a:xfrm>
          <a:custGeom>
            <a:avLst/>
            <a:gdLst/>
            <a:ahLst/>
            <a:cxnLst/>
            <a:rect l="l" t="t" r="r" b="b"/>
            <a:pathLst>
              <a:path w="14605" h="10159">
                <a:moveTo>
                  <a:pt x="0" y="0"/>
                </a:moveTo>
                <a:lnTo>
                  <a:pt x="14394" y="0"/>
                </a:lnTo>
                <a:lnTo>
                  <a:pt x="14394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>
            <a:off x="2547720" y="1518840"/>
            <a:ext cx="45360" cy="1800"/>
          </a:xfrm>
          <a:custGeom>
            <a:avLst/>
            <a:gdLst/>
            <a:ahLst/>
            <a:cxnLst/>
            <a:rect l="l" t="t" r="r" b="b"/>
            <a:pathLst>
              <a:path w="47625" h="3809">
                <a:moveTo>
                  <a:pt x="0" y="0"/>
                </a:moveTo>
                <a:lnTo>
                  <a:pt x="47037" y="0"/>
                </a:lnTo>
                <a:lnTo>
                  <a:pt x="47037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>
            <a:off x="2547720" y="1522440"/>
            <a:ext cx="45000" cy="180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723" y="0"/>
                </a:lnTo>
                <a:lnTo>
                  <a:pt x="46723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>
            <a:off x="2547720" y="1526400"/>
            <a:ext cx="45000" cy="180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378" y="0"/>
                </a:lnTo>
                <a:lnTo>
                  <a:pt x="4637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>
            <a:off x="2547720" y="1530000"/>
            <a:ext cx="12600" cy="12960"/>
          </a:xfrm>
          <a:custGeom>
            <a:avLst/>
            <a:gdLst/>
            <a:ahLst/>
            <a:cxnLst/>
            <a:rect l="l" t="t" r="r" b="b"/>
            <a:pathLst>
              <a:path w="14605" h="15240">
                <a:moveTo>
                  <a:pt x="0" y="0"/>
                </a:moveTo>
                <a:lnTo>
                  <a:pt x="14469" y="0"/>
                </a:lnTo>
                <a:lnTo>
                  <a:pt x="14469" y="15238"/>
                </a:lnTo>
                <a:lnTo>
                  <a:pt x="0" y="152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>
            <a:off x="2547360" y="154548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671" y="0"/>
                </a:lnTo>
                <a:lnTo>
                  <a:pt x="14671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>
            <a:off x="2547360" y="155304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13" y="0"/>
                </a:lnTo>
                <a:lnTo>
                  <a:pt x="1511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>
            <a:off x="2547000" y="1560600"/>
            <a:ext cx="13680" cy="684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57" y="0"/>
                </a:lnTo>
                <a:lnTo>
                  <a:pt x="15857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>
            <a:off x="2547000" y="1569600"/>
            <a:ext cx="1368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745" y="0"/>
                </a:lnTo>
                <a:lnTo>
                  <a:pt x="1574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>
            <a:off x="2589120" y="1489680"/>
            <a:ext cx="7920" cy="36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9685" y="0"/>
                </a:lnTo>
                <a:lnTo>
                  <a:pt x="968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>
            <a:off x="2593440" y="1517400"/>
            <a:ext cx="360" cy="36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0"/>
                </a:moveTo>
                <a:lnTo>
                  <a:pt x="654" y="0"/>
                </a:lnTo>
                <a:lnTo>
                  <a:pt x="65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>
            <a:off x="2562120" y="1529640"/>
            <a:ext cx="30240" cy="360"/>
          </a:xfrm>
          <a:custGeom>
            <a:avLst/>
            <a:gdLst/>
            <a:ahLst/>
            <a:cxnLst/>
            <a:rect l="l" t="t" r="r" b="b"/>
            <a:pathLst>
              <a:path w="32385" h="1269">
                <a:moveTo>
                  <a:pt x="31265" y="679"/>
                </a:moveTo>
                <a:lnTo>
                  <a:pt x="23512" y="286"/>
                </a:lnTo>
                <a:lnTo>
                  <a:pt x="15632" y="84"/>
                </a:lnTo>
                <a:lnTo>
                  <a:pt x="0" y="0"/>
                </a:lnTo>
                <a:lnTo>
                  <a:pt x="31945" y="0"/>
                </a:lnTo>
                <a:lnTo>
                  <a:pt x="31265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>
            <a:off x="2720520" y="1478520"/>
            <a:ext cx="69840" cy="8964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>
            <a:off x="2859840" y="1478520"/>
            <a:ext cx="54360" cy="9000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81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73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>
            <a:off x="2969280" y="1478520"/>
            <a:ext cx="111240" cy="8964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>
            <a:off x="3196800" y="1478520"/>
            <a:ext cx="32760" cy="90720"/>
          </a:xfrm>
          <a:custGeom>
            <a:avLst/>
            <a:gdLst/>
            <a:ahLst/>
            <a:cxnLst/>
            <a:rect l="l" t="t" r="r" b="b"/>
            <a:pathLst>
              <a:path w="34925" h="92709">
                <a:moveTo>
                  <a:pt x="31559" y="80869"/>
                </a:moveTo>
                <a:lnTo>
                  <a:pt x="14273" y="80869"/>
                </a:lnTo>
                <a:lnTo>
                  <a:pt x="17671" y="78151"/>
                </a:lnTo>
                <a:lnTo>
                  <a:pt x="19031" y="72035"/>
                </a:lnTo>
                <a:lnTo>
                  <a:pt x="20390" y="69317"/>
                </a:lnTo>
                <a:lnTo>
                  <a:pt x="19710" y="58443"/>
                </a:lnTo>
                <a:lnTo>
                  <a:pt x="19625" y="23190"/>
                </a:lnTo>
                <a:lnTo>
                  <a:pt x="19424" y="12179"/>
                </a:lnTo>
                <a:lnTo>
                  <a:pt x="19031" y="1359"/>
                </a:lnTo>
                <a:lnTo>
                  <a:pt x="19710" y="0"/>
                </a:lnTo>
                <a:lnTo>
                  <a:pt x="34663" y="0"/>
                </a:lnTo>
                <a:lnTo>
                  <a:pt x="34663" y="66598"/>
                </a:lnTo>
                <a:lnTo>
                  <a:pt x="33325" y="77514"/>
                </a:lnTo>
                <a:lnTo>
                  <a:pt x="31559" y="80869"/>
                </a:lnTo>
                <a:close/>
                <a:moveTo>
                  <a:pt x="10195" y="92422"/>
                </a:moveTo>
                <a:lnTo>
                  <a:pt x="7476" y="92422"/>
                </a:lnTo>
                <a:lnTo>
                  <a:pt x="679" y="91063"/>
                </a:lnTo>
                <a:lnTo>
                  <a:pt x="0" y="90384"/>
                </a:lnTo>
                <a:lnTo>
                  <a:pt x="0" y="80190"/>
                </a:lnTo>
                <a:lnTo>
                  <a:pt x="679" y="79510"/>
                </a:lnTo>
                <a:lnTo>
                  <a:pt x="3398" y="80190"/>
                </a:lnTo>
                <a:lnTo>
                  <a:pt x="5437" y="80869"/>
                </a:lnTo>
                <a:lnTo>
                  <a:pt x="31559" y="80869"/>
                </a:lnTo>
                <a:lnTo>
                  <a:pt x="29056" y="85627"/>
                </a:lnTo>
                <a:lnTo>
                  <a:pt x="21473" y="90681"/>
                </a:lnTo>
                <a:lnTo>
                  <a:pt x="10195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>
            <a:off x="3298320" y="1478880"/>
            <a:ext cx="5364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82" y="0"/>
                </a:lnTo>
                <a:lnTo>
                  <a:pt x="5548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>
            <a:off x="3298320" y="1479960"/>
            <a:ext cx="5364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667" y="0"/>
                </a:lnTo>
                <a:lnTo>
                  <a:pt x="5566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>
            <a:off x="3298320" y="1482840"/>
            <a:ext cx="52920" cy="1800"/>
          </a:xfrm>
          <a:custGeom>
            <a:avLst/>
            <a:gdLst/>
            <a:ahLst/>
            <a:cxnLst/>
            <a:rect l="l" t="t" r="r" b="b"/>
            <a:pathLst>
              <a:path w="55245" h="3809">
                <a:moveTo>
                  <a:pt x="0" y="0"/>
                </a:moveTo>
                <a:lnTo>
                  <a:pt x="55144" y="0"/>
                </a:lnTo>
                <a:lnTo>
                  <a:pt x="5514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>
            <a:off x="3298320" y="148644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15" y="0"/>
                </a:lnTo>
                <a:lnTo>
                  <a:pt x="547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>
            <a:off x="3298680" y="1487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>
            <a:off x="3298680" y="1488960"/>
            <a:ext cx="12960" cy="540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29" y="0"/>
                </a:lnTo>
                <a:lnTo>
                  <a:pt x="1512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>
            <a:off x="3298680" y="1496520"/>
            <a:ext cx="12960" cy="1800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0"/>
                </a:moveTo>
                <a:lnTo>
                  <a:pt x="14982" y="0"/>
                </a:lnTo>
                <a:lnTo>
                  <a:pt x="14982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>
            <a:off x="3298680" y="1517040"/>
            <a:ext cx="4932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1395" y="0"/>
                </a:lnTo>
                <a:lnTo>
                  <a:pt x="513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>
            <a:off x="3298680" y="1518120"/>
            <a:ext cx="50040" cy="180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0"/>
                </a:moveTo>
                <a:lnTo>
                  <a:pt x="51608" y="0"/>
                </a:lnTo>
                <a:lnTo>
                  <a:pt x="5160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>
            <a:off x="3299040" y="1522080"/>
            <a:ext cx="4932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1121" y="0"/>
                </a:lnTo>
                <a:lnTo>
                  <a:pt x="5112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>
            <a:off x="3299040" y="1524600"/>
            <a:ext cx="4932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0886" y="0"/>
                </a:lnTo>
                <a:lnTo>
                  <a:pt x="50886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>
            <a:off x="3299040" y="1527120"/>
            <a:ext cx="48600" cy="36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0"/>
                </a:moveTo>
                <a:lnTo>
                  <a:pt x="50781" y="0"/>
                </a:lnTo>
                <a:lnTo>
                  <a:pt x="507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>
            <a:off x="3299040" y="1528560"/>
            <a:ext cx="12600" cy="432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442" y="0"/>
                </a:lnTo>
                <a:lnTo>
                  <a:pt x="14442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>
            <a:off x="3299040" y="1534680"/>
            <a:ext cx="12600" cy="2340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14116" y="0"/>
                </a:lnTo>
                <a:lnTo>
                  <a:pt x="14116" y="25398"/>
                </a:lnTo>
                <a:lnTo>
                  <a:pt x="0" y="25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>
            <a:off x="3299040" y="156024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15" y="0"/>
                </a:lnTo>
                <a:lnTo>
                  <a:pt x="55215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>
            <a:off x="3299040" y="1562760"/>
            <a:ext cx="52920" cy="4320"/>
          </a:xfrm>
          <a:custGeom>
            <a:avLst/>
            <a:gdLst/>
            <a:ahLst/>
            <a:cxnLst/>
            <a:rect l="l" t="t" r="r" b="b"/>
            <a:pathLst>
              <a:path w="55245" h="6350">
                <a:moveTo>
                  <a:pt x="0" y="0"/>
                </a:moveTo>
                <a:lnTo>
                  <a:pt x="54971" y="0"/>
                </a:lnTo>
                <a:lnTo>
                  <a:pt x="5497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>
            <a:off x="3298680" y="1568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23" y="0"/>
                </a:lnTo>
                <a:lnTo>
                  <a:pt x="5472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>
            <a:off x="3324960" y="1488960"/>
            <a:ext cx="26280" cy="36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0"/>
                </a:moveTo>
                <a:lnTo>
                  <a:pt x="28110" y="0"/>
                </a:lnTo>
                <a:lnTo>
                  <a:pt x="2811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>
            <a:off x="3342240" y="1516680"/>
            <a:ext cx="612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816" y="679"/>
                </a:moveTo>
                <a:lnTo>
                  <a:pt x="0" y="679"/>
                </a:lnTo>
                <a:lnTo>
                  <a:pt x="7476" y="0"/>
                </a:lnTo>
                <a:lnTo>
                  <a:pt x="781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>
            <a:off x="3320640" y="1528200"/>
            <a:ext cx="2700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>
            <a:off x="3321360" y="1558800"/>
            <a:ext cx="3132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84" y="0"/>
                </a:lnTo>
                <a:lnTo>
                  <a:pt x="3318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>
            <a:off x="3417120" y="1478520"/>
            <a:ext cx="65880" cy="9036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>
            <a:off x="3540240" y="1476720"/>
            <a:ext cx="57600" cy="93600"/>
          </a:xfrm>
          <a:custGeom>
            <a:avLst/>
            <a:gdLst/>
            <a:ahLst/>
            <a:cxnLst/>
            <a:rect l="l" t="t" r="r" b="b"/>
            <a:pathLst>
              <a:path w="59689" h="95884">
                <a:moveTo>
                  <a:pt x="52773" y="84267"/>
                </a:moveTo>
                <a:lnTo>
                  <a:pt x="33984" y="84267"/>
                </a:lnTo>
                <a:lnTo>
                  <a:pt x="43499" y="80190"/>
                </a:lnTo>
                <a:lnTo>
                  <a:pt x="43499" y="69317"/>
                </a:lnTo>
                <a:lnTo>
                  <a:pt x="36702" y="58305"/>
                </a:lnTo>
                <a:lnTo>
                  <a:pt x="21749" y="51053"/>
                </a:lnTo>
                <a:lnTo>
                  <a:pt x="6796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2038"/>
                </a:lnTo>
                <a:lnTo>
                  <a:pt x="54374" y="4757"/>
                </a:lnTo>
                <a:lnTo>
                  <a:pt x="55054" y="5436"/>
                </a:lnTo>
                <a:lnTo>
                  <a:pt x="54374" y="9514"/>
                </a:lnTo>
                <a:lnTo>
                  <a:pt x="54374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222" y="80339"/>
                </a:lnTo>
                <a:lnTo>
                  <a:pt x="52773" y="84267"/>
                </a:lnTo>
                <a:close/>
                <a:moveTo>
                  <a:pt x="53015" y="17669"/>
                </a:moveTo>
                <a:lnTo>
                  <a:pt x="45538" y="13591"/>
                </a:lnTo>
                <a:lnTo>
                  <a:pt x="39421" y="11552"/>
                </a:lnTo>
                <a:lnTo>
                  <a:pt x="54374" y="11552"/>
                </a:lnTo>
                <a:lnTo>
                  <a:pt x="54261" y="13591"/>
                </a:lnTo>
                <a:lnTo>
                  <a:pt x="53695" y="16989"/>
                </a:lnTo>
                <a:lnTo>
                  <a:pt x="53015" y="17669"/>
                </a:lnTo>
                <a:close/>
                <a:moveTo>
                  <a:pt x="25828" y="95820"/>
                </a:moveTo>
                <a:lnTo>
                  <a:pt x="19402" y="95438"/>
                </a:lnTo>
                <a:lnTo>
                  <a:pt x="12659" y="94291"/>
                </a:lnTo>
                <a:lnTo>
                  <a:pt x="6042" y="92380"/>
                </a:lnTo>
                <a:lnTo>
                  <a:pt x="0" y="89704"/>
                </a:lnTo>
                <a:lnTo>
                  <a:pt x="113" y="84267"/>
                </a:lnTo>
                <a:lnTo>
                  <a:pt x="566" y="81549"/>
                </a:lnTo>
                <a:lnTo>
                  <a:pt x="679" y="76792"/>
                </a:lnTo>
                <a:lnTo>
                  <a:pt x="2039" y="76792"/>
                </a:lnTo>
                <a:lnTo>
                  <a:pt x="8835" y="81549"/>
                </a:lnTo>
                <a:lnTo>
                  <a:pt x="16312" y="84267"/>
                </a:lnTo>
                <a:lnTo>
                  <a:pt x="52773" y="84267"/>
                </a:lnTo>
                <a:lnTo>
                  <a:pt x="48597" y="89024"/>
                </a:lnTo>
                <a:lnTo>
                  <a:pt x="37913" y="94143"/>
                </a:lnTo>
                <a:lnTo>
                  <a:pt x="25828" y="958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>
            <a:off x="3662640" y="1478880"/>
            <a:ext cx="5364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47" y="0"/>
                </a:lnTo>
                <a:lnTo>
                  <a:pt x="5544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>
            <a:off x="3662640" y="147996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51" y="0"/>
                </a:lnTo>
                <a:lnTo>
                  <a:pt x="5525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>
            <a:off x="3662640" y="1482840"/>
            <a:ext cx="52920" cy="288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0" y="0"/>
                </a:moveTo>
                <a:lnTo>
                  <a:pt x="54806" y="0"/>
                </a:lnTo>
                <a:lnTo>
                  <a:pt x="54806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>
            <a:off x="3663000" y="1487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3663000" y="1488960"/>
            <a:ext cx="12600" cy="540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450" y="0"/>
                </a:lnTo>
                <a:lnTo>
                  <a:pt x="1445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3663000" y="1496520"/>
            <a:ext cx="12600" cy="1800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358" y="0"/>
                </a:lnTo>
                <a:lnTo>
                  <a:pt x="14358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663000" y="1517040"/>
            <a:ext cx="50040" cy="360"/>
          </a:xfrm>
          <a:custGeom>
            <a:avLst/>
            <a:gdLst/>
            <a:ahLst/>
            <a:cxnLst/>
            <a:rect l="l" t="t" r="r" b="b"/>
            <a:pathLst>
              <a:path w="52070" h="1269">
                <a:moveTo>
                  <a:pt x="0" y="0"/>
                </a:moveTo>
                <a:lnTo>
                  <a:pt x="51509" y="0"/>
                </a:lnTo>
                <a:lnTo>
                  <a:pt x="51509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3663000" y="1518120"/>
            <a:ext cx="49320" cy="1800"/>
          </a:xfrm>
          <a:custGeom>
            <a:avLst/>
            <a:gdLst/>
            <a:ahLst/>
            <a:cxnLst/>
            <a:rect l="l" t="t" r="r" b="b"/>
            <a:pathLst>
              <a:path w="51435" h="3809">
                <a:moveTo>
                  <a:pt x="0" y="0"/>
                </a:moveTo>
                <a:lnTo>
                  <a:pt x="51325" y="0"/>
                </a:lnTo>
                <a:lnTo>
                  <a:pt x="51325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3663000" y="1522080"/>
            <a:ext cx="49320" cy="2880"/>
          </a:xfrm>
          <a:custGeom>
            <a:avLst/>
            <a:gdLst/>
            <a:ahLst/>
            <a:cxnLst/>
            <a:rect l="l" t="t" r="r" b="b"/>
            <a:pathLst>
              <a:path w="51435" h="5080">
                <a:moveTo>
                  <a:pt x="0" y="0"/>
                </a:moveTo>
                <a:lnTo>
                  <a:pt x="51061" y="0"/>
                </a:lnTo>
                <a:lnTo>
                  <a:pt x="51061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3663000" y="1527120"/>
            <a:ext cx="4932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0970" y="0"/>
                </a:lnTo>
                <a:lnTo>
                  <a:pt x="5097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663000" y="1528560"/>
            <a:ext cx="12600" cy="1044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0"/>
                </a:moveTo>
                <a:lnTo>
                  <a:pt x="14358" y="0"/>
                </a:lnTo>
                <a:lnTo>
                  <a:pt x="14358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3663000" y="1541160"/>
            <a:ext cx="12600" cy="1188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0"/>
                </a:moveTo>
                <a:lnTo>
                  <a:pt x="14452" y="0"/>
                </a:lnTo>
                <a:lnTo>
                  <a:pt x="1445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3662640" y="1555200"/>
            <a:ext cx="12960" cy="28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617" y="0"/>
                </a:lnTo>
                <a:lnTo>
                  <a:pt x="14617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3662640" y="1560240"/>
            <a:ext cx="53640" cy="432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0"/>
                </a:moveTo>
                <a:lnTo>
                  <a:pt x="55556" y="0"/>
                </a:lnTo>
                <a:lnTo>
                  <a:pt x="5555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3662640" y="1566360"/>
            <a:ext cx="5364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317" y="0"/>
                </a:lnTo>
                <a:lnTo>
                  <a:pt x="5531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3662280" y="1568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35" y="0"/>
                </a:lnTo>
                <a:lnTo>
                  <a:pt x="5473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>
            <a:off x="3688560" y="1488960"/>
            <a:ext cx="2700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0"/>
                </a:moveTo>
                <a:lnTo>
                  <a:pt x="28648" y="0"/>
                </a:lnTo>
                <a:lnTo>
                  <a:pt x="2864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3705840" y="1516680"/>
            <a:ext cx="684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496" y="679"/>
                </a:moveTo>
                <a:lnTo>
                  <a:pt x="0" y="679"/>
                </a:lnTo>
                <a:lnTo>
                  <a:pt x="8156" y="0"/>
                </a:lnTo>
                <a:lnTo>
                  <a:pt x="849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3684960" y="1528200"/>
            <a:ext cx="2700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>
            <a:off x="3684960" y="1558800"/>
            <a:ext cx="3132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57" y="0"/>
                </a:lnTo>
                <a:lnTo>
                  <a:pt x="3315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>
            <a:off x="3773160" y="1477800"/>
            <a:ext cx="69840" cy="9036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17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17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utgers.webex.com/meet/sw978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88720" y="2565360"/>
            <a:ext cx="685620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Architecture (CS-211)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Recitation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995200" y="3949560"/>
            <a:ext cx="32900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Song Wen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1"/>
          <p:cNvSpPr/>
          <p:nvPr/>
        </p:nvSpPr>
        <p:spPr>
          <a:xfrm>
            <a:off x="536040" y="761760"/>
            <a:ext cx="429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the Autograder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DC005AF1-8BFB-4D7B-920F-79905B790171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Untar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pa1_grader.tar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$ tar </a:t>
            </a:r>
            <a:r>
              <a:rPr lang="en-US" altLang="zh-C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pa1_grader.tar (will create pa1 directory)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pa1 directory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</a:t>
            </a:r>
            <a:r>
              <a:rPr lang="en-US" dirty="0"/>
              <a:t> cd pa1 </a:t>
            </a:r>
          </a:p>
          <a:p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dirty="0"/>
              <a:t> mkdir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dirty="0"/>
              <a:t> mkdir </a:t>
            </a:r>
            <a:r>
              <a:rPr lang="en-US" dirty="0" err="1"/>
              <a:t>src</a:t>
            </a:r>
            <a:r>
              <a:rPr lang="en-US" dirty="0"/>
              <a:t>/yell pa1</a:t>
            </a:r>
          </a:p>
          <a:p>
            <a:r>
              <a:rPr lang="en-US" dirty="0"/>
              <a:t>           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</a:t>
            </a:r>
            <a:r>
              <a:rPr lang="en-US" dirty="0"/>
              <a:t>cp </a:t>
            </a:r>
            <a:r>
              <a:rPr lang="en-US" dirty="0" err="1"/>
              <a:t>template.make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/yell/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 to pa1 and run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autograder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$ python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grader.py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PA1 Makefile and Archive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Example for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bst.c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-Wall 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Werror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fsanitize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=address -o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bst.c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rm -f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tar and verify: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Tar your source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$ tar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cvf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pa1.tar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Check the list of the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$ tar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pa1.tar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Structures (Array)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Contiguous sequences of data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ame type: int a[9]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ccess by index: a[5]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tart from zero: a[0]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 must be determined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Marcos, SIZE, MAX_LEN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 array name is essentially a pointer to the first element in the array.</a:t>
            </a:r>
          </a:p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AC511-7567-9E4F-A509-C39CDB21B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24" y="3986564"/>
            <a:ext cx="4075957" cy="23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0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Structures (String)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534240" y="1665160"/>
            <a:ext cx="7262874" cy="49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/>
              <a:t>Array of characters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 mystr_2[] = “hello, students!” (size can be calculated by compilers)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 can also indicate the size, if not used up, padding with ‘\0’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mystr_2[0] = ‘H’ (Yes, we can do that) </a:t>
            </a:r>
          </a:p>
          <a:p>
            <a:endParaRPr lang="en-US" dirty="0"/>
          </a:p>
          <a:p>
            <a:r>
              <a:rPr lang="en-US" dirty="0"/>
              <a:t>C string literals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char *mystr_3 = “hello, students!”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mystr_2[0] = ‘H’ (No, </a:t>
            </a:r>
            <a:r>
              <a:rPr lang="en-US" i="1" dirty="0"/>
              <a:t>segmentation fault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853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Structures (Struct)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9A993-8553-DC4C-86F0-DA623D5B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360" y="1339740"/>
            <a:ext cx="5477303" cy="3635161"/>
          </a:xfrm>
          <a:prstGeom prst="rect">
            <a:avLst/>
          </a:prstGeom>
        </p:spPr>
      </p:pic>
      <p:sp>
        <p:nvSpPr>
          <p:cNvPr id="17" name="CustomShape 13">
            <a:extLst>
              <a:ext uri="{FF2B5EF4-FFF2-40B4-BE49-F238E27FC236}">
                <a16:creationId xmlns:a16="http://schemas.microsoft.com/office/drawing/2014/main" id="{E5D380BD-5984-2A45-929F-F57A7F7C984B}"/>
              </a:ext>
            </a:extLst>
          </p:cNvPr>
          <p:cNvSpPr/>
          <p:nvPr/>
        </p:nvSpPr>
        <p:spPr>
          <a:xfrm>
            <a:off x="809640" y="4974901"/>
            <a:ext cx="7262874" cy="16141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flightType flight1, flight2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4E048-3A12-1C4A-9F8C-52E053651EDC}"/>
              </a:ext>
            </a:extLst>
          </p:cNvPr>
          <p:cNvSpPr/>
          <p:nvPr/>
        </p:nvSpPr>
        <p:spPr>
          <a:xfrm>
            <a:off x="4656780" y="5000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typedef struct Node 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zh-CN" altLang="en-US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int data;</a:t>
            </a:r>
          </a:p>
          <a:p>
            <a:r>
              <a:rPr lang="zh-CN" altLang="en-US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struct Node * next;</a:t>
            </a:r>
          </a:p>
          <a:p>
            <a:r>
              <a:rPr lang="en-US" dirty="0">
                <a:latin typeface="+mj-lt"/>
              </a:rPr>
              <a:t>}NODE;</a:t>
            </a:r>
            <a:endParaRPr lang="en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63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Structures (Struct)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9A993-8553-DC4C-86F0-DA623D5B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360" y="1339740"/>
            <a:ext cx="5477303" cy="3635161"/>
          </a:xfrm>
          <a:prstGeom prst="rect">
            <a:avLst/>
          </a:prstGeom>
        </p:spPr>
      </p:pic>
      <p:sp>
        <p:nvSpPr>
          <p:cNvPr id="17" name="CustomShape 13">
            <a:extLst>
              <a:ext uri="{FF2B5EF4-FFF2-40B4-BE49-F238E27FC236}">
                <a16:creationId xmlns:a16="http://schemas.microsoft.com/office/drawing/2014/main" id="{E5D380BD-5984-2A45-929F-F57A7F7C984B}"/>
              </a:ext>
            </a:extLst>
          </p:cNvPr>
          <p:cNvSpPr/>
          <p:nvPr/>
        </p:nvSpPr>
        <p:spPr>
          <a:xfrm>
            <a:off x="809640" y="4974901"/>
            <a:ext cx="7262874" cy="16141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flightType flight1, flight2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4E048-3A12-1C4A-9F8C-52E053651EDC}"/>
              </a:ext>
            </a:extLst>
          </p:cNvPr>
          <p:cNvSpPr/>
          <p:nvPr/>
        </p:nvSpPr>
        <p:spPr>
          <a:xfrm>
            <a:off x="4656780" y="5000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typedef struct Node 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zh-CN" altLang="en-US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int data;</a:t>
            </a:r>
          </a:p>
          <a:p>
            <a:r>
              <a:rPr lang="zh-CN" altLang="en-US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struct Node * next;</a:t>
            </a:r>
          </a:p>
          <a:p>
            <a:r>
              <a:rPr lang="en-US" dirty="0">
                <a:latin typeface="+mj-lt"/>
              </a:rPr>
              <a:t>}NODE;</a:t>
            </a:r>
            <a:endParaRPr lang="en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00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1"/>
          <p:cNvSpPr/>
          <p:nvPr/>
        </p:nvSpPr>
        <p:spPr>
          <a:xfrm>
            <a:off x="536040" y="761760"/>
            <a:ext cx="82414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Dynamic Allocation </a:t>
            </a:r>
          </a:p>
        </p:txBody>
      </p:sp>
      <p:sp>
        <p:nvSpPr>
          <p:cNvPr id="35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A5D12F9C-3992-43BD-ACA9-285E5357B2CE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F45A0-8DE4-A34F-9ADE-DAB2DCE7105A}"/>
              </a:ext>
            </a:extLst>
          </p:cNvPr>
          <p:cNvSpPr/>
          <p:nvPr/>
        </p:nvSpPr>
        <p:spPr>
          <a:xfrm>
            <a:off x="809640" y="1594554"/>
            <a:ext cx="6152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90C"/>
                </a:solidFill>
              </a:rPr>
              <a:t>Why do we need this? </a:t>
            </a:r>
          </a:p>
          <a:p>
            <a:r>
              <a:rPr lang="en-US" dirty="0">
                <a:solidFill>
                  <a:srgbClr val="16190C"/>
                </a:solidFill>
              </a:rPr>
              <a:t>We want to playing with variable numbers of items. </a:t>
            </a:r>
            <a:endParaRPr lang="en-US" dirty="0">
              <a:solidFill>
                <a:srgbClr val="16190C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D1298-627B-6148-B5D6-05D777A385DF}"/>
              </a:ext>
            </a:extLst>
          </p:cNvPr>
          <p:cNvSpPr/>
          <p:nvPr/>
        </p:nvSpPr>
        <p:spPr>
          <a:xfrm>
            <a:off x="809640" y="2582754"/>
            <a:ext cx="4198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90C"/>
                </a:solidFill>
              </a:rPr>
              <a:t>void *malloc(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>
                <a:solidFill>
                  <a:srgbClr val="16190C"/>
                </a:solidFill>
              </a:rPr>
              <a:t>number_of_bytes</a:t>
            </a:r>
            <a:r>
              <a:rPr lang="en-US" dirty="0">
                <a:solidFill>
                  <a:srgbClr val="16190C"/>
                </a:solidFill>
              </a:rPr>
              <a:t>)</a:t>
            </a:r>
          </a:p>
          <a:p>
            <a:r>
              <a:rPr lang="en-US" dirty="0">
                <a:solidFill>
                  <a:srgbClr val="16190C"/>
                </a:solidFill>
              </a:rPr>
              <a:t>free() will reclaim the allocated memory</a:t>
            </a:r>
            <a:endParaRPr lang="en-US" dirty="0"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8B0542-9E08-D048-BFD3-8D4E5C550061}"/>
              </a:ext>
            </a:extLst>
          </p:cNvPr>
          <p:cNvSpPr/>
          <p:nvPr/>
        </p:nvSpPr>
        <p:spPr>
          <a:xfrm>
            <a:off x="809640" y="3684521"/>
            <a:ext cx="3102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90C"/>
                </a:solidFill>
              </a:rPr>
              <a:t>int</a:t>
            </a:r>
            <a:r>
              <a:rPr lang="zh-CN" altLang="en-US" dirty="0">
                <a:solidFill>
                  <a:srgbClr val="16190C"/>
                </a:solidFill>
              </a:rPr>
              <a:t> </a:t>
            </a:r>
            <a:r>
              <a:rPr lang="en-US" altLang="zh-CN" dirty="0">
                <a:solidFill>
                  <a:srgbClr val="16190C"/>
                </a:solidFill>
              </a:rPr>
              <a:t>*a</a:t>
            </a:r>
            <a:endParaRPr lang="en-US" dirty="0">
              <a:solidFill>
                <a:srgbClr val="16190C"/>
              </a:solidFill>
            </a:endParaRPr>
          </a:p>
          <a:p>
            <a:r>
              <a:rPr lang="en-US" dirty="0">
                <a:solidFill>
                  <a:srgbClr val="16190C"/>
                </a:solidFill>
              </a:rPr>
              <a:t>a = (int*)malloc(n*</a:t>
            </a:r>
            <a:r>
              <a:rPr lang="en-US" dirty="0" err="1">
                <a:solidFill>
                  <a:srgbClr val="16190C"/>
                </a:solidFill>
              </a:rPr>
              <a:t>sizeof</a:t>
            </a:r>
            <a:r>
              <a:rPr lang="en-US" dirty="0">
                <a:solidFill>
                  <a:srgbClr val="16190C"/>
                </a:solidFill>
              </a:rPr>
              <a:t>(int))</a:t>
            </a:r>
          </a:p>
          <a:p>
            <a:r>
              <a:rPr lang="en-US" dirty="0">
                <a:solidFill>
                  <a:srgbClr val="16190C"/>
                </a:solidFill>
              </a:rPr>
              <a:t>free(a)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519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536040" y="761760"/>
            <a:ext cx="33940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92AF8AEB-A2BA-4F99-B1D2-175D40F64CC8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3"/>
          <p:cNvSpPr/>
          <p:nvPr/>
        </p:nvSpPr>
        <p:spPr>
          <a:xfrm>
            <a:off x="3474720" y="2883960"/>
            <a:ext cx="2278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TA</a:t>
            </a:r>
            <a:r>
              <a:rPr lang="en-US" sz="3000" b="0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8399160" y="6400800"/>
            <a:ext cx="21924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A959E1D4-A4F8-4340-BAD9-BDC1C27ED724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536040" y="1548720"/>
            <a:ext cx="8241480" cy="47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 : Song Wen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Email : </a:t>
            </a:r>
            <a:r>
              <a:rPr 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song.wen@rutgers.edu</a:t>
            </a:r>
            <a:r>
              <a:rPr lang="en-US" sz="1600" spc="-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If you need to send an e-mail, please use [</a:t>
            </a:r>
            <a:r>
              <a:rPr lang="en-US" sz="1600" spc="-1" dirty="0">
                <a:solidFill>
                  <a:srgbClr val="800000"/>
                </a:solidFill>
              </a:rPr>
              <a:t>CS-211]</a:t>
            </a:r>
            <a:r>
              <a:rPr lang="en-US" sz="1600" spc="-1" dirty="0">
                <a:solidFill>
                  <a:srgbClr val="000000"/>
                </a:solidFill>
              </a:rPr>
              <a:t> as prefix in your </a:t>
            </a:r>
            <a:r>
              <a:rPr lang="en-US" sz="1600" spc="-1" dirty="0">
                <a:solidFill>
                  <a:srgbClr val="800000"/>
                </a:solidFill>
              </a:rPr>
              <a:t>Email Subject</a:t>
            </a:r>
            <a:r>
              <a:rPr lang="en-US" sz="1600" spc="-1" dirty="0">
                <a:solidFill>
                  <a:srgbClr val="000000"/>
                </a:solidFill>
              </a:rPr>
              <a:t>!</a:t>
            </a:r>
            <a:endParaRPr lang="en-US" sz="1600" spc="-1" dirty="0"/>
          </a:p>
          <a:p>
            <a:pPr>
              <a:lnSpc>
                <a:spcPct val="150000"/>
              </a:lnSpc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Section 06 Recitation: Tuesday 9:00 AM - 9:55 AM </a:t>
            </a:r>
            <a:br>
              <a:rPr lang="en-US" sz="1600" spc="-1" dirty="0">
                <a:solidFill>
                  <a:srgbClr val="000000"/>
                </a:solidFill>
              </a:rPr>
            </a:br>
            <a:br>
              <a:rPr lang="en-US" sz="1600" spc="-1" dirty="0">
                <a:solidFill>
                  <a:srgbClr val="000000"/>
                </a:solidFill>
              </a:rPr>
            </a:br>
            <a:r>
              <a:rPr lang="en-US" sz="1600" spc="-1" dirty="0">
                <a:solidFill>
                  <a:srgbClr val="000000"/>
                </a:solidFill>
              </a:rPr>
              <a:t>Section 07 Recitation: Wednesday 9:00 PM - 9:55 PM</a:t>
            </a:r>
            <a:br>
              <a:rPr lang="en-US" sz="1600" spc="-1" dirty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Office Hours : </a:t>
            </a:r>
            <a:r>
              <a:rPr lang="en-US" sz="1600" spc="-1" dirty="0">
                <a:solidFill>
                  <a:srgbClr val="000000"/>
                </a:solidFill>
              </a:rPr>
              <a:t>Tuesday 10:30 AM – 11:30 AM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hlinkClick r:id="rId5"/>
              </a:rPr>
              <a:t>https://rutgers.webex.com/meet/sw978</a:t>
            </a:r>
            <a:endParaRPr lang="en-US" sz="1600" u="sng" dirty="0"/>
          </a:p>
          <a:p>
            <a:pPr>
              <a:lnSpc>
                <a:spcPct val="15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1"/>
          <p:cNvSpPr/>
          <p:nvPr/>
        </p:nvSpPr>
        <p:spPr>
          <a:xfrm>
            <a:off x="536040" y="761760"/>
            <a:ext cx="252396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23A6699E-01EB-445A-97C5-B0CA17E1B9D7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536040" y="1548720"/>
            <a:ext cx="8240400" cy="14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Editors for C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of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Compile C programs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and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file/directory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 Assignment 1</a:t>
            </a: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</a:t>
            </a: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Dynamic Allocation </a:t>
            </a: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457200" y="5857560"/>
            <a:ext cx="841068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Some materials are collected and compiled from previous year's CS 211 lectures and TAs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1"/>
          <p:cNvSpPr/>
          <p:nvPr/>
        </p:nvSpPr>
        <p:spPr>
          <a:xfrm>
            <a:off x="536040" y="761760"/>
            <a:ext cx="252396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Editors for 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F88D0073-D2ED-4951-8962-407FCCFE521B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3"/>
          <p:cNvSpPr/>
          <p:nvPr/>
        </p:nvSpPr>
        <p:spPr>
          <a:xfrm>
            <a:off x="536040" y="1548720"/>
            <a:ext cx="8240400" cy="14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Notepad++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Linux/MAc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- Sublime, Geany, Emacs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- Vi, Vim, Nano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 SSH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MobaXterm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536040" y="761760"/>
            <a:ext cx="429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</a:t>
            </a:r>
            <a:r>
              <a:rPr lang="en-US" sz="3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491CF756-1A1F-4ADA-882D-E206D06D5137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$ make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have several make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$ make -f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YourMakeFile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$ make clean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Basics of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target: dependencies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[tab] system command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-Wall -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Werror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fsanitize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=address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hello.c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-o 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rm –rf 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图片 286"/>
          <p:cNvPicPr/>
          <p:nvPr/>
        </p:nvPicPr>
        <p:blipFill>
          <a:blip r:embed="rId5"/>
          <a:srcRect t="19050" r="21541" b="14292"/>
          <a:stretch/>
        </p:blipFill>
        <p:spPr>
          <a:xfrm>
            <a:off x="4206600" y="1188720"/>
            <a:ext cx="398664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491CF756-1A1F-4ADA-882D-E206D06D5137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04A65C94-83B7-C746-856A-54EF063DA3DB}"/>
              </a:ext>
            </a:extLst>
          </p:cNvPr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38040">
              <a:lnSpc>
                <a:spcPct val="8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target: dependency1 dependency2 ...</a:t>
            </a:r>
          </a:p>
          <a:p>
            <a:pPr marL="342720" indent="-338040">
              <a:lnSpc>
                <a:spcPct val="8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unix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command (start line with TAB)</a:t>
            </a:r>
          </a:p>
          <a:p>
            <a:pPr marL="342720" indent="-338040">
              <a:lnSpc>
                <a:spcPct val="8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unix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command</a:t>
            </a:r>
          </a:p>
          <a:p>
            <a:pPr marL="342720" indent="-338040">
              <a:lnSpc>
                <a:spcPct val="8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...</a:t>
            </a:r>
          </a:p>
          <a:p>
            <a:pPr marL="342720" indent="-338040">
              <a:lnSpc>
                <a:spcPct val="8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38040">
              <a:lnSpc>
                <a:spcPct val="8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4B43A4DB-CFED-2342-ADE9-3657DE5CF62A}"/>
              </a:ext>
            </a:extLst>
          </p:cNvPr>
          <p:cNvSpPr/>
          <p:nvPr/>
        </p:nvSpPr>
        <p:spPr>
          <a:xfrm>
            <a:off x="536040" y="761760"/>
            <a:ext cx="429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</a:t>
            </a:r>
            <a:r>
              <a:rPr lang="en-US" sz="3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F376D-9696-8943-B8CC-30C4DBEF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0" y="3028145"/>
            <a:ext cx="3035300" cy="1987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3BF44-9E3D-4E48-9C9A-D86854C89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250" y="3028145"/>
            <a:ext cx="3556070" cy="2396353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EBDED9CF-3317-8943-AB70-E8AC78C24A71}"/>
              </a:ext>
            </a:extLst>
          </p:cNvPr>
          <p:cNvSpPr/>
          <p:nvPr/>
        </p:nvSpPr>
        <p:spPr>
          <a:xfrm>
            <a:off x="3917092" y="3966519"/>
            <a:ext cx="457200" cy="2842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0660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1"/>
          <p:cNvSpPr/>
          <p:nvPr/>
        </p:nvSpPr>
        <p:spPr>
          <a:xfrm>
            <a:off x="536040" y="761760"/>
            <a:ext cx="429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Help on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DC2C8766-4E92-46C1-BFE5-EA93D5EBFF55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Youtube : https://www.youtube.com/watch?v=kGGE8mtrbrM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Blog : http://mrbook.org/blog/tutorials/make/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remember the following tips: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 has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file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Default name of the Makefile for any project is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must be placed before each command written in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do not place TAB correctly in your Makefile, you may encounter errors.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check the TAB key in any editor.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In Linux/Mac, open your Makefile in vim editor then press ESC then type "set list" and hit ENTER. It should show the TAB as "^I".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- In Windows, open your file using Notepad++ editor. Then go to View --&gt; Show Symbol --&gt; Show All Characters. In place of TAB, you should see "---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-----&gt;". If you don't see this characters in place of TAB, then you should correct your make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11"/>
          <p:cNvSpPr/>
          <p:nvPr/>
        </p:nvSpPr>
        <p:spPr>
          <a:xfrm>
            <a:off x="536039" y="761760"/>
            <a:ext cx="8105401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</a:t>
            </a:r>
            <a:r>
              <a:rPr lang="en-US" sz="3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(tape archive)</a:t>
            </a: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US" sz="30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Untar</a:t>
            </a: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File/Directory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129D75C8-E98F-40BF-8B32-056F3888DC65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548640" y="1307160"/>
            <a:ext cx="8136360" cy="46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tar: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Go to the parent directory of pa1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$ tar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cvf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pa1.tar(name of archive) pa1(directory)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Another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$ tar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cvf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myfiles.tar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dir1 dir2 file1 file2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check .tar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$ tar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target.tar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Go to the directory where you have .tar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$ tar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pa1.tar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c: Create archive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v: Verbose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i.e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display progress while creating archive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f: Archive File name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i.e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name of the archive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x: means extract files from the archive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 : Compress archive using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gzip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877360" y="152280"/>
            <a:ext cx="276408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535680"/>
            <a:ext cx="9141840" cy="9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0" y="558720"/>
            <a:ext cx="9141840" cy="432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112680" y="77760"/>
            <a:ext cx="337320" cy="4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718920" y="178920"/>
            <a:ext cx="187560" cy="18216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6"/>
          <p:cNvSpPr/>
          <p:nvPr/>
        </p:nvSpPr>
        <p:spPr>
          <a:xfrm>
            <a:off x="912240" y="178920"/>
            <a:ext cx="154800" cy="17820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"/>
          <p:cNvSpPr/>
          <p:nvPr/>
        </p:nvSpPr>
        <p:spPr>
          <a:xfrm>
            <a:off x="1073520" y="174960"/>
            <a:ext cx="175680" cy="18648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"/>
          <p:cNvSpPr/>
          <p:nvPr/>
        </p:nvSpPr>
        <p:spPr>
          <a:xfrm>
            <a:off x="1267560" y="178920"/>
            <a:ext cx="131760" cy="17820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9"/>
          <p:cNvSpPr/>
          <p:nvPr/>
        </p:nvSpPr>
        <p:spPr>
          <a:xfrm>
            <a:off x="1422720" y="174960"/>
            <a:ext cx="275760" cy="18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0"/>
          <p:cNvSpPr/>
          <p:nvPr/>
        </p:nvSpPr>
        <p:spPr>
          <a:xfrm>
            <a:off x="534240" y="139680"/>
            <a:ext cx="275400" cy="31212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1"/>
          <p:cNvSpPr/>
          <p:nvPr/>
        </p:nvSpPr>
        <p:spPr>
          <a:xfrm>
            <a:off x="536040" y="761760"/>
            <a:ext cx="429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PA1 Directory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2"/>
          <p:cNvSpPr/>
          <p:nvPr/>
        </p:nvSpPr>
        <p:spPr>
          <a:xfrm>
            <a:off x="8399160" y="6478200"/>
            <a:ext cx="21816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3"/>
              </a:lnSpc>
            </a:pPr>
            <a:fld id="{9AD1215F-E70E-4096-95DD-439B7E1AC49B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3"/>
          <p:cNvSpPr/>
          <p:nvPr/>
        </p:nvSpPr>
        <p:spPr>
          <a:xfrm>
            <a:off x="1171080" y="1465560"/>
            <a:ext cx="3576600" cy="50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yell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yell.c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rle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rle.c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anagram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anagram.c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list.c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table.c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4087080" y="1456560"/>
            <a:ext cx="3576600" cy="50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mexp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mexp.c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sudoku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sudoku.c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|- bst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|- bst.c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1152</Words>
  <Application>Microsoft Macintosh PowerPoint</Application>
  <PresentationFormat>On-screen Show (4:3)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subject/>
  <dc:creator>Jae Woo Joo</dc:creator>
  <dc:description/>
  <cp:lastModifiedBy>Song WEN</cp:lastModifiedBy>
  <cp:revision>46</cp:revision>
  <dcterms:created xsi:type="dcterms:W3CDTF">2018-01-23T20:13:26Z</dcterms:created>
  <dcterms:modified xsi:type="dcterms:W3CDTF">2021-10-12T08:14:10Z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2017-09-13T00:00:00Z</vt:filetime>
  </property>
  <property fmtid="{D5CDD505-2E9C-101B-9397-08002B2CF9AE}" pid="4" name="Creator">
    <vt:lpwstr>PowerPoint용 Acrobat PDFMaker 11</vt:lpwstr>
  </property>
  <property fmtid="{D5CDD505-2E9C-101B-9397-08002B2CF9AE}" pid="5" name="HyperlinksChanged">
    <vt:bool>false</vt:bool>
  </property>
  <property fmtid="{D5CDD505-2E9C-101B-9397-08002B2CF9AE}" pid="6" name="LastSaved">
    <vt:filetime>2018-01-23T00:00:00Z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