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4" r:id="rId13"/>
    <p:sldId id="265" r:id="rId14"/>
    <p:sldId id="266" r:id="rId15"/>
  </p:sldIdLst>
  <p:sldSz cx="9144000" cy="6858000" type="screen4x3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1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2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图片 20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08" name="图片 20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3" name="图片 24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44" name="图片 24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Relationship Id="rId22" Type="http://schemas.openxmlformats.org/officeDocument/2006/relationships/image" Target="../media/image9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30120" y="300960"/>
            <a:ext cx="915840" cy="115596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2"/>
          <p:cNvSpPr/>
          <p:nvPr/>
        </p:nvSpPr>
        <p:spPr>
          <a:xfrm>
            <a:off x="1970640" y="570600"/>
            <a:ext cx="510480" cy="494640"/>
          </a:xfrm>
          <a:custGeom>
            <a:avLst/>
            <a:gdLst/>
            <a:ahLst/>
            <a:cxnLst/>
            <a:rect l="l" t="t" r="r" b="b"/>
            <a:pathLst>
              <a:path w="513714" h="497840">
                <a:moveTo>
                  <a:pt x="220217" y="497452"/>
                </a:moveTo>
                <a:lnTo>
                  <a:pt x="163130" y="492302"/>
                </a:lnTo>
                <a:lnTo>
                  <a:pt x="120892" y="477726"/>
                </a:lnTo>
                <a:lnTo>
                  <a:pt x="72121" y="425523"/>
                </a:lnTo>
                <a:lnTo>
                  <a:pt x="56213" y="351304"/>
                </a:lnTo>
                <a:lnTo>
                  <a:pt x="55054" y="309208"/>
                </a:lnTo>
                <a:lnTo>
                  <a:pt x="55054" y="114848"/>
                </a:lnTo>
                <a:lnTo>
                  <a:pt x="54608" y="62022"/>
                </a:lnTo>
                <a:lnTo>
                  <a:pt x="51486" y="33724"/>
                </a:lnTo>
                <a:lnTo>
                  <a:pt x="43011" y="21863"/>
                </a:lnTo>
                <a:lnTo>
                  <a:pt x="26507" y="18348"/>
                </a:lnTo>
                <a:lnTo>
                  <a:pt x="0" y="15630"/>
                </a:lnTo>
                <a:lnTo>
                  <a:pt x="0" y="0"/>
                </a:lnTo>
                <a:lnTo>
                  <a:pt x="179436" y="0"/>
                </a:lnTo>
                <a:lnTo>
                  <a:pt x="179436" y="15630"/>
                </a:lnTo>
                <a:lnTo>
                  <a:pt x="152929" y="18348"/>
                </a:lnTo>
                <a:lnTo>
                  <a:pt x="136032" y="21863"/>
                </a:lnTo>
                <a:lnTo>
                  <a:pt x="127355" y="33724"/>
                </a:lnTo>
                <a:lnTo>
                  <a:pt x="124159" y="62022"/>
                </a:lnTo>
                <a:lnTo>
                  <a:pt x="123702" y="114848"/>
                </a:lnTo>
                <a:lnTo>
                  <a:pt x="123702" y="297655"/>
                </a:lnTo>
                <a:lnTo>
                  <a:pt x="125540" y="347217"/>
                </a:lnTo>
                <a:lnTo>
                  <a:pt x="132513" y="389927"/>
                </a:lnTo>
                <a:lnTo>
                  <a:pt x="170626" y="450938"/>
                </a:lnTo>
                <a:lnTo>
                  <a:pt x="206145" y="467314"/>
                </a:lnTo>
                <a:lnTo>
                  <a:pt x="255561" y="472987"/>
                </a:lnTo>
                <a:lnTo>
                  <a:pt x="340014" y="472987"/>
                </a:lnTo>
                <a:lnTo>
                  <a:pt x="337803" y="474006"/>
                </a:lnTo>
                <a:lnTo>
                  <a:pt x="286529" y="490125"/>
                </a:lnTo>
                <a:lnTo>
                  <a:pt x="220217" y="497452"/>
                </a:lnTo>
                <a:close/>
                <a:moveTo>
                  <a:pt x="340014" y="472987"/>
                </a:moveTo>
                <a:lnTo>
                  <a:pt x="255561" y="472987"/>
                </a:lnTo>
                <a:lnTo>
                  <a:pt x="307260" y="465660"/>
                </a:lnTo>
                <a:lnTo>
                  <a:pt x="346979" y="448522"/>
                </a:lnTo>
                <a:lnTo>
                  <a:pt x="374463" y="428835"/>
                </a:lnTo>
                <a:lnTo>
                  <a:pt x="389459" y="413863"/>
                </a:lnTo>
                <a:lnTo>
                  <a:pt x="389459" y="114848"/>
                </a:lnTo>
                <a:lnTo>
                  <a:pt x="389002" y="62022"/>
                </a:lnTo>
                <a:lnTo>
                  <a:pt x="377129" y="21863"/>
                </a:lnTo>
                <a:lnTo>
                  <a:pt x="333725" y="15630"/>
                </a:lnTo>
                <a:lnTo>
                  <a:pt x="333725" y="0"/>
                </a:lnTo>
                <a:lnTo>
                  <a:pt x="513162" y="0"/>
                </a:lnTo>
                <a:lnTo>
                  <a:pt x="513162" y="15630"/>
                </a:lnTo>
                <a:lnTo>
                  <a:pt x="486654" y="18348"/>
                </a:lnTo>
                <a:lnTo>
                  <a:pt x="469757" y="21863"/>
                </a:lnTo>
                <a:lnTo>
                  <a:pt x="461081" y="33724"/>
                </a:lnTo>
                <a:lnTo>
                  <a:pt x="457884" y="62022"/>
                </a:lnTo>
                <a:lnTo>
                  <a:pt x="457427" y="114848"/>
                </a:lnTo>
                <a:lnTo>
                  <a:pt x="457427" y="450561"/>
                </a:lnTo>
                <a:lnTo>
                  <a:pt x="390139" y="450561"/>
                </a:lnTo>
                <a:lnTo>
                  <a:pt x="372764" y="457887"/>
                </a:lnTo>
                <a:lnTo>
                  <a:pt x="340014" y="472987"/>
                </a:lnTo>
                <a:close/>
                <a:moveTo>
                  <a:pt x="435678" y="492695"/>
                </a:moveTo>
                <a:lnTo>
                  <a:pt x="410306" y="464036"/>
                </a:lnTo>
                <a:lnTo>
                  <a:pt x="390139" y="450561"/>
                </a:lnTo>
                <a:lnTo>
                  <a:pt x="457427" y="450561"/>
                </a:lnTo>
                <a:lnTo>
                  <a:pt x="457427" y="485899"/>
                </a:lnTo>
                <a:lnTo>
                  <a:pt x="435678" y="492695"/>
                </a:lnTo>
                <a:close/>
              </a:path>
            </a:pathLst>
          </a:custGeom>
          <a:solidFill>
            <a:srgbClr val="D11C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2494080" y="570600"/>
            <a:ext cx="420480" cy="483120"/>
          </a:xfrm>
          <a:custGeom>
            <a:avLst/>
            <a:gdLst/>
            <a:ahLst/>
            <a:cxnLst/>
            <a:rect l="l" t="t" r="r" b="b"/>
            <a:pathLst>
              <a:path w="423544" h="486409">
                <a:moveTo>
                  <a:pt x="17671" y="117567"/>
                </a:moveTo>
                <a:lnTo>
                  <a:pt x="0" y="117567"/>
                </a:lnTo>
                <a:lnTo>
                  <a:pt x="573" y="100057"/>
                </a:lnTo>
                <a:lnTo>
                  <a:pt x="2039" y="63625"/>
                </a:lnTo>
                <a:lnTo>
                  <a:pt x="4014" y="24772"/>
                </a:lnTo>
                <a:lnTo>
                  <a:pt x="6117" y="0"/>
                </a:lnTo>
                <a:lnTo>
                  <a:pt x="416646" y="0"/>
                </a:lnTo>
                <a:lnTo>
                  <a:pt x="418700" y="20387"/>
                </a:lnTo>
                <a:lnTo>
                  <a:pt x="139335" y="20387"/>
                </a:lnTo>
                <a:lnTo>
                  <a:pt x="78652" y="23530"/>
                </a:lnTo>
                <a:lnTo>
                  <a:pt x="45368" y="36867"/>
                </a:lnTo>
                <a:lnTo>
                  <a:pt x="28652" y="66259"/>
                </a:lnTo>
                <a:lnTo>
                  <a:pt x="17671" y="117567"/>
                </a:lnTo>
                <a:close/>
                <a:moveTo>
                  <a:pt x="313334" y="485899"/>
                </a:moveTo>
                <a:lnTo>
                  <a:pt x="109429" y="485899"/>
                </a:lnTo>
                <a:lnTo>
                  <a:pt x="109429" y="470269"/>
                </a:lnTo>
                <a:lnTo>
                  <a:pt x="136616" y="468230"/>
                </a:lnTo>
                <a:lnTo>
                  <a:pt x="160193" y="464620"/>
                </a:lnTo>
                <a:lnTo>
                  <a:pt x="172300" y="452599"/>
                </a:lnTo>
                <a:lnTo>
                  <a:pt x="176760" y="424270"/>
                </a:lnTo>
                <a:lnTo>
                  <a:pt x="177397" y="371730"/>
                </a:lnTo>
                <a:lnTo>
                  <a:pt x="177397" y="20387"/>
                </a:lnTo>
                <a:lnTo>
                  <a:pt x="246045" y="20387"/>
                </a:lnTo>
                <a:lnTo>
                  <a:pt x="246045" y="371730"/>
                </a:lnTo>
                <a:lnTo>
                  <a:pt x="246683" y="424270"/>
                </a:lnTo>
                <a:lnTo>
                  <a:pt x="251143" y="452599"/>
                </a:lnTo>
                <a:lnTo>
                  <a:pt x="263250" y="464620"/>
                </a:lnTo>
                <a:lnTo>
                  <a:pt x="286827" y="468230"/>
                </a:lnTo>
                <a:lnTo>
                  <a:pt x="313334" y="470269"/>
                </a:lnTo>
                <a:lnTo>
                  <a:pt x="313334" y="485899"/>
                </a:lnTo>
                <a:close/>
                <a:moveTo>
                  <a:pt x="423443" y="117567"/>
                </a:moveTo>
                <a:lnTo>
                  <a:pt x="405771" y="117567"/>
                </a:lnTo>
                <a:lnTo>
                  <a:pt x="394504" y="66259"/>
                </a:lnTo>
                <a:lnTo>
                  <a:pt x="377819" y="36867"/>
                </a:lnTo>
                <a:lnTo>
                  <a:pt x="344695" y="23530"/>
                </a:lnTo>
                <a:lnTo>
                  <a:pt x="284108" y="20387"/>
                </a:lnTo>
                <a:lnTo>
                  <a:pt x="418700" y="20387"/>
                </a:lnTo>
                <a:lnTo>
                  <a:pt x="419142" y="24772"/>
                </a:lnTo>
                <a:lnTo>
                  <a:pt x="421319" y="63625"/>
                </a:lnTo>
                <a:lnTo>
                  <a:pt x="422859" y="100057"/>
                </a:lnTo>
                <a:lnTo>
                  <a:pt x="423443" y="117567"/>
                </a:lnTo>
                <a:close/>
              </a:path>
            </a:pathLst>
          </a:custGeom>
          <a:solidFill>
            <a:srgbClr val="D11C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2930400" y="559800"/>
            <a:ext cx="478080" cy="505440"/>
          </a:xfrm>
          <a:custGeom>
            <a:avLst/>
            <a:gdLst/>
            <a:ahLst/>
            <a:cxnLst/>
            <a:rect l="l" t="t" r="r" b="b"/>
            <a:pathLst>
              <a:path w="481329" h="508634">
                <a:moveTo>
                  <a:pt x="280709" y="508325"/>
                </a:moveTo>
                <a:lnTo>
                  <a:pt x="236844" y="506311"/>
                </a:lnTo>
                <a:lnTo>
                  <a:pt x="194618" y="500040"/>
                </a:lnTo>
                <a:lnTo>
                  <a:pt x="154732" y="489169"/>
                </a:lnTo>
                <a:lnTo>
                  <a:pt x="117889" y="473357"/>
                </a:lnTo>
                <a:lnTo>
                  <a:pt x="84790" y="452260"/>
                </a:lnTo>
                <a:lnTo>
                  <a:pt x="56136" y="425536"/>
                </a:lnTo>
                <a:lnTo>
                  <a:pt x="32628" y="392843"/>
                </a:lnTo>
                <a:lnTo>
                  <a:pt x="14969" y="353838"/>
                </a:lnTo>
                <a:lnTo>
                  <a:pt x="3859" y="308178"/>
                </a:lnTo>
                <a:lnTo>
                  <a:pt x="0" y="255521"/>
                </a:lnTo>
                <a:lnTo>
                  <a:pt x="5590" y="195032"/>
                </a:lnTo>
                <a:lnTo>
                  <a:pt x="21261" y="144069"/>
                </a:lnTo>
                <a:lnTo>
                  <a:pt x="45362" y="101987"/>
                </a:lnTo>
                <a:lnTo>
                  <a:pt x="76244" y="68144"/>
                </a:lnTo>
                <a:lnTo>
                  <a:pt x="112255" y="41897"/>
                </a:lnTo>
                <a:lnTo>
                  <a:pt x="151745" y="22602"/>
                </a:lnTo>
                <a:lnTo>
                  <a:pt x="193065" y="9616"/>
                </a:lnTo>
                <a:lnTo>
                  <a:pt x="234564" y="2296"/>
                </a:lnTo>
                <a:lnTo>
                  <a:pt x="274592" y="0"/>
                </a:lnTo>
                <a:lnTo>
                  <a:pt x="327215" y="3047"/>
                </a:lnTo>
                <a:lnTo>
                  <a:pt x="370853" y="10618"/>
                </a:lnTo>
                <a:lnTo>
                  <a:pt x="403913" y="20355"/>
                </a:lnTo>
                <a:lnTo>
                  <a:pt x="412905" y="24464"/>
                </a:lnTo>
                <a:lnTo>
                  <a:pt x="273913" y="24464"/>
                </a:lnTo>
                <a:lnTo>
                  <a:pt x="224938" y="29269"/>
                </a:lnTo>
                <a:lnTo>
                  <a:pt x="182062" y="43429"/>
                </a:lnTo>
                <a:lnTo>
                  <a:pt x="145809" y="66565"/>
                </a:lnTo>
                <a:lnTo>
                  <a:pt x="116701" y="98295"/>
                </a:lnTo>
                <a:lnTo>
                  <a:pt x="95262" y="138239"/>
                </a:lnTo>
                <a:lnTo>
                  <a:pt x="82015" y="186018"/>
                </a:lnTo>
                <a:lnTo>
                  <a:pt x="77484" y="241250"/>
                </a:lnTo>
                <a:lnTo>
                  <a:pt x="80512" y="287771"/>
                </a:lnTo>
                <a:lnTo>
                  <a:pt x="89729" y="332197"/>
                </a:lnTo>
                <a:lnTo>
                  <a:pt x="105333" y="373263"/>
                </a:lnTo>
                <a:lnTo>
                  <a:pt x="127525" y="409701"/>
                </a:lnTo>
                <a:lnTo>
                  <a:pt x="156504" y="440246"/>
                </a:lnTo>
                <a:lnTo>
                  <a:pt x="192467" y="463632"/>
                </a:lnTo>
                <a:lnTo>
                  <a:pt x="235615" y="478592"/>
                </a:lnTo>
                <a:lnTo>
                  <a:pt x="286147" y="483860"/>
                </a:lnTo>
                <a:lnTo>
                  <a:pt x="426953" y="483860"/>
                </a:lnTo>
                <a:lnTo>
                  <a:pt x="416816" y="487109"/>
                </a:lnTo>
                <a:lnTo>
                  <a:pt x="381133" y="496772"/>
                </a:lnTo>
                <a:lnTo>
                  <a:pt x="335509" y="504906"/>
                </a:lnTo>
                <a:lnTo>
                  <a:pt x="280709" y="508325"/>
                </a:lnTo>
                <a:close/>
                <a:moveTo>
                  <a:pt x="417326" y="143391"/>
                </a:moveTo>
                <a:lnTo>
                  <a:pt x="400024" y="88905"/>
                </a:lnTo>
                <a:lnTo>
                  <a:pt x="376855" y="57911"/>
                </a:lnTo>
                <a:lnTo>
                  <a:pt x="336656" y="34027"/>
                </a:lnTo>
                <a:lnTo>
                  <a:pt x="273913" y="24464"/>
                </a:lnTo>
                <a:lnTo>
                  <a:pt x="412905" y="24464"/>
                </a:lnTo>
                <a:lnTo>
                  <a:pt x="431430" y="82823"/>
                </a:lnTo>
                <a:lnTo>
                  <a:pt x="437037" y="139313"/>
                </a:lnTo>
                <a:lnTo>
                  <a:pt x="417326" y="143391"/>
                </a:lnTo>
                <a:close/>
                <a:moveTo>
                  <a:pt x="426953" y="483860"/>
                </a:moveTo>
                <a:lnTo>
                  <a:pt x="286147" y="483860"/>
                </a:lnTo>
                <a:lnTo>
                  <a:pt x="307079" y="483329"/>
                </a:lnTo>
                <a:lnTo>
                  <a:pt x="329222" y="481652"/>
                </a:lnTo>
                <a:lnTo>
                  <a:pt x="351237" y="478700"/>
                </a:lnTo>
                <a:lnTo>
                  <a:pt x="371787" y="474346"/>
                </a:lnTo>
                <a:lnTo>
                  <a:pt x="371714" y="413736"/>
                </a:lnTo>
                <a:lnTo>
                  <a:pt x="370991" y="365783"/>
                </a:lnTo>
                <a:lnTo>
                  <a:pt x="350282" y="325348"/>
                </a:lnTo>
                <a:lnTo>
                  <a:pt x="293623" y="319402"/>
                </a:lnTo>
                <a:lnTo>
                  <a:pt x="293623" y="303772"/>
                </a:lnTo>
                <a:lnTo>
                  <a:pt x="481216" y="303772"/>
                </a:lnTo>
                <a:lnTo>
                  <a:pt x="481216" y="319402"/>
                </a:lnTo>
                <a:lnTo>
                  <a:pt x="454709" y="321441"/>
                </a:lnTo>
                <a:lnTo>
                  <a:pt x="446457" y="325062"/>
                </a:lnTo>
                <a:lnTo>
                  <a:pt x="442220" y="335117"/>
                </a:lnTo>
                <a:lnTo>
                  <a:pt x="440658" y="358042"/>
                </a:lnTo>
                <a:lnTo>
                  <a:pt x="440475" y="392843"/>
                </a:lnTo>
                <a:lnTo>
                  <a:pt x="440605" y="426436"/>
                </a:lnTo>
                <a:lnTo>
                  <a:pt x="441009" y="445761"/>
                </a:lnTo>
                <a:lnTo>
                  <a:pt x="441795" y="479103"/>
                </a:lnTo>
                <a:lnTo>
                  <a:pt x="426953" y="483860"/>
                </a:lnTo>
                <a:close/>
              </a:path>
            </a:pathLst>
          </a:custGeom>
          <a:solidFill>
            <a:srgbClr val="D11C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3456360" y="570600"/>
            <a:ext cx="359280" cy="483120"/>
          </a:xfrm>
          <a:custGeom>
            <a:avLst/>
            <a:gdLst/>
            <a:ahLst/>
            <a:cxnLst/>
            <a:rect l="l" t="t" r="r" b="b"/>
            <a:pathLst>
              <a:path w="362585" h="486409">
                <a:moveTo>
                  <a:pt x="337803" y="485899"/>
                </a:moveTo>
                <a:lnTo>
                  <a:pt x="0" y="485899"/>
                </a:lnTo>
                <a:lnTo>
                  <a:pt x="0" y="470269"/>
                </a:lnTo>
                <a:lnTo>
                  <a:pt x="27187" y="468230"/>
                </a:lnTo>
                <a:lnTo>
                  <a:pt x="43690" y="464620"/>
                </a:lnTo>
                <a:lnTo>
                  <a:pt x="52165" y="452599"/>
                </a:lnTo>
                <a:lnTo>
                  <a:pt x="55288" y="424270"/>
                </a:lnTo>
                <a:lnTo>
                  <a:pt x="55734" y="371730"/>
                </a:lnTo>
                <a:lnTo>
                  <a:pt x="55671" y="107373"/>
                </a:lnTo>
                <a:lnTo>
                  <a:pt x="55288" y="62022"/>
                </a:lnTo>
                <a:lnTo>
                  <a:pt x="43690" y="21863"/>
                </a:lnTo>
                <a:lnTo>
                  <a:pt x="0" y="15630"/>
                </a:lnTo>
                <a:lnTo>
                  <a:pt x="0" y="0"/>
                </a:lnTo>
                <a:lnTo>
                  <a:pt x="318092" y="0"/>
                </a:lnTo>
                <a:lnTo>
                  <a:pt x="319973" y="20387"/>
                </a:lnTo>
                <a:lnTo>
                  <a:pt x="124382" y="20387"/>
                </a:lnTo>
                <a:lnTo>
                  <a:pt x="124382" y="223581"/>
                </a:lnTo>
                <a:lnTo>
                  <a:pt x="287506" y="223581"/>
                </a:lnTo>
                <a:lnTo>
                  <a:pt x="287506" y="243969"/>
                </a:lnTo>
                <a:lnTo>
                  <a:pt x="124382" y="243969"/>
                </a:lnTo>
                <a:lnTo>
                  <a:pt x="124382" y="455997"/>
                </a:lnTo>
                <a:lnTo>
                  <a:pt x="144358" y="459778"/>
                </a:lnTo>
                <a:lnTo>
                  <a:pt x="164398" y="462793"/>
                </a:lnTo>
                <a:lnTo>
                  <a:pt x="184311" y="464789"/>
                </a:lnTo>
                <a:lnTo>
                  <a:pt x="203905" y="465512"/>
                </a:lnTo>
                <a:lnTo>
                  <a:pt x="342602" y="465512"/>
                </a:lnTo>
                <a:lnTo>
                  <a:pt x="337803" y="485899"/>
                </a:lnTo>
                <a:close/>
                <a:moveTo>
                  <a:pt x="306537" y="110771"/>
                </a:moveTo>
                <a:lnTo>
                  <a:pt x="295556" y="63392"/>
                </a:lnTo>
                <a:lnTo>
                  <a:pt x="278840" y="36017"/>
                </a:lnTo>
                <a:lnTo>
                  <a:pt x="245557" y="23424"/>
                </a:lnTo>
                <a:lnTo>
                  <a:pt x="184874" y="20387"/>
                </a:lnTo>
                <a:lnTo>
                  <a:pt x="319973" y="20387"/>
                </a:lnTo>
                <a:lnTo>
                  <a:pt x="320230" y="23424"/>
                </a:lnTo>
                <a:lnTo>
                  <a:pt x="322170" y="57509"/>
                </a:lnTo>
                <a:lnTo>
                  <a:pt x="323636" y="90309"/>
                </a:lnTo>
                <a:lnTo>
                  <a:pt x="324209" y="107373"/>
                </a:lnTo>
                <a:lnTo>
                  <a:pt x="306537" y="110771"/>
                </a:lnTo>
                <a:close/>
                <a:moveTo>
                  <a:pt x="287506" y="223581"/>
                </a:moveTo>
                <a:lnTo>
                  <a:pt x="189632" y="223581"/>
                </a:lnTo>
                <a:lnTo>
                  <a:pt x="224827" y="222902"/>
                </a:lnTo>
                <a:lnTo>
                  <a:pt x="246895" y="219164"/>
                </a:lnTo>
                <a:lnTo>
                  <a:pt x="259023" y="209820"/>
                </a:lnTo>
                <a:lnTo>
                  <a:pt x="264397" y="192321"/>
                </a:lnTo>
                <a:lnTo>
                  <a:pt x="268475" y="167176"/>
                </a:lnTo>
                <a:lnTo>
                  <a:pt x="287506" y="167176"/>
                </a:lnTo>
                <a:lnTo>
                  <a:pt x="287506" y="223581"/>
                </a:lnTo>
                <a:close/>
                <a:moveTo>
                  <a:pt x="287506" y="299694"/>
                </a:moveTo>
                <a:lnTo>
                  <a:pt x="268475" y="299694"/>
                </a:lnTo>
                <a:lnTo>
                  <a:pt x="264397" y="274550"/>
                </a:lnTo>
                <a:lnTo>
                  <a:pt x="259023" y="257157"/>
                </a:lnTo>
                <a:lnTo>
                  <a:pt x="246895" y="248046"/>
                </a:lnTo>
                <a:lnTo>
                  <a:pt x="224827" y="244542"/>
                </a:lnTo>
                <a:lnTo>
                  <a:pt x="189632" y="243969"/>
                </a:lnTo>
                <a:lnTo>
                  <a:pt x="287506" y="243969"/>
                </a:lnTo>
                <a:lnTo>
                  <a:pt x="287506" y="299694"/>
                </a:lnTo>
                <a:close/>
                <a:moveTo>
                  <a:pt x="342602" y="465512"/>
                </a:moveTo>
                <a:lnTo>
                  <a:pt x="203905" y="465512"/>
                </a:lnTo>
                <a:lnTo>
                  <a:pt x="273286" y="457664"/>
                </a:lnTo>
                <a:lnTo>
                  <a:pt x="312400" y="435865"/>
                </a:lnTo>
                <a:lnTo>
                  <a:pt x="332270" y="402725"/>
                </a:lnTo>
                <a:lnTo>
                  <a:pt x="343920" y="360856"/>
                </a:lnTo>
                <a:lnTo>
                  <a:pt x="362272" y="364254"/>
                </a:lnTo>
                <a:lnTo>
                  <a:pt x="356919" y="396927"/>
                </a:lnTo>
                <a:lnTo>
                  <a:pt x="351057" y="427370"/>
                </a:lnTo>
                <a:lnTo>
                  <a:pt x="344685" y="456666"/>
                </a:lnTo>
                <a:lnTo>
                  <a:pt x="342602" y="465512"/>
                </a:lnTo>
                <a:close/>
              </a:path>
            </a:pathLst>
          </a:custGeom>
          <a:solidFill>
            <a:srgbClr val="D11C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3876480" y="570600"/>
            <a:ext cx="429840" cy="483120"/>
          </a:xfrm>
          <a:custGeom>
            <a:avLst/>
            <a:gdLst/>
            <a:ahLst/>
            <a:cxnLst/>
            <a:rect l="l" t="t" r="r" b="b"/>
            <a:pathLst>
              <a:path w="433070" h="486409">
                <a:moveTo>
                  <a:pt x="178077" y="485899"/>
                </a:moveTo>
                <a:lnTo>
                  <a:pt x="0" y="485899"/>
                </a:lnTo>
                <a:lnTo>
                  <a:pt x="0" y="470269"/>
                </a:lnTo>
                <a:lnTo>
                  <a:pt x="26507" y="468230"/>
                </a:lnTo>
                <a:lnTo>
                  <a:pt x="43011" y="464620"/>
                </a:lnTo>
                <a:lnTo>
                  <a:pt x="51486" y="452599"/>
                </a:lnTo>
                <a:lnTo>
                  <a:pt x="54608" y="424270"/>
                </a:lnTo>
                <a:lnTo>
                  <a:pt x="55054" y="371730"/>
                </a:lnTo>
                <a:lnTo>
                  <a:pt x="55054" y="114848"/>
                </a:lnTo>
                <a:lnTo>
                  <a:pt x="54608" y="62022"/>
                </a:lnTo>
                <a:lnTo>
                  <a:pt x="43011" y="21863"/>
                </a:lnTo>
                <a:lnTo>
                  <a:pt x="0" y="15630"/>
                </a:lnTo>
                <a:lnTo>
                  <a:pt x="0" y="0"/>
                </a:lnTo>
                <a:lnTo>
                  <a:pt x="192350" y="0"/>
                </a:lnTo>
                <a:lnTo>
                  <a:pt x="228909" y="1274"/>
                </a:lnTo>
                <a:lnTo>
                  <a:pt x="266864" y="6795"/>
                </a:lnTo>
                <a:lnTo>
                  <a:pt x="302629" y="19113"/>
                </a:lnTo>
                <a:lnTo>
                  <a:pt x="310038" y="24464"/>
                </a:lnTo>
                <a:lnTo>
                  <a:pt x="169241" y="24464"/>
                </a:lnTo>
                <a:lnTo>
                  <a:pt x="157538" y="24942"/>
                </a:lnTo>
                <a:lnTo>
                  <a:pt x="145962" y="26248"/>
                </a:lnTo>
                <a:lnTo>
                  <a:pt x="134641" y="28191"/>
                </a:lnTo>
                <a:lnTo>
                  <a:pt x="123702" y="30581"/>
                </a:lnTo>
                <a:lnTo>
                  <a:pt x="123702" y="253483"/>
                </a:lnTo>
                <a:lnTo>
                  <a:pt x="260397" y="253483"/>
                </a:lnTo>
                <a:lnTo>
                  <a:pt x="271179" y="273870"/>
                </a:lnTo>
                <a:lnTo>
                  <a:pt x="123702" y="273870"/>
                </a:lnTo>
                <a:lnTo>
                  <a:pt x="123702" y="371730"/>
                </a:lnTo>
                <a:lnTo>
                  <a:pt x="124138" y="424270"/>
                </a:lnTo>
                <a:lnTo>
                  <a:pt x="135459" y="464620"/>
                </a:lnTo>
                <a:lnTo>
                  <a:pt x="178077" y="470269"/>
                </a:lnTo>
                <a:lnTo>
                  <a:pt x="178077" y="485899"/>
                </a:lnTo>
                <a:close/>
                <a:moveTo>
                  <a:pt x="260397" y="253483"/>
                </a:moveTo>
                <a:lnTo>
                  <a:pt x="165163" y="253483"/>
                </a:lnTo>
                <a:lnTo>
                  <a:pt x="210022" y="246984"/>
                </a:lnTo>
                <a:lnTo>
                  <a:pt x="247745" y="226469"/>
                </a:lnTo>
                <a:lnTo>
                  <a:pt x="273743" y="190409"/>
                </a:lnTo>
                <a:lnTo>
                  <a:pt x="283428" y="137275"/>
                </a:lnTo>
                <a:lnTo>
                  <a:pt x="273615" y="83237"/>
                </a:lnTo>
                <a:lnTo>
                  <a:pt x="247745" y="48504"/>
                </a:lnTo>
                <a:lnTo>
                  <a:pt x="211169" y="29954"/>
                </a:lnTo>
                <a:lnTo>
                  <a:pt x="169241" y="24464"/>
                </a:lnTo>
                <a:lnTo>
                  <a:pt x="310038" y="24464"/>
                </a:lnTo>
                <a:lnTo>
                  <a:pt x="332617" y="40774"/>
                </a:lnTo>
                <a:lnTo>
                  <a:pt x="353241" y="74329"/>
                </a:lnTo>
                <a:lnTo>
                  <a:pt x="360912" y="122324"/>
                </a:lnTo>
                <a:lnTo>
                  <a:pt x="350717" y="168578"/>
                </a:lnTo>
                <a:lnTo>
                  <a:pt x="325229" y="204893"/>
                </a:lnTo>
                <a:lnTo>
                  <a:pt x="292094" y="232033"/>
                </a:lnTo>
                <a:lnTo>
                  <a:pt x="258959" y="250764"/>
                </a:lnTo>
                <a:lnTo>
                  <a:pt x="260397" y="253483"/>
                </a:lnTo>
                <a:close/>
                <a:moveTo>
                  <a:pt x="432959" y="485899"/>
                </a:moveTo>
                <a:lnTo>
                  <a:pt x="375865" y="485899"/>
                </a:lnTo>
                <a:lnTo>
                  <a:pt x="342306" y="480165"/>
                </a:lnTo>
                <a:lnTo>
                  <a:pt x="313844" y="464492"/>
                </a:lnTo>
                <a:lnTo>
                  <a:pt x="290225" y="441174"/>
                </a:lnTo>
                <a:lnTo>
                  <a:pt x="271194" y="412504"/>
                </a:lnTo>
                <a:lnTo>
                  <a:pt x="241967" y="356099"/>
                </a:lnTo>
                <a:lnTo>
                  <a:pt x="228161" y="330689"/>
                </a:lnTo>
                <a:lnTo>
                  <a:pt x="204882" y="293121"/>
                </a:lnTo>
                <a:lnTo>
                  <a:pt x="162975" y="274019"/>
                </a:lnTo>
                <a:lnTo>
                  <a:pt x="150890" y="273870"/>
                </a:lnTo>
                <a:lnTo>
                  <a:pt x="271179" y="273870"/>
                </a:lnTo>
                <a:lnTo>
                  <a:pt x="298625" y="325592"/>
                </a:lnTo>
                <a:lnTo>
                  <a:pt x="337474" y="392839"/>
                </a:lnTo>
                <a:lnTo>
                  <a:pt x="359978" y="425246"/>
                </a:lnTo>
                <a:lnTo>
                  <a:pt x="396256" y="462793"/>
                </a:lnTo>
                <a:lnTo>
                  <a:pt x="432959" y="470269"/>
                </a:lnTo>
                <a:lnTo>
                  <a:pt x="432959" y="485899"/>
                </a:lnTo>
                <a:close/>
              </a:path>
            </a:pathLst>
          </a:custGeom>
          <a:solidFill>
            <a:srgbClr val="D11C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4319640" y="559800"/>
            <a:ext cx="306720" cy="505440"/>
          </a:xfrm>
          <a:custGeom>
            <a:avLst/>
            <a:gdLst/>
            <a:ahLst/>
            <a:cxnLst/>
            <a:rect l="l" t="t" r="r" b="b"/>
            <a:pathLst>
              <a:path w="309879" h="508634">
                <a:moveTo>
                  <a:pt x="239502" y="483860"/>
                </a:moveTo>
                <a:lnTo>
                  <a:pt x="159725" y="483860"/>
                </a:lnTo>
                <a:lnTo>
                  <a:pt x="195037" y="477765"/>
                </a:lnTo>
                <a:lnTo>
                  <a:pt x="223021" y="460075"/>
                </a:lnTo>
                <a:lnTo>
                  <a:pt x="241447" y="431681"/>
                </a:lnTo>
                <a:lnTo>
                  <a:pt x="248085" y="393476"/>
                </a:lnTo>
                <a:lnTo>
                  <a:pt x="240183" y="356195"/>
                </a:lnTo>
                <a:lnTo>
                  <a:pt x="218518" y="324584"/>
                </a:lnTo>
                <a:lnTo>
                  <a:pt x="186148" y="298197"/>
                </a:lnTo>
                <a:lnTo>
                  <a:pt x="98554" y="250764"/>
                </a:lnTo>
                <a:lnTo>
                  <a:pt x="68138" y="229814"/>
                </a:lnTo>
                <a:lnTo>
                  <a:pt x="42310" y="201410"/>
                </a:lnTo>
                <a:lnTo>
                  <a:pt x="24383" y="166762"/>
                </a:lnTo>
                <a:lnTo>
                  <a:pt x="17671" y="127081"/>
                </a:lnTo>
                <a:lnTo>
                  <a:pt x="26137" y="79418"/>
                </a:lnTo>
                <a:lnTo>
                  <a:pt x="49187" y="43596"/>
                </a:lnTo>
                <a:lnTo>
                  <a:pt x="83296" y="18897"/>
                </a:lnTo>
                <a:lnTo>
                  <a:pt x="124942" y="4604"/>
                </a:lnTo>
                <a:lnTo>
                  <a:pt x="170600" y="0"/>
                </a:lnTo>
                <a:lnTo>
                  <a:pt x="203353" y="1985"/>
                </a:lnTo>
                <a:lnTo>
                  <a:pt x="231772" y="7220"/>
                </a:lnTo>
                <a:lnTo>
                  <a:pt x="255094" y="14621"/>
                </a:lnTo>
                <a:lnTo>
                  <a:pt x="272553" y="23105"/>
                </a:lnTo>
                <a:lnTo>
                  <a:pt x="272700" y="24464"/>
                </a:lnTo>
                <a:lnTo>
                  <a:pt x="159046" y="24464"/>
                </a:lnTo>
                <a:lnTo>
                  <a:pt x="128449" y="30018"/>
                </a:lnTo>
                <a:lnTo>
                  <a:pt x="102887" y="45956"/>
                </a:lnTo>
                <a:lnTo>
                  <a:pt x="85353" y="71196"/>
                </a:lnTo>
                <a:lnTo>
                  <a:pt x="78843" y="104655"/>
                </a:lnTo>
                <a:lnTo>
                  <a:pt x="84450" y="133781"/>
                </a:lnTo>
                <a:lnTo>
                  <a:pt x="99743" y="157237"/>
                </a:lnTo>
                <a:lnTo>
                  <a:pt x="122428" y="176998"/>
                </a:lnTo>
                <a:lnTo>
                  <a:pt x="150210" y="195039"/>
                </a:lnTo>
                <a:lnTo>
                  <a:pt x="190991" y="218145"/>
                </a:lnTo>
                <a:lnTo>
                  <a:pt x="233843" y="243268"/>
                </a:lnTo>
                <a:lnTo>
                  <a:pt x="271789" y="273360"/>
                </a:lnTo>
                <a:lnTo>
                  <a:pt x="298902" y="313902"/>
                </a:lnTo>
                <a:lnTo>
                  <a:pt x="309256" y="370370"/>
                </a:lnTo>
                <a:lnTo>
                  <a:pt x="299088" y="422818"/>
                </a:lnTo>
                <a:lnTo>
                  <a:pt x="271955" y="461793"/>
                </a:lnTo>
                <a:lnTo>
                  <a:pt x="239502" y="483860"/>
                </a:lnTo>
                <a:close/>
                <a:moveTo>
                  <a:pt x="280030" y="125042"/>
                </a:moveTo>
                <a:lnTo>
                  <a:pt x="261678" y="125042"/>
                </a:lnTo>
                <a:lnTo>
                  <a:pt x="254244" y="93845"/>
                </a:lnTo>
                <a:lnTo>
                  <a:pt x="238909" y="60992"/>
                </a:lnTo>
                <a:lnTo>
                  <a:pt x="209300" y="35019"/>
                </a:lnTo>
                <a:lnTo>
                  <a:pt x="159046" y="24464"/>
                </a:lnTo>
                <a:lnTo>
                  <a:pt x="272700" y="24464"/>
                </a:lnTo>
                <a:lnTo>
                  <a:pt x="275155" y="47252"/>
                </a:lnTo>
                <a:lnTo>
                  <a:pt x="277056" y="76112"/>
                </a:lnTo>
                <a:lnTo>
                  <a:pt x="278623" y="104655"/>
                </a:lnTo>
                <a:lnTo>
                  <a:pt x="280030" y="125042"/>
                </a:lnTo>
                <a:close/>
                <a:moveTo>
                  <a:pt x="139335" y="508325"/>
                </a:moveTo>
                <a:lnTo>
                  <a:pt x="100062" y="505660"/>
                </a:lnTo>
                <a:lnTo>
                  <a:pt x="43181" y="489116"/>
                </a:lnTo>
                <a:lnTo>
                  <a:pt x="18064" y="453566"/>
                </a:lnTo>
                <a:lnTo>
                  <a:pt x="6106" y="386776"/>
                </a:lnTo>
                <a:lnTo>
                  <a:pt x="0" y="349303"/>
                </a:lnTo>
                <a:lnTo>
                  <a:pt x="23788" y="343187"/>
                </a:lnTo>
                <a:lnTo>
                  <a:pt x="31401" y="378172"/>
                </a:lnTo>
                <a:lnTo>
                  <a:pt x="46191" y="415603"/>
                </a:lnTo>
                <a:lnTo>
                  <a:pt x="70768" y="449609"/>
                </a:lnTo>
                <a:lnTo>
                  <a:pt x="107743" y="474319"/>
                </a:lnTo>
                <a:lnTo>
                  <a:pt x="159725" y="483860"/>
                </a:lnTo>
                <a:lnTo>
                  <a:pt x="239502" y="483860"/>
                </a:lnTo>
                <a:lnTo>
                  <a:pt x="232914" y="488340"/>
                </a:lnTo>
                <a:lnTo>
                  <a:pt x="187022" y="503503"/>
                </a:lnTo>
                <a:lnTo>
                  <a:pt x="139335" y="508325"/>
                </a:lnTo>
                <a:close/>
              </a:path>
            </a:pathLst>
          </a:custGeom>
          <a:solidFill>
            <a:srgbClr val="D11C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470960" y="464400"/>
            <a:ext cx="747360" cy="845640"/>
          </a:xfrm>
          <a:custGeom>
            <a:avLst/>
            <a:gdLst/>
            <a:ahLst/>
            <a:cxnLst/>
            <a:rect l="l" t="t" r="r" b="b"/>
            <a:pathLst>
              <a:path w="750569" h="848994">
                <a:moveTo>
                  <a:pt x="209342" y="592278"/>
                </a:moveTo>
                <a:lnTo>
                  <a:pt x="0" y="592278"/>
                </a:lnTo>
                <a:lnTo>
                  <a:pt x="0" y="578686"/>
                </a:lnTo>
                <a:lnTo>
                  <a:pt x="30585" y="575968"/>
                </a:lnTo>
                <a:lnTo>
                  <a:pt x="42575" y="574492"/>
                </a:lnTo>
                <a:lnTo>
                  <a:pt x="67214" y="533165"/>
                </a:lnTo>
                <a:lnTo>
                  <a:pt x="68679" y="488525"/>
                </a:lnTo>
                <a:lnTo>
                  <a:pt x="68697" y="106919"/>
                </a:lnTo>
                <a:lnTo>
                  <a:pt x="68563" y="88115"/>
                </a:lnTo>
                <a:lnTo>
                  <a:pt x="63890" y="38420"/>
                </a:lnTo>
                <a:lnTo>
                  <a:pt x="30585" y="16674"/>
                </a:lnTo>
                <a:lnTo>
                  <a:pt x="0" y="14635"/>
                </a:lnTo>
                <a:lnTo>
                  <a:pt x="0" y="364"/>
                </a:lnTo>
                <a:lnTo>
                  <a:pt x="185764" y="0"/>
                </a:lnTo>
                <a:lnTo>
                  <a:pt x="230311" y="66"/>
                </a:lnTo>
                <a:lnTo>
                  <a:pt x="274617" y="2302"/>
                </a:lnTo>
                <a:lnTo>
                  <a:pt x="316927" y="8448"/>
                </a:lnTo>
                <a:lnTo>
                  <a:pt x="355482" y="20243"/>
                </a:lnTo>
                <a:lnTo>
                  <a:pt x="363381" y="24829"/>
                </a:lnTo>
                <a:lnTo>
                  <a:pt x="201186" y="24829"/>
                </a:lnTo>
                <a:lnTo>
                  <a:pt x="186403" y="25423"/>
                </a:lnTo>
                <a:lnTo>
                  <a:pt x="171620" y="27037"/>
                </a:lnTo>
                <a:lnTo>
                  <a:pt x="156837" y="29416"/>
                </a:lnTo>
                <a:lnTo>
                  <a:pt x="142054" y="32304"/>
                </a:lnTo>
                <a:lnTo>
                  <a:pt x="142054" y="312291"/>
                </a:lnTo>
                <a:lnTo>
                  <a:pt x="159194" y="312472"/>
                </a:lnTo>
                <a:lnTo>
                  <a:pt x="330382" y="312472"/>
                </a:lnTo>
                <a:lnTo>
                  <a:pt x="336219" y="331319"/>
                </a:lnTo>
                <a:lnTo>
                  <a:pt x="142054" y="331319"/>
                </a:lnTo>
                <a:lnTo>
                  <a:pt x="142151" y="504867"/>
                </a:lnTo>
                <a:lnTo>
                  <a:pt x="146811" y="554901"/>
                </a:lnTo>
                <a:lnTo>
                  <a:pt x="179436" y="575968"/>
                </a:lnTo>
                <a:lnTo>
                  <a:pt x="209342" y="578686"/>
                </a:lnTo>
                <a:lnTo>
                  <a:pt x="209342" y="592278"/>
                </a:lnTo>
                <a:close/>
                <a:moveTo>
                  <a:pt x="330382" y="312472"/>
                </a:moveTo>
                <a:lnTo>
                  <a:pt x="159194" y="312472"/>
                </a:lnTo>
                <a:lnTo>
                  <a:pt x="194241" y="311813"/>
                </a:lnTo>
                <a:lnTo>
                  <a:pt x="211382" y="311611"/>
                </a:lnTo>
                <a:lnTo>
                  <a:pt x="259683" y="306039"/>
                </a:lnTo>
                <a:lnTo>
                  <a:pt x="298784" y="289539"/>
                </a:lnTo>
                <a:lnTo>
                  <a:pt x="327803" y="262437"/>
                </a:lnTo>
                <a:lnTo>
                  <a:pt x="345861" y="225060"/>
                </a:lnTo>
                <a:lnTo>
                  <a:pt x="352076" y="177734"/>
                </a:lnTo>
                <a:lnTo>
                  <a:pt x="345649" y="125298"/>
                </a:lnTo>
                <a:lnTo>
                  <a:pt x="326759" y="82811"/>
                </a:lnTo>
                <a:lnTo>
                  <a:pt x="295994" y="51251"/>
                </a:lnTo>
                <a:lnTo>
                  <a:pt x="253941" y="31597"/>
                </a:lnTo>
                <a:lnTo>
                  <a:pt x="201186" y="24829"/>
                </a:lnTo>
                <a:lnTo>
                  <a:pt x="363381" y="24829"/>
                </a:lnTo>
                <a:lnTo>
                  <a:pt x="388528" y="39427"/>
                </a:lnTo>
                <a:lnTo>
                  <a:pt x="414306" y="67739"/>
                </a:lnTo>
                <a:lnTo>
                  <a:pt x="431061" y="106919"/>
                </a:lnTo>
                <a:lnTo>
                  <a:pt x="437037" y="158706"/>
                </a:lnTo>
                <a:lnTo>
                  <a:pt x="428573" y="207636"/>
                </a:lnTo>
                <a:lnTo>
                  <a:pt x="405517" y="247901"/>
                </a:lnTo>
                <a:lnTo>
                  <a:pt x="371373" y="280266"/>
                </a:lnTo>
                <a:lnTo>
                  <a:pt x="329647" y="305495"/>
                </a:lnTo>
                <a:lnTo>
                  <a:pt x="329647" y="308893"/>
                </a:lnTo>
                <a:lnTo>
                  <a:pt x="330309" y="312206"/>
                </a:lnTo>
                <a:lnTo>
                  <a:pt x="330382" y="312472"/>
                </a:lnTo>
                <a:close/>
                <a:moveTo>
                  <a:pt x="731340" y="848479"/>
                </a:moveTo>
                <a:lnTo>
                  <a:pt x="685992" y="845224"/>
                </a:lnTo>
                <a:lnTo>
                  <a:pt x="641867" y="832631"/>
                </a:lnTo>
                <a:lnTo>
                  <a:pt x="599210" y="811965"/>
                </a:lnTo>
                <a:lnTo>
                  <a:pt x="558266" y="784490"/>
                </a:lnTo>
                <a:lnTo>
                  <a:pt x="519279" y="751469"/>
                </a:lnTo>
                <a:lnTo>
                  <a:pt x="482494" y="714167"/>
                </a:lnTo>
                <a:lnTo>
                  <a:pt x="448157" y="673848"/>
                </a:lnTo>
                <a:lnTo>
                  <a:pt x="416510" y="631775"/>
                </a:lnTo>
                <a:lnTo>
                  <a:pt x="387801" y="589213"/>
                </a:lnTo>
                <a:lnTo>
                  <a:pt x="362272" y="547426"/>
                </a:lnTo>
                <a:lnTo>
                  <a:pt x="338090" y="504612"/>
                </a:lnTo>
                <a:lnTo>
                  <a:pt x="314609" y="459760"/>
                </a:lnTo>
                <a:lnTo>
                  <a:pt x="292020" y="414398"/>
                </a:lnTo>
                <a:lnTo>
                  <a:pt x="270514" y="370055"/>
                </a:lnTo>
                <a:lnTo>
                  <a:pt x="265055" y="359830"/>
                </a:lnTo>
                <a:lnTo>
                  <a:pt x="233386" y="334760"/>
                </a:lnTo>
                <a:lnTo>
                  <a:pt x="194389" y="331319"/>
                </a:lnTo>
                <a:lnTo>
                  <a:pt x="336219" y="331319"/>
                </a:lnTo>
                <a:lnTo>
                  <a:pt x="361298" y="393688"/>
                </a:lnTo>
                <a:lnTo>
                  <a:pt x="385674" y="443031"/>
                </a:lnTo>
                <a:lnTo>
                  <a:pt x="409757" y="488525"/>
                </a:lnTo>
                <a:lnTo>
                  <a:pt x="428881" y="522961"/>
                </a:lnTo>
                <a:lnTo>
                  <a:pt x="450764" y="561126"/>
                </a:lnTo>
                <a:lnTo>
                  <a:pt x="478129" y="604527"/>
                </a:lnTo>
                <a:lnTo>
                  <a:pt x="509965" y="650495"/>
                </a:lnTo>
                <a:lnTo>
                  <a:pt x="545257" y="696363"/>
                </a:lnTo>
                <a:lnTo>
                  <a:pt x="582994" y="739461"/>
                </a:lnTo>
                <a:lnTo>
                  <a:pt x="622163" y="777123"/>
                </a:lnTo>
                <a:lnTo>
                  <a:pt x="661752" y="806681"/>
                </a:lnTo>
                <a:lnTo>
                  <a:pt x="700747" y="825466"/>
                </a:lnTo>
                <a:lnTo>
                  <a:pt x="738137" y="830810"/>
                </a:lnTo>
                <a:lnTo>
                  <a:pt x="750372" y="830810"/>
                </a:lnTo>
                <a:lnTo>
                  <a:pt x="750372" y="847800"/>
                </a:lnTo>
                <a:lnTo>
                  <a:pt x="731340" y="848479"/>
                </a:lnTo>
                <a:close/>
              </a:path>
            </a:pathLst>
          </a:custGeom>
          <a:solidFill>
            <a:srgbClr val="D11C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2392560" y="1319760"/>
            <a:ext cx="61560" cy="360"/>
          </a:xfrm>
          <a:custGeom>
            <a:avLst/>
            <a:gdLst/>
            <a:ahLst/>
            <a:cxnLst/>
            <a:rect l="l" t="t" r="r" b="b"/>
            <a:pathLst>
              <a:path w="64769" h="1269">
                <a:moveTo>
                  <a:pt x="0" y="0"/>
                </a:moveTo>
                <a:lnTo>
                  <a:pt x="64215" y="0"/>
                </a:lnTo>
                <a:lnTo>
                  <a:pt x="6421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2392200" y="1320840"/>
            <a:ext cx="61560" cy="360"/>
          </a:xfrm>
          <a:custGeom>
            <a:avLst/>
            <a:gdLst/>
            <a:ahLst/>
            <a:cxnLst/>
            <a:rect l="l" t="t" r="r" b="b"/>
            <a:pathLst>
              <a:path w="64769" h="2540">
                <a:moveTo>
                  <a:pt x="0" y="0"/>
                </a:moveTo>
                <a:lnTo>
                  <a:pt x="64191" y="0"/>
                </a:lnTo>
                <a:lnTo>
                  <a:pt x="64191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2391840" y="1323360"/>
            <a:ext cx="61560" cy="720"/>
          </a:xfrm>
          <a:custGeom>
            <a:avLst/>
            <a:gdLst/>
            <a:ahLst/>
            <a:cxnLst/>
            <a:rect l="l" t="t" r="r" b="b"/>
            <a:pathLst>
              <a:path w="64769" h="3809">
                <a:moveTo>
                  <a:pt x="0" y="0"/>
                </a:moveTo>
                <a:lnTo>
                  <a:pt x="64224" y="0"/>
                </a:lnTo>
                <a:lnTo>
                  <a:pt x="64224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2391480" y="1327320"/>
            <a:ext cx="61560" cy="360"/>
          </a:xfrm>
          <a:custGeom>
            <a:avLst/>
            <a:gdLst/>
            <a:ahLst/>
            <a:cxnLst/>
            <a:rect l="l" t="t" r="r" b="b"/>
            <a:pathLst>
              <a:path w="64769" h="2540">
                <a:moveTo>
                  <a:pt x="0" y="0"/>
                </a:moveTo>
                <a:lnTo>
                  <a:pt x="64570" y="0"/>
                </a:lnTo>
                <a:lnTo>
                  <a:pt x="64570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2391480" y="1329840"/>
            <a:ext cx="61560" cy="360"/>
          </a:xfrm>
          <a:custGeom>
            <a:avLst/>
            <a:gdLst/>
            <a:ahLst/>
            <a:cxnLst/>
            <a:rect l="l" t="t" r="r" b="b"/>
            <a:pathLst>
              <a:path w="64769" h="1269">
                <a:moveTo>
                  <a:pt x="0" y="0"/>
                </a:moveTo>
                <a:lnTo>
                  <a:pt x="64252" y="0"/>
                </a:lnTo>
                <a:lnTo>
                  <a:pt x="64252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2416680" y="1331280"/>
            <a:ext cx="11880" cy="48960"/>
          </a:xfrm>
          <a:custGeom>
            <a:avLst/>
            <a:gdLst/>
            <a:ahLst/>
            <a:cxnLst/>
            <a:rect l="l" t="t" r="r" b="b"/>
            <a:pathLst>
              <a:path w="15239" h="52069">
                <a:moveTo>
                  <a:pt x="0" y="0"/>
                </a:moveTo>
                <a:lnTo>
                  <a:pt x="15034" y="0"/>
                </a:lnTo>
                <a:lnTo>
                  <a:pt x="15034" y="52065"/>
                </a:lnTo>
                <a:lnTo>
                  <a:pt x="0" y="520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2416320" y="1383120"/>
            <a:ext cx="11880" cy="324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0" y="0"/>
                </a:moveTo>
                <a:lnTo>
                  <a:pt x="15160" y="0"/>
                </a:lnTo>
                <a:lnTo>
                  <a:pt x="15160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2416320" y="1389600"/>
            <a:ext cx="12600" cy="4320"/>
          </a:xfrm>
          <a:custGeom>
            <a:avLst/>
            <a:gdLst/>
            <a:ahLst/>
            <a:cxnLst/>
            <a:rect l="l" t="t" r="r" b="b"/>
            <a:pathLst>
              <a:path w="15875" h="7619">
                <a:moveTo>
                  <a:pt x="0" y="0"/>
                </a:moveTo>
                <a:lnTo>
                  <a:pt x="15347" y="0"/>
                </a:lnTo>
                <a:lnTo>
                  <a:pt x="15347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2416320" y="1397160"/>
            <a:ext cx="12600" cy="360"/>
          </a:xfrm>
          <a:custGeom>
            <a:avLst/>
            <a:gdLst/>
            <a:ahLst/>
            <a:cxnLst/>
            <a:rect l="l" t="t" r="r" b="b"/>
            <a:pathLst>
              <a:path w="15875" h="2540">
                <a:moveTo>
                  <a:pt x="0" y="0"/>
                </a:moveTo>
                <a:lnTo>
                  <a:pt x="15540" y="0"/>
                </a:lnTo>
                <a:lnTo>
                  <a:pt x="15540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2415960" y="1399680"/>
            <a:ext cx="13320" cy="6840"/>
          </a:xfrm>
          <a:custGeom>
            <a:avLst/>
            <a:gdLst/>
            <a:ahLst/>
            <a:cxnLst/>
            <a:rect l="l" t="t" r="r" b="b"/>
            <a:pathLst>
              <a:path w="16510" h="10159">
                <a:moveTo>
                  <a:pt x="0" y="0"/>
                </a:moveTo>
                <a:lnTo>
                  <a:pt x="15940" y="0"/>
                </a:lnTo>
                <a:lnTo>
                  <a:pt x="1594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2415960" y="1409760"/>
            <a:ext cx="13320" cy="36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6081" y="0"/>
                </a:lnTo>
                <a:lnTo>
                  <a:pt x="16081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2448000" y="1330560"/>
            <a:ext cx="5040" cy="360"/>
          </a:xfrm>
          <a:custGeom>
            <a:avLst/>
            <a:gdLst/>
            <a:ahLst/>
            <a:cxnLst/>
            <a:rect l="l" t="t" r="r" b="b"/>
            <a:pathLst>
              <a:path w="8255" h="1269">
                <a:moveTo>
                  <a:pt x="7476" y="679"/>
                </a:moveTo>
                <a:lnTo>
                  <a:pt x="0" y="0"/>
                </a:lnTo>
                <a:lnTo>
                  <a:pt x="7816" y="0"/>
                </a:lnTo>
                <a:lnTo>
                  <a:pt x="7476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2514600" y="1320120"/>
            <a:ext cx="12600" cy="360"/>
          </a:xfrm>
          <a:custGeom>
            <a:avLst/>
            <a:gdLst/>
            <a:ahLst/>
            <a:cxnLst/>
            <a:rect l="l" t="t" r="r" b="b"/>
            <a:pathLst>
              <a:path w="15875" h="1269">
                <a:moveTo>
                  <a:pt x="0" y="0"/>
                </a:moveTo>
                <a:lnTo>
                  <a:pt x="15425" y="0"/>
                </a:lnTo>
                <a:lnTo>
                  <a:pt x="1542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2514960" y="1321200"/>
            <a:ext cx="12600" cy="10800"/>
          </a:xfrm>
          <a:custGeom>
            <a:avLst/>
            <a:gdLst/>
            <a:ahLst/>
            <a:cxnLst/>
            <a:rect l="l" t="t" r="r" b="b"/>
            <a:pathLst>
              <a:path w="15875" h="13969">
                <a:moveTo>
                  <a:pt x="0" y="0"/>
                </a:moveTo>
                <a:lnTo>
                  <a:pt x="15282" y="0"/>
                </a:lnTo>
                <a:lnTo>
                  <a:pt x="15282" y="13968"/>
                </a:lnTo>
                <a:lnTo>
                  <a:pt x="0" y="139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2515320" y="1335240"/>
            <a:ext cx="11880" cy="1800"/>
          </a:xfrm>
          <a:custGeom>
            <a:avLst/>
            <a:gdLst/>
            <a:ahLst/>
            <a:cxnLst/>
            <a:rect l="l" t="t" r="r" b="b"/>
            <a:pathLst>
              <a:path w="15239" h="5080">
                <a:moveTo>
                  <a:pt x="0" y="0"/>
                </a:moveTo>
                <a:lnTo>
                  <a:pt x="14920" y="0"/>
                </a:lnTo>
                <a:lnTo>
                  <a:pt x="14920" y="5079"/>
                </a:lnTo>
                <a:lnTo>
                  <a:pt x="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2515320" y="1340280"/>
            <a:ext cx="11880" cy="13320"/>
          </a:xfrm>
          <a:custGeom>
            <a:avLst/>
            <a:gdLst/>
            <a:ahLst/>
            <a:cxnLst/>
            <a:rect l="l" t="t" r="r" b="b"/>
            <a:pathLst>
              <a:path w="15239" h="16509">
                <a:moveTo>
                  <a:pt x="0" y="0"/>
                </a:moveTo>
                <a:lnTo>
                  <a:pt x="14913" y="0"/>
                </a:lnTo>
                <a:lnTo>
                  <a:pt x="14913" y="16508"/>
                </a:lnTo>
                <a:lnTo>
                  <a:pt x="0" y="165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2515320" y="1356840"/>
            <a:ext cx="68400" cy="6840"/>
          </a:xfrm>
          <a:custGeom>
            <a:avLst/>
            <a:gdLst/>
            <a:ahLst/>
            <a:cxnLst/>
            <a:rect l="l" t="t" r="r" b="b"/>
            <a:pathLst>
              <a:path w="71755" h="10159">
                <a:moveTo>
                  <a:pt x="0" y="0"/>
                </a:moveTo>
                <a:lnTo>
                  <a:pt x="71369" y="0"/>
                </a:lnTo>
                <a:lnTo>
                  <a:pt x="71369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26"/>
          <p:cNvSpPr/>
          <p:nvPr/>
        </p:nvSpPr>
        <p:spPr>
          <a:xfrm>
            <a:off x="2514960" y="1366920"/>
            <a:ext cx="11520" cy="15840"/>
          </a:xfrm>
          <a:custGeom>
            <a:avLst/>
            <a:gdLst/>
            <a:ahLst/>
            <a:cxnLst/>
            <a:rect l="l" t="t" r="r" b="b"/>
            <a:pathLst>
              <a:path w="14605" h="19050">
                <a:moveTo>
                  <a:pt x="0" y="0"/>
                </a:moveTo>
                <a:lnTo>
                  <a:pt x="14356" y="0"/>
                </a:lnTo>
                <a:lnTo>
                  <a:pt x="14356" y="19048"/>
                </a:lnTo>
                <a:lnTo>
                  <a:pt x="0" y="190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27"/>
          <p:cNvSpPr/>
          <p:nvPr/>
        </p:nvSpPr>
        <p:spPr>
          <a:xfrm>
            <a:off x="2514960" y="1386000"/>
            <a:ext cx="11520" cy="1800"/>
          </a:xfrm>
          <a:custGeom>
            <a:avLst/>
            <a:gdLst/>
            <a:ahLst/>
            <a:cxnLst/>
            <a:rect l="l" t="t" r="r" b="b"/>
            <a:pathLst>
              <a:path w="14605" h="5080">
                <a:moveTo>
                  <a:pt x="0" y="0"/>
                </a:moveTo>
                <a:lnTo>
                  <a:pt x="14525" y="0"/>
                </a:lnTo>
                <a:lnTo>
                  <a:pt x="14525" y="5079"/>
                </a:lnTo>
                <a:lnTo>
                  <a:pt x="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2514960" y="1391040"/>
            <a:ext cx="11880" cy="720"/>
          </a:xfrm>
          <a:custGeom>
            <a:avLst/>
            <a:gdLst/>
            <a:ahLst/>
            <a:cxnLst/>
            <a:rect l="l" t="t" r="r" b="b"/>
            <a:pathLst>
              <a:path w="15239" h="3809">
                <a:moveTo>
                  <a:pt x="0" y="0"/>
                </a:moveTo>
                <a:lnTo>
                  <a:pt x="14720" y="0"/>
                </a:lnTo>
                <a:lnTo>
                  <a:pt x="14720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29"/>
          <p:cNvSpPr/>
          <p:nvPr/>
        </p:nvSpPr>
        <p:spPr>
          <a:xfrm>
            <a:off x="2514960" y="1395000"/>
            <a:ext cx="11880" cy="432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0"/>
                </a:moveTo>
                <a:lnTo>
                  <a:pt x="15132" y="0"/>
                </a:lnTo>
                <a:lnTo>
                  <a:pt x="151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30"/>
          <p:cNvSpPr/>
          <p:nvPr/>
        </p:nvSpPr>
        <p:spPr>
          <a:xfrm>
            <a:off x="2514600" y="1402560"/>
            <a:ext cx="12600" cy="4320"/>
          </a:xfrm>
          <a:custGeom>
            <a:avLst/>
            <a:gdLst/>
            <a:ahLst/>
            <a:cxnLst/>
            <a:rect l="l" t="t" r="r" b="b"/>
            <a:pathLst>
              <a:path w="15875" h="7619">
                <a:moveTo>
                  <a:pt x="0" y="0"/>
                </a:moveTo>
                <a:lnTo>
                  <a:pt x="15863" y="0"/>
                </a:lnTo>
                <a:lnTo>
                  <a:pt x="15863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31"/>
          <p:cNvSpPr/>
          <p:nvPr/>
        </p:nvSpPr>
        <p:spPr>
          <a:xfrm>
            <a:off x="2514600" y="1410120"/>
            <a:ext cx="13320" cy="36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5905" y="0"/>
                </a:lnTo>
                <a:lnTo>
                  <a:pt x="1590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32"/>
          <p:cNvSpPr/>
          <p:nvPr/>
        </p:nvSpPr>
        <p:spPr>
          <a:xfrm>
            <a:off x="2571120" y="1320120"/>
            <a:ext cx="13320" cy="36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6094" y="0"/>
                </a:lnTo>
                <a:lnTo>
                  <a:pt x="16094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33"/>
          <p:cNvSpPr/>
          <p:nvPr/>
        </p:nvSpPr>
        <p:spPr>
          <a:xfrm>
            <a:off x="2571120" y="1321200"/>
            <a:ext cx="12600" cy="5760"/>
          </a:xfrm>
          <a:custGeom>
            <a:avLst/>
            <a:gdLst/>
            <a:ahLst/>
            <a:cxnLst/>
            <a:rect l="l" t="t" r="r" b="b"/>
            <a:pathLst>
              <a:path w="15875" h="8890">
                <a:moveTo>
                  <a:pt x="0" y="0"/>
                </a:moveTo>
                <a:lnTo>
                  <a:pt x="15880" y="0"/>
                </a:lnTo>
                <a:lnTo>
                  <a:pt x="15880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34"/>
          <p:cNvSpPr/>
          <p:nvPr/>
        </p:nvSpPr>
        <p:spPr>
          <a:xfrm>
            <a:off x="2571480" y="1330200"/>
            <a:ext cx="11880" cy="6840"/>
          </a:xfrm>
          <a:custGeom>
            <a:avLst/>
            <a:gdLst/>
            <a:ahLst/>
            <a:cxnLst/>
            <a:rect l="l" t="t" r="r" b="b"/>
            <a:pathLst>
              <a:path w="15239" h="10159">
                <a:moveTo>
                  <a:pt x="0" y="0"/>
                </a:moveTo>
                <a:lnTo>
                  <a:pt x="15243" y="0"/>
                </a:lnTo>
                <a:lnTo>
                  <a:pt x="15243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35"/>
          <p:cNvSpPr/>
          <p:nvPr/>
        </p:nvSpPr>
        <p:spPr>
          <a:xfrm>
            <a:off x="2571840" y="1340280"/>
            <a:ext cx="11880" cy="432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0"/>
                </a:moveTo>
                <a:lnTo>
                  <a:pt x="14843" y="0"/>
                </a:lnTo>
                <a:lnTo>
                  <a:pt x="14843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36"/>
          <p:cNvSpPr/>
          <p:nvPr/>
        </p:nvSpPr>
        <p:spPr>
          <a:xfrm>
            <a:off x="2572200" y="1347840"/>
            <a:ext cx="11520" cy="5760"/>
          </a:xfrm>
          <a:custGeom>
            <a:avLst/>
            <a:gdLst/>
            <a:ahLst/>
            <a:cxnLst/>
            <a:rect l="l" t="t" r="r" b="b"/>
            <a:pathLst>
              <a:path w="14605" h="8890">
                <a:moveTo>
                  <a:pt x="0" y="0"/>
                </a:moveTo>
                <a:lnTo>
                  <a:pt x="14480" y="0"/>
                </a:lnTo>
                <a:lnTo>
                  <a:pt x="14480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37"/>
          <p:cNvSpPr/>
          <p:nvPr/>
        </p:nvSpPr>
        <p:spPr>
          <a:xfrm>
            <a:off x="2572200" y="1366920"/>
            <a:ext cx="11520" cy="15840"/>
          </a:xfrm>
          <a:custGeom>
            <a:avLst/>
            <a:gdLst/>
            <a:ahLst/>
            <a:cxnLst/>
            <a:rect l="l" t="t" r="r" b="b"/>
            <a:pathLst>
              <a:path w="14605" h="19050">
                <a:moveTo>
                  <a:pt x="0" y="0"/>
                </a:moveTo>
                <a:lnTo>
                  <a:pt x="14388" y="0"/>
                </a:lnTo>
                <a:lnTo>
                  <a:pt x="14388" y="19048"/>
                </a:lnTo>
                <a:lnTo>
                  <a:pt x="0" y="190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38"/>
          <p:cNvSpPr/>
          <p:nvPr/>
        </p:nvSpPr>
        <p:spPr>
          <a:xfrm>
            <a:off x="2571840" y="1386000"/>
            <a:ext cx="11880" cy="5760"/>
          </a:xfrm>
          <a:custGeom>
            <a:avLst/>
            <a:gdLst/>
            <a:ahLst/>
            <a:cxnLst/>
            <a:rect l="l" t="t" r="r" b="b"/>
            <a:pathLst>
              <a:path w="15239" h="8890">
                <a:moveTo>
                  <a:pt x="0" y="0"/>
                </a:moveTo>
                <a:lnTo>
                  <a:pt x="14646" y="0"/>
                </a:lnTo>
                <a:lnTo>
                  <a:pt x="14646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39"/>
          <p:cNvSpPr/>
          <p:nvPr/>
        </p:nvSpPr>
        <p:spPr>
          <a:xfrm>
            <a:off x="2571840" y="1395000"/>
            <a:ext cx="11880" cy="324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0" y="0"/>
                </a:moveTo>
                <a:lnTo>
                  <a:pt x="14955" y="0"/>
                </a:lnTo>
                <a:lnTo>
                  <a:pt x="14955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40"/>
          <p:cNvSpPr/>
          <p:nvPr/>
        </p:nvSpPr>
        <p:spPr>
          <a:xfrm>
            <a:off x="2571840" y="1401120"/>
            <a:ext cx="11880" cy="360"/>
          </a:xfrm>
          <a:custGeom>
            <a:avLst/>
            <a:gdLst/>
            <a:ahLst/>
            <a:cxnLst/>
            <a:rect l="l" t="t" r="r" b="b"/>
            <a:pathLst>
              <a:path w="15239" h="1269">
                <a:moveTo>
                  <a:pt x="0" y="0"/>
                </a:moveTo>
                <a:lnTo>
                  <a:pt x="15164" y="0"/>
                </a:lnTo>
                <a:lnTo>
                  <a:pt x="15164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41"/>
          <p:cNvSpPr/>
          <p:nvPr/>
        </p:nvSpPr>
        <p:spPr>
          <a:xfrm>
            <a:off x="2571480" y="1402560"/>
            <a:ext cx="12600" cy="4320"/>
          </a:xfrm>
          <a:custGeom>
            <a:avLst/>
            <a:gdLst/>
            <a:ahLst/>
            <a:cxnLst/>
            <a:rect l="l" t="t" r="r" b="b"/>
            <a:pathLst>
              <a:path w="15875" h="7619">
                <a:moveTo>
                  <a:pt x="0" y="0"/>
                </a:moveTo>
                <a:lnTo>
                  <a:pt x="15418" y="0"/>
                </a:lnTo>
                <a:lnTo>
                  <a:pt x="1541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2"/>
          <p:cNvSpPr/>
          <p:nvPr/>
        </p:nvSpPr>
        <p:spPr>
          <a:xfrm>
            <a:off x="2571480" y="1410120"/>
            <a:ext cx="11880" cy="360"/>
          </a:xfrm>
          <a:custGeom>
            <a:avLst/>
            <a:gdLst/>
            <a:ahLst/>
            <a:cxnLst/>
            <a:rect l="l" t="t" r="r" b="b"/>
            <a:pathLst>
              <a:path w="15239" h="1269">
                <a:moveTo>
                  <a:pt x="0" y="0"/>
                </a:moveTo>
                <a:lnTo>
                  <a:pt x="15225" y="0"/>
                </a:lnTo>
                <a:lnTo>
                  <a:pt x="1522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3"/>
          <p:cNvSpPr/>
          <p:nvPr/>
        </p:nvSpPr>
        <p:spPr>
          <a:xfrm>
            <a:off x="2654640" y="1319760"/>
            <a:ext cx="53280" cy="88920"/>
          </a:xfrm>
          <a:custGeom>
            <a:avLst/>
            <a:gdLst/>
            <a:ahLst/>
            <a:cxnLst/>
            <a:rect l="l" t="t" r="r" b="b"/>
            <a:pathLst>
              <a:path w="56514" h="92075">
                <a:moveTo>
                  <a:pt x="54374" y="91743"/>
                </a:moveTo>
                <a:lnTo>
                  <a:pt x="679" y="91743"/>
                </a:lnTo>
                <a:lnTo>
                  <a:pt x="0" y="91063"/>
                </a:lnTo>
                <a:lnTo>
                  <a:pt x="392" y="76898"/>
                </a:lnTo>
                <a:lnTo>
                  <a:pt x="594" y="62861"/>
                </a:lnTo>
                <a:lnTo>
                  <a:pt x="592" y="17902"/>
                </a:lnTo>
                <a:lnTo>
                  <a:pt x="392" y="9620"/>
                </a:lnTo>
                <a:lnTo>
                  <a:pt x="0" y="1359"/>
                </a:lnTo>
                <a:lnTo>
                  <a:pt x="679" y="0"/>
                </a:lnTo>
                <a:lnTo>
                  <a:pt x="55054" y="0"/>
                </a:lnTo>
                <a:lnTo>
                  <a:pt x="55734" y="679"/>
                </a:lnTo>
                <a:lnTo>
                  <a:pt x="55734" y="4077"/>
                </a:lnTo>
                <a:lnTo>
                  <a:pt x="55054" y="7475"/>
                </a:lnTo>
                <a:lnTo>
                  <a:pt x="55054" y="10873"/>
                </a:lnTo>
                <a:lnTo>
                  <a:pt x="15632" y="10873"/>
                </a:lnTo>
                <a:lnTo>
                  <a:pt x="15522" y="18008"/>
                </a:lnTo>
                <a:lnTo>
                  <a:pt x="15059" y="31706"/>
                </a:lnTo>
                <a:lnTo>
                  <a:pt x="14953" y="38736"/>
                </a:lnTo>
                <a:lnTo>
                  <a:pt x="51995" y="38736"/>
                </a:lnTo>
                <a:lnTo>
                  <a:pt x="52335" y="39415"/>
                </a:lnTo>
                <a:lnTo>
                  <a:pt x="52335" y="42133"/>
                </a:lnTo>
                <a:lnTo>
                  <a:pt x="51656" y="45531"/>
                </a:lnTo>
                <a:lnTo>
                  <a:pt x="51656" y="48929"/>
                </a:lnTo>
                <a:lnTo>
                  <a:pt x="51316" y="49609"/>
                </a:lnTo>
                <a:lnTo>
                  <a:pt x="14953" y="49609"/>
                </a:lnTo>
                <a:lnTo>
                  <a:pt x="14953" y="80869"/>
                </a:lnTo>
                <a:lnTo>
                  <a:pt x="56413" y="80869"/>
                </a:lnTo>
                <a:lnTo>
                  <a:pt x="55734" y="84267"/>
                </a:lnTo>
                <a:lnTo>
                  <a:pt x="55734" y="90384"/>
                </a:lnTo>
                <a:lnTo>
                  <a:pt x="54374" y="91743"/>
                </a:lnTo>
                <a:close/>
                <a:moveTo>
                  <a:pt x="54374" y="11552"/>
                </a:moveTo>
                <a:lnTo>
                  <a:pt x="44689" y="11446"/>
                </a:lnTo>
                <a:lnTo>
                  <a:pt x="25318" y="10979"/>
                </a:lnTo>
                <a:lnTo>
                  <a:pt x="15632" y="10873"/>
                </a:lnTo>
                <a:lnTo>
                  <a:pt x="55054" y="10873"/>
                </a:lnTo>
                <a:lnTo>
                  <a:pt x="54374" y="11552"/>
                </a:lnTo>
                <a:close/>
                <a:moveTo>
                  <a:pt x="51995" y="38736"/>
                </a:moveTo>
                <a:lnTo>
                  <a:pt x="44179" y="38736"/>
                </a:lnTo>
                <a:lnTo>
                  <a:pt x="51656" y="38056"/>
                </a:lnTo>
                <a:lnTo>
                  <a:pt x="51995" y="38736"/>
                </a:lnTo>
                <a:close/>
                <a:moveTo>
                  <a:pt x="50976" y="50288"/>
                </a:moveTo>
                <a:lnTo>
                  <a:pt x="43839" y="49896"/>
                </a:lnTo>
                <a:lnTo>
                  <a:pt x="36702" y="49694"/>
                </a:lnTo>
                <a:lnTo>
                  <a:pt x="22429" y="49609"/>
                </a:lnTo>
                <a:lnTo>
                  <a:pt x="51316" y="49609"/>
                </a:lnTo>
                <a:lnTo>
                  <a:pt x="50976" y="50288"/>
                </a:lnTo>
                <a:close/>
                <a:moveTo>
                  <a:pt x="56413" y="80869"/>
                </a:moveTo>
                <a:lnTo>
                  <a:pt x="22429" y="80869"/>
                </a:lnTo>
                <a:lnTo>
                  <a:pt x="30596" y="80763"/>
                </a:lnTo>
                <a:lnTo>
                  <a:pt x="47185" y="80296"/>
                </a:lnTo>
                <a:lnTo>
                  <a:pt x="55734" y="80190"/>
                </a:lnTo>
                <a:lnTo>
                  <a:pt x="56413" y="808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44"/>
          <p:cNvSpPr/>
          <p:nvPr/>
        </p:nvSpPr>
        <p:spPr>
          <a:xfrm>
            <a:off x="2834640" y="1317600"/>
            <a:ext cx="56520" cy="92160"/>
          </a:xfrm>
          <a:custGeom>
            <a:avLst/>
            <a:gdLst/>
            <a:ahLst/>
            <a:cxnLst/>
            <a:rect l="l" t="t" r="r" b="b"/>
            <a:pathLst>
              <a:path w="59689" h="95250">
                <a:moveTo>
                  <a:pt x="52754" y="84267"/>
                </a:moveTo>
                <a:lnTo>
                  <a:pt x="34663" y="84267"/>
                </a:lnTo>
                <a:lnTo>
                  <a:pt x="44080" y="80232"/>
                </a:lnTo>
                <a:lnTo>
                  <a:pt x="44179" y="69317"/>
                </a:lnTo>
                <a:lnTo>
                  <a:pt x="37276" y="58305"/>
                </a:lnTo>
                <a:lnTo>
                  <a:pt x="22089" y="51053"/>
                </a:lnTo>
                <a:lnTo>
                  <a:pt x="6903" y="41889"/>
                </a:lnTo>
                <a:lnTo>
                  <a:pt x="0" y="25144"/>
                </a:lnTo>
                <a:lnTo>
                  <a:pt x="2686" y="13761"/>
                </a:lnTo>
                <a:lnTo>
                  <a:pt x="9770" y="5946"/>
                </a:lnTo>
                <a:lnTo>
                  <a:pt x="19785" y="1444"/>
                </a:lnTo>
                <a:lnTo>
                  <a:pt x="31265" y="0"/>
                </a:lnTo>
                <a:lnTo>
                  <a:pt x="39421" y="0"/>
                </a:lnTo>
                <a:lnTo>
                  <a:pt x="46898" y="1359"/>
                </a:lnTo>
                <a:lnTo>
                  <a:pt x="54374" y="4757"/>
                </a:lnTo>
                <a:lnTo>
                  <a:pt x="55054" y="5436"/>
                </a:lnTo>
                <a:lnTo>
                  <a:pt x="55054" y="9514"/>
                </a:lnTo>
                <a:lnTo>
                  <a:pt x="54646" y="11552"/>
                </a:lnTo>
                <a:lnTo>
                  <a:pt x="23788" y="11552"/>
                </a:lnTo>
                <a:lnTo>
                  <a:pt x="14273" y="14950"/>
                </a:lnTo>
                <a:lnTo>
                  <a:pt x="14273" y="23785"/>
                </a:lnTo>
                <a:lnTo>
                  <a:pt x="21282" y="34318"/>
                </a:lnTo>
                <a:lnTo>
                  <a:pt x="36702" y="41284"/>
                </a:lnTo>
                <a:lnTo>
                  <a:pt x="52123" y="50543"/>
                </a:lnTo>
                <a:lnTo>
                  <a:pt x="59132" y="67957"/>
                </a:lnTo>
                <a:lnTo>
                  <a:pt x="56318" y="80232"/>
                </a:lnTo>
                <a:lnTo>
                  <a:pt x="52754" y="84267"/>
                </a:lnTo>
                <a:close/>
                <a:moveTo>
                  <a:pt x="53015" y="17669"/>
                </a:moveTo>
                <a:lnTo>
                  <a:pt x="46218" y="13591"/>
                </a:lnTo>
                <a:lnTo>
                  <a:pt x="40101" y="11552"/>
                </a:lnTo>
                <a:lnTo>
                  <a:pt x="54646" y="11552"/>
                </a:lnTo>
                <a:lnTo>
                  <a:pt x="54374" y="12912"/>
                </a:lnTo>
                <a:lnTo>
                  <a:pt x="54374" y="16989"/>
                </a:lnTo>
                <a:lnTo>
                  <a:pt x="53015" y="17669"/>
                </a:lnTo>
                <a:close/>
                <a:moveTo>
                  <a:pt x="25828" y="95141"/>
                </a:moveTo>
                <a:lnTo>
                  <a:pt x="0" y="89024"/>
                </a:lnTo>
                <a:lnTo>
                  <a:pt x="679" y="84947"/>
                </a:lnTo>
                <a:lnTo>
                  <a:pt x="679" y="76792"/>
                </a:lnTo>
                <a:lnTo>
                  <a:pt x="2718" y="76112"/>
                </a:lnTo>
                <a:lnTo>
                  <a:pt x="9515" y="81549"/>
                </a:lnTo>
                <a:lnTo>
                  <a:pt x="16312" y="84267"/>
                </a:lnTo>
                <a:lnTo>
                  <a:pt x="52754" y="84267"/>
                </a:lnTo>
                <a:lnTo>
                  <a:pt x="48852" y="88685"/>
                </a:lnTo>
                <a:lnTo>
                  <a:pt x="38200" y="93569"/>
                </a:lnTo>
                <a:lnTo>
                  <a:pt x="25828" y="95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5"/>
          <p:cNvSpPr/>
          <p:nvPr/>
        </p:nvSpPr>
        <p:spPr>
          <a:xfrm>
            <a:off x="2948400" y="1319760"/>
            <a:ext cx="61560" cy="360"/>
          </a:xfrm>
          <a:custGeom>
            <a:avLst/>
            <a:gdLst/>
            <a:ahLst/>
            <a:cxnLst/>
            <a:rect l="l" t="t" r="r" b="b"/>
            <a:pathLst>
              <a:path w="64769" h="1269">
                <a:moveTo>
                  <a:pt x="0" y="0"/>
                </a:moveTo>
                <a:lnTo>
                  <a:pt x="64215" y="0"/>
                </a:lnTo>
                <a:lnTo>
                  <a:pt x="6421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6"/>
          <p:cNvSpPr/>
          <p:nvPr/>
        </p:nvSpPr>
        <p:spPr>
          <a:xfrm>
            <a:off x="2948040" y="1320840"/>
            <a:ext cx="61560" cy="360"/>
          </a:xfrm>
          <a:custGeom>
            <a:avLst/>
            <a:gdLst/>
            <a:ahLst/>
            <a:cxnLst/>
            <a:rect l="l" t="t" r="r" b="b"/>
            <a:pathLst>
              <a:path w="64769" h="2540">
                <a:moveTo>
                  <a:pt x="0" y="0"/>
                </a:moveTo>
                <a:lnTo>
                  <a:pt x="64191" y="0"/>
                </a:lnTo>
                <a:lnTo>
                  <a:pt x="64191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47"/>
          <p:cNvSpPr/>
          <p:nvPr/>
        </p:nvSpPr>
        <p:spPr>
          <a:xfrm>
            <a:off x="2947680" y="1323360"/>
            <a:ext cx="61560" cy="720"/>
          </a:xfrm>
          <a:custGeom>
            <a:avLst/>
            <a:gdLst/>
            <a:ahLst/>
            <a:cxnLst/>
            <a:rect l="l" t="t" r="r" b="b"/>
            <a:pathLst>
              <a:path w="64769" h="3809">
                <a:moveTo>
                  <a:pt x="0" y="0"/>
                </a:moveTo>
                <a:lnTo>
                  <a:pt x="64224" y="0"/>
                </a:lnTo>
                <a:lnTo>
                  <a:pt x="64224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48"/>
          <p:cNvSpPr/>
          <p:nvPr/>
        </p:nvSpPr>
        <p:spPr>
          <a:xfrm>
            <a:off x="2947320" y="1327320"/>
            <a:ext cx="61560" cy="360"/>
          </a:xfrm>
          <a:custGeom>
            <a:avLst/>
            <a:gdLst/>
            <a:ahLst/>
            <a:cxnLst/>
            <a:rect l="l" t="t" r="r" b="b"/>
            <a:pathLst>
              <a:path w="64769" h="2540">
                <a:moveTo>
                  <a:pt x="0" y="0"/>
                </a:moveTo>
                <a:lnTo>
                  <a:pt x="64570" y="0"/>
                </a:lnTo>
                <a:lnTo>
                  <a:pt x="64570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9"/>
          <p:cNvSpPr/>
          <p:nvPr/>
        </p:nvSpPr>
        <p:spPr>
          <a:xfrm>
            <a:off x="2947320" y="1329840"/>
            <a:ext cx="61560" cy="360"/>
          </a:xfrm>
          <a:custGeom>
            <a:avLst/>
            <a:gdLst/>
            <a:ahLst/>
            <a:cxnLst/>
            <a:rect l="l" t="t" r="r" b="b"/>
            <a:pathLst>
              <a:path w="64769" h="1269">
                <a:moveTo>
                  <a:pt x="0" y="0"/>
                </a:moveTo>
                <a:lnTo>
                  <a:pt x="64252" y="0"/>
                </a:lnTo>
                <a:lnTo>
                  <a:pt x="64252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50"/>
          <p:cNvSpPr/>
          <p:nvPr/>
        </p:nvSpPr>
        <p:spPr>
          <a:xfrm>
            <a:off x="2972160" y="1331280"/>
            <a:ext cx="12600" cy="3240"/>
          </a:xfrm>
          <a:custGeom>
            <a:avLst/>
            <a:gdLst/>
            <a:ahLst/>
            <a:cxnLst/>
            <a:rect l="l" t="t" r="r" b="b"/>
            <a:pathLst>
              <a:path w="15875" h="6350">
                <a:moveTo>
                  <a:pt x="0" y="0"/>
                </a:moveTo>
                <a:lnTo>
                  <a:pt x="15293" y="0"/>
                </a:lnTo>
                <a:lnTo>
                  <a:pt x="15293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1"/>
          <p:cNvSpPr/>
          <p:nvPr/>
        </p:nvSpPr>
        <p:spPr>
          <a:xfrm>
            <a:off x="2972520" y="1337400"/>
            <a:ext cx="11880" cy="324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0" y="0"/>
                </a:moveTo>
                <a:lnTo>
                  <a:pt x="14915" y="0"/>
                </a:lnTo>
                <a:lnTo>
                  <a:pt x="14915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2"/>
          <p:cNvSpPr/>
          <p:nvPr/>
        </p:nvSpPr>
        <p:spPr>
          <a:xfrm>
            <a:off x="2972520" y="1343880"/>
            <a:ext cx="11880" cy="324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0" y="0"/>
                </a:moveTo>
                <a:lnTo>
                  <a:pt x="14806" y="0"/>
                </a:lnTo>
                <a:lnTo>
                  <a:pt x="14806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3"/>
          <p:cNvSpPr/>
          <p:nvPr/>
        </p:nvSpPr>
        <p:spPr>
          <a:xfrm>
            <a:off x="2972520" y="1350000"/>
            <a:ext cx="11880" cy="5760"/>
          </a:xfrm>
          <a:custGeom>
            <a:avLst/>
            <a:gdLst/>
            <a:ahLst/>
            <a:cxnLst/>
            <a:rect l="l" t="t" r="r" b="b"/>
            <a:pathLst>
              <a:path w="15239" h="8890">
                <a:moveTo>
                  <a:pt x="0" y="0"/>
                </a:moveTo>
                <a:lnTo>
                  <a:pt x="14889" y="0"/>
                </a:lnTo>
                <a:lnTo>
                  <a:pt x="14889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54"/>
          <p:cNvSpPr/>
          <p:nvPr/>
        </p:nvSpPr>
        <p:spPr>
          <a:xfrm>
            <a:off x="2972520" y="1359000"/>
            <a:ext cx="11880" cy="27360"/>
          </a:xfrm>
          <a:custGeom>
            <a:avLst/>
            <a:gdLst/>
            <a:ahLst/>
            <a:cxnLst/>
            <a:rect l="l" t="t" r="r" b="b"/>
            <a:pathLst>
              <a:path w="15239" h="30480">
                <a:moveTo>
                  <a:pt x="0" y="0"/>
                </a:moveTo>
                <a:lnTo>
                  <a:pt x="15091" y="0"/>
                </a:lnTo>
                <a:lnTo>
                  <a:pt x="15091" y="30477"/>
                </a:lnTo>
                <a:lnTo>
                  <a:pt x="0" y="3047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55"/>
          <p:cNvSpPr/>
          <p:nvPr/>
        </p:nvSpPr>
        <p:spPr>
          <a:xfrm>
            <a:off x="2972160" y="1389600"/>
            <a:ext cx="12600" cy="4320"/>
          </a:xfrm>
          <a:custGeom>
            <a:avLst/>
            <a:gdLst/>
            <a:ahLst/>
            <a:cxnLst/>
            <a:rect l="l" t="t" r="r" b="b"/>
            <a:pathLst>
              <a:path w="15875" h="7619">
                <a:moveTo>
                  <a:pt x="0" y="0"/>
                </a:moveTo>
                <a:lnTo>
                  <a:pt x="15347" y="0"/>
                </a:lnTo>
                <a:lnTo>
                  <a:pt x="15347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6"/>
          <p:cNvSpPr/>
          <p:nvPr/>
        </p:nvSpPr>
        <p:spPr>
          <a:xfrm>
            <a:off x="2972160" y="1397160"/>
            <a:ext cx="12600" cy="360"/>
          </a:xfrm>
          <a:custGeom>
            <a:avLst/>
            <a:gdLst/>
            <a:ahLst/>
            <a:cxnLst/>
            <a:rect l="l" t="t" r="r" b="b"/>
            <a:pathLst>
              <a:path w="15875" h="2540">
                <a:moveTo>
                  <a:pt x="0" y="0"/>
                </a:moveTo>
                <a:lnTo>
                  <a:pt x="15540" y="0"/>
                </a:lnTo>
                <a:lnTo>
                  <a:pt x="15540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57"/>
          <p:cNvSpPr/>
          <p:nvPr/>
        </p:nvSpPr>
        <p:spPr>
          <a:xfrm>
            <a:off x="2972160" y="1399680"/>
            <a:ext cx="13320" cy="6840"/>
          </a:xfrm>
          <a:custGeom>
            <a:avLst/>
            <a:gdLst/>
            <a:ahLst/>
            <a:cxnLst/>
            <a:rect l="l" t="t" r="r" b="b"/>
            <a:pathLst>
              <a:path w="16510" h="10159">
                <a:moveTo>
                  <a:pt x="0" y="0"/>
                </a:moveTo>
                <a:lnTo>
                  <a:pt x="15940" y="0"/>
                </a:lnTo>
                <a:lnTo>
                  <a:pt x="1594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58"/>
          <p:cNvSpPr/>
          <p:nvPr/>
        </p:nvSpPr>
        <p:spPr>
          <a:xfrm>
            <a:off x="2971800" y="1409760"/>
            <a:ext cx="13320" cy="36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6081" y="0"/>
                </a:lnTo>
                <a:lnTo>
                  <a:pt x="16081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59"/>
          <p:cNvSpPr/>
          <p:nvPr/>
        </p:nvSpPr>
        <p:spPr>
          <a:xfrm>
            <a:off x="3003120" y="1330560"/>
            <a:ext cx="5760" cy="360"/>
          </a:xfrm>
          <a:custGeom>
            <a:avLst/>
            <a:gdLst/>
            <a:ahLst/>
            <a:cxnLst/>
            <a:rect l="l" t="t" r="r" b="b"/>
            <a:pathLst>
              <a:path w="8889" h="1269">
                <a:moveTo>
                  <a:pt x="8156" y="679"/>
                </a:moveTo>
                <a:lnTo>
                  <a:pt x="0" y="0"/>
                </a:lnTo>
                <a:lnTo>
                  <a:pt x="8496" y="0"/>
                </a:lnTo>
                <a:lnTo>
                  <a:pt x="8156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60"/>
          <p:cNvSpPr/>
          <p:nvPr/>
        </p:nvSpPr>
        <p:spPr>
          <a:xfrm>
            <a:off x="3054240" y="1319760"/>
            <a:ext cx="74880" cy="88560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61"/>
          <p:cNvSpPr/>
          <p:nvPr/>
        </p:nvSpPr>
        <p:spPr>
          <a:xfrm>
            <a:off x="3174840" y="1319760"/>
            <a:ext cx="62280" cy="360"/>
          </a:xfrm>
          <a:custGeom>
            <a:avLst/>
            <a:gdLst/>
            <a:ahLst/>
            <a:cxnLst/>
            <a:rect l="l" t="t" r="r" b="b"/>
            <a:pathLst>
              <a:path w="65405" h="1269">
                <a:moveTo>
                  <a:pt x="0" y="0"/>
                </a:moveTo>
                <a:lnTo>
                  <a:pt x="64894" y="0"/>
                </a:lnTo>
                <a:lnTo>
                  <a:pt x="64894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62"/>
          <p:cNvSpPr/>
          <p:nvPr/>
        </p:nvSpPr>
        <p:spPr>
          <a:xfrm>
            <a:off x="3174480" y="1320840"/>
            <a:ext cx="62280" cy="360"/>
          </a:xfrm>
          <a:custGeom>
            <a:avLst/>
            <a:gdLst/>
            <a:ahLst/>
            <a:cxnLst/>
            <a:rect l="l" t="t" r="r" b="b"/>
            <a:pathLst>
              <a:path w="65405" h="2540">
                <a:moveTo>
                  <a:pt x="0" y="0"/>
                </a:moveTo>
                <a:lnTo>
                  <a:pt x="64870" y="0"/>
                </a:lnTo>
                <a:lnTo>
                  <a:pt x="64870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63"/>
          <p:cNvSpPr/>
          <p:nvPr/>
        </p:nvSpPr>
        <p:spPr>
          <a:xfrm>
            <a:off x="3174480" y="1323360"/>
            <a:ext cx="61560" cy="3240"/>
          </a:xfrm>
          <a:custGeom>
            <a:avLst/>
            <a:gdLst/>
            <a:ahLst/>
            <a:cxnLst/>
            <a:rect l="l" t="t" r="r" b="b"/>
            <a:pathLst>
              <a:path w="64769" h="6350">
                <a:moveTo>
                  <a:pt x="0" y="0"/>
                </a:moveTo>
                <a:lnTo>
                  <a:pt x="64570" y="0"/>
                </a:lnTo>
                <a:lnTo>
                  <a:pt x="64570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64"/>
          <p:cNvSpPr/>
          <p:nvPr/>
        </p:nvSpPr>
        <p:spPr>
          <a:xfrm>
            <a:off x="3174480" y="1329840"/>
            <a:ext cx="61560" cy="360"/>
          </a:xfrm>
          <a:custGeom>
            <a:avLst/>
            <a:gdLst/>
            <a:ahLst/>
            <a:cxnLst/>
            <a:rect l="l" t="t" r="r" b="b"/>
            <a:pathLst>
              <a:path w="64769" h="1269">
                <a:moveTo>
                  <a:pt x="0" y="0"/>
                </a:moveTo>
                <a:lnTo>
                  <a:pt x="64252" y="0"/>
                </a:lnTo>
                <a:lnTo>
                  <a:pt x="64252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65"/>
          <p:cNvSpPr/>
          <p:nvPr/>
        </p:nvSpPr>
        <p:spPr>
          <a:xfrm>
            <a:off x="3198960" y="1331280"/>
            <a:ext cx="12600" cy="3240"/>
          </a:xfrm>
          <a:custGeom>
            <a:avLst/>
            <a:gdLst/>
            <a:ahLst/>
            <a:cxnLst/>
            <a:rect l="l" t="t" r="r" b="b"/>
            <a:pathLst>
              <a:path w="15875" h="6350">
                <a:moveTo>
                  <a:pt x="0" y="0"/>
                </a:moveTo>
                <a:lnTo>
                  <a:pt x="15251" y="0"/>
                </a:lnTo>
                <a:lnTo>
                  <a:pt x="15251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66"/>
          <p:cNvSpPr/>
          <p:nvPr/>
        </p:nvSpPr>
        <p:spPr>
          <a:xfrm>
            <a:off x="3199320" y="1337400"/>
            <a:ext cx="11880" cy="360"/>
          </a:xfrm>
          <a:custGeom>
            <a:avLst/>
            <a:gdLst/>
            <a:ahLst/>
            <a:cxnLst/>
            <a:rect l="l" t="t" r="r" b="b"/>
            <a:pathLst>
              <a:path w="15239" h="2540">
                <a:moveTo>
                  <a:pt x="0" y="0"/>
                </a:moveTo>
                <a:lnTo>
                  <a:pt x="14849" y="0"/>
                </a:lnTo>
                <a:lnTo>
                  <a:pt x="14849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67"/>
          <p:cNvSpPr/>
          <p:nvPr/>
        </p:nvSpPr>
        <p:spPr>
          <a:xfrm>
            <a:off x="3199320" y="1339920"/>
            <a:ext cx="11880" cy="720"/>
          </a:xfrm>
          <a:custGeom>
            <a:avLst/>
            <a:gdLst/>
            <a:ahLst/>
            <a:cxnLst/>
            <a:rect l="l" t="t" r="r" b="b"/>
            <a:pathLst>
              <a:path w="15239" h="3809">
                <a:moveTo>
                  <a:pt x="0" y="0"/>
                </a:moveTo>
                <a:lnTo>
                  <a:pt x="14654" y="0"/>
                </a:lnTo>
                <a:lnTo>
                  <a:pt x="14654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8"/>
          <p:cNvSpPr/>
          <p:nvPr/>
        </p:nvSpPr>
        <p:spPr>
          <a:xfrm>
            <a:off x="3199320" y="1343880"/>
            <a:ext cx="11520" cy="3240"/>
          </a:xfrm>
          <a:custGeom>
            <a:avLst/>
            <a:gdLst/>
            <a:ahLst/>
            <a:cxnLst/>
            <a:rect l="l" t="t" r="r" b="b"/>
            <a:pathLst>
              <a:path w="14605" h="6350">
                <a:moveTo>
                  <a:pt x="0" y="0"/>
                </a:moveTo>
                <a:lnTo>
                  <a:pt x="14504" y="0"/>
                </a:lnTo>
                <a:lnTo>
                  <a:pt x="14504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69"/>
          <p:cNvSpPr/>
          <p:nvPr/>
        </p:nvSpPr>
        <p:spPr>
          <a:xfrm>
            <a:off x="3199320" y="1350000"/>
            <a:ext cx="11520" cy="25920"/>
          </a:xfrm>
          <a:custGeom>
            <a:avLst/>
            <a:gdLst/>
            <a:ahLst/>
            <a:cxnLst/>
            <a:rect l="l" t="t" r="r" b="b"/>
            <a:pathLst>
              <a:path w="14605" h="29209">
                <a:moveTo>
                  <a:pt x="0" y="0"/>
                </a:moveTo>
                <a:lnTo>
                  <a:pt x="14499" y="0"/>
                </a:lnTo>
                <a:lnTo>
                  <a:pt x="14499" y="29207"/>
                </a:lnTo>
                <a:lnTo>
                  <a:pt x="0" y="292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70"/>
          <p:cNvSpPr/>
          <p:nvPr/>
        </p:nvSpPr>
        <p:spPr>
          <a:xfrm>
            <a:off x="3199320" y="1379520"/>
            <a:ext cx="11880" cy="6840"/>
          </a:xfrm>
          <a:custGeom>
            <a:avLst/>
            <a:gdLst/>
            <a:ahLst/>
            <a:cxnLst/>
            <a:rect l="l" t="t" r="r" b="b"/>
            <a:pathLst>
              <a:path w="15239" h="10159">
                <a:moveTo>
                  <a:pt x="0" y="0"/>
                </a:moveTo>
                <a:lnTo>
                  <a:pt x="14716" y="0"/>
                </a:lnTo>
                <a:lnTo>
                  <a:pt x="14716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71"/>
          <p:cNvSpPr/>
          <p:nvPr/>
        </p:nvSpPr>
        <p:spPr>
          <a:xfrm>
            <a:off x="3199320" y="1389600"/>
            <a:ext cx="11880" cy="432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0"/>
                </a:moveTo>
                <a:lnTo>
                  <a:pt x="15097" y="0"/>
                </a:lnTo>
                <a:lnTo>
                  <a:pt x="15097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2"/>
          <p:cNvSpPr/>
          <p:nvPr/>
        </p:nvSpPr>
        <p:spPr>
          <a:xfrm>
            <a:off x="3199320" y="1397160"/>
            <a:ext cx="12600" cy="360"/>
          </a:xfrm>
          <a:custGeom>
            <a:avLst/>
            <a:gdLst/>
            <a:ahLst/>
            <a:cxnLst/>
            <a:rect l="l" t="t" r="r" b="b"/>
            <a:pathLst>
              <a:path w="15875" h="2540">
                <a:moveTo>
                  <a:pt x="0" y="0"/>
                </a:moveTo>
                <a:lnTo>
                  <a:pt x="15404" y="0"/>
                </a:lnTo>
                <a:lnTo>
                  <a:pt x="15404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73"/>
          <p:cNvSpPr/>
          <p:nvPr/>
        </p:nvSpPr>
        <p:spPr>
          <a:xfrm>
            <a:off x="3198960" y="1399680"/>
            <a:ext cx="13320" cy="6840"/>
          </a:xfrm>
          <a:custGeom>
            <a:avLst/>
            <a:gdLst/>
            <a:ahLst/>
            <a:cxnLst/>
            <a:rect l="l" t="t" r="r" b="b"/>
            <a:pathLst>
              <a:path w="16510" h="10159">
                <a:moveTo>
                  <a:pt x="0" y="0"/>
                </a:moveTo>
                <a:lnTo>
                  <a:pt x="15886" y="0"/>
                </a:lnTo>
                <a:lnTo>
                  <a:pt x="15886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74"/>
          <p:cNvSpPr/>
          <p:nvPr/>
        </p:nvSpPr>
        <p:spPr>
          <a:xfrm>
            <a:off x="3198960" y="1409760"/>
            <a:ext cx="13320" cy="36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6081" y="0"/>
                </a:lnTo>
                <a:lnTo>
                  <a:pt x="16081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75"/>
          <p:cNvSpPr/>
          <p:nvPr/>
        </p:nvSpPr>
        <p:spPr>
          <a:xfrm>
            <a:off x="3230280" y="1330560"/>
            <a:ext cx="5760" cy="360"/>
          </a:xfrm>
          <a:custGeom>
            <a:avLst/>
            <a:gdLst/>
            <a:ahLst/>
            <a:cxnLst/>
            <a:rect l="l" t="t" r="r" b="b"/>
            <a:pathLst>
              <a:path w="8889" h="1269">
                <a:moveTo>
                  <a:pt x="8156" y="679"/>
                </a:moveTo>
                <a:lnTo>
                  <a:pt x="0" y="0"/>
                </a:lnTo>
                <a:lnTo>
                  <a:pt x="8496" y="0"/>
                </a:lnTo>
                <a:lnTo>
                  <a:pt x="8156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76"/>
          <p:cNvSpPr/>
          <p:nvPr/>
        </p:nvSpPr>
        <p:spPr>
          <a:xfrm>
            <a:off x="3296880" y="1319760"/>
            <a:ext cx="53280" cy="88920"/>
          </a:xfrm>
          <a:custGeom>
            <a:avLst/>
            <a:gdLst/>
            <a:ahLst/>
            <a:cxnLst/>
            <a:rect l="l" t="t" r="r" b="b"/>
            <a:pathLst>
              <a:path w="56514" h="92075">
                <a:moveTo>
                  <a:pt x="55054" y="91743"/>
                </a:moveTo>
                <a:lnTo>
                  <a:pt x="1359" y="91743"/>
                </a:lnTo>
                <a:lnTo>
                  <a:pt x="679" y="91063"/>
                </a:lnTo>
                <a:lnTo>
                  <a:pt x="1072" y="76898"/>
                </a:lnTo>
                <a:lnTo>
                  <a:pt x="1274" y="62861"/>
                </a:lnTo>
                <a:lnTo>
                  <a:pt x="1338" y="26397"/>
                </a:lnTo>
                <a:lnTo>
                  <a:pt x="1189" y="18008"/>
                </a:lnTo>
                <a:lnTo>
                  <a:pt x="785" y="9620"/>
                </a:lnTo>
                <a:lnTo>
                  <a:pt x="0" y="1359"/>
                </a:lnTo>
                <a:lnTo>
                  <a:pt x="1359" y="0"/>
                </a:lnTo>
                <a:lnTo>
                  <a:pt x="55734" y="0"/>
                </a:lnTo>
                <a:lnTo>
                  <a:pt x="56413" y="679"/>
                </a:lnTo>
                <a:lnTo>
                  <a:pt x="55734" y="4077"/>
                </a:lnTo>
                <a:lnTo>
                  <a:pt x="55734" y="7475"/>
                </a:lnTo>
                <a:lnTo>
                  <a:pt x="55054" y="10873"/>
                </a:lnTo>
                <a:lnTo>
                  <a:pt x="15632" y="10873"/>
                </a:lnTo>
                <a:lnTo>
                  <a:pt x="15632" y="38736"/>
                </a:lnTo>
                <a:lnTo>
                  <a:pt x="52675" y="38736"/>
                </a:lnTo>
                <a:lnTo>
                  <a:pt x="53015" y="39415"/>
                </a:lnTo>
                <a:lnTo>
                  <a:pt x="52335" y="42133"/>
                </a:lnTo>
                <a:lnTo>
                  <a:pt x="52335" y="48929"/>
                </a:lnTo>
                <a:lnTo>
                  <a:pt x="51656" y="49609"/>
                </a:lnTo>
                <a:lnTo>
                  <a:pt x="15632" y="49609"/>
                </a:lnTo>
                <a:lnTo>
                  <a:pt x="15632" y="55725"/>
                </a:lnTo>
                <a:lnTo>
                  <a:pt x="14953" y="61841"/>
                </a:lnTo>
                <a:lnTo>
                  <a:pt x="14953" y="72035"/>
                </a:lnTo>
                <a:lnTo>
                  <a:pt x="15632" y="76112"/>
                </a:lnTo>
                <a:lnTo>
                  <a:pt x="15632" y="80869"/>
                </a:lnTo>
                <a:lnTo>
                  <a:pt x="56413" y="80869"/>
                </a:lnTo>
                <a:lnTo>
                  <a:pt x="56413" y="84267"/>
                </a:lnTo>
                <a:lnTo>
                  <a:pt x="55734" y="87665"/>
                </a:lnTo>
                <a:lnTo>
                  <a:pt x="55734" y="90384"/>
                </a:lnTo>
                <a:lnTo>
                  <a:pt x="55054" y="91743"/>
                </a:lnTo>
                <a:close/>
                <a:moveTo>
                  <a:pt x="54374" y="11552"/>
                </a:moveTo>
                <a:lnTo>
                  <a:pt x="44689" y="11446"/>
                </a:lnTo>
                <a:lnTo>
                  <a:pt x="25318" y="10979"/>
                </a:lnTo>
                <a:lnTo>
                  <a:pt x="15632" y="10873"/>
                </a:lnTo>
                <a:lnTo>
                  <a:pt x="55054" y="10873"/>
                </a:lnTo>
                <a:lnTo>
                  <a:pt x="54374" y="11552"/>
                </a:lnTo>
                <a:close/>
                <a:moveTo>
                  <a:pt x="52675" y="38736"/>
                </a:moveTo>
                <a:lnTo>
                  <a:pt x="44179" y="38736"/>
                </a:lnTo>
                <a:lnTo>
                  <a:pt x="52335" y="38056"/>
                </a:lnTo>
                <a:lnTo>
                  <a:pt x="52675" y="38736"/>
                </a:lnTo>
                <a:close/>
                <a:moveTo>
                  <a:pt x="50976" y="50288"/>
                </a:moveTo>
                <a:lnTo>
                  <a:pt x="44232" y="49896"/>
                </a:lnTo>
                <a:lnTo>
                  <a:pt x="37297" y="49694"/>
                </a:lnTo>
                <a:lnTo>
                  <a:pt x="23109" y="49609"/>
                </a:lnTo>
                <a:lnTo>
                  <a:pt x="51656" y="49609"/>
                </a:lnTo>
                <a:lnTo>
                  <a:pt x="50976" y="50288"/>
                </a:lnTo>
                <a:close/>
                <a:moveTo>
                  <a:pt x="56413" y="80869"/>
                </a:moveTo>
                <a:lnTo>
                  <a:pt x="22429" y="80869"/>
                </a:lnTo>
                <a:lnTo>
                  <a:pt x="30978" y="80763"/>
                </a:lnTo>
                <a:lnTo>
                  <a:pt x="47567" y="80296"/>
                </a:lnTo>
                <a:lnTo>
                  <a:pt x="55734" y="80190"/>
                </a:lnTo>
                <a:lnTo>
                  <a:pt x="56413" y="808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77"/>
          <p:cNvSpPr/>
          <p:nvPr/>
        </p:nvSpPr>
        <p:spPr>
          <a:xfrm>
            <a:off x="3480840" y="1319760"/>
            <a:ext cx="66600" cy="90000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78"/>
          <p:cNvSpPr/>
          <p:nvPr/>
        </p:nvSpPr>
        <p:spPr>
          <a:xfrm>
            <a:off x="3619080" y="1319760"/>
            <a:ext cx="68760" cy="88560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79"/>
          <p:cNvSpPr/>
          <p:nvPr/>
        </p:nvSpPr>
        <p:spPr>
          <a:xfrm>
            <a:off x="3758400" y="1319040"/>
            <a:ext cx="14040" cy="89640"/>
          </a:xfrm>
          <a:custGeom>
            <a:avLst/>
            <a:gdLst/>
            <a:ahLst/>
            <a:cxnLst/>
            <a:rect l="l" t="t" r="r" b="b"/>
            <a:pathLst>
              <a:path w="17145" h="92709">
                <a:moveTo>
                  <a:pt x="15632" y="92422"/>
                </a:moveTo>
                <a:lnTo>
                  <a:pt x="1359" y="92422"/>
                </a:lnTo>
                <a:lnTo>
                  <a:pt x="679" y="91743"/>
                </a:lnTo>
                <a:lnTo>
                  <a:pt x="1072" y="85106"/>
                </a:lnTo>
                <a:lnTo>
                  <a:pt x="1258" y="78937"/>
                </a:lnTo>
                <a:lnTo>
                  <a:pt x="1264" y="32226"/>
                </a:lnTo>
                <a:lnTo>
                  <a:pt x="1189" y="26163"/>
                </a:lnTo>
                <a:lnTo>
                  <a:pt x="785" y="14164"/>
                </a:lnTo>
                <a:lnTo>
                  <a:pt x="0" y="2038"/>
                </a:lnTo>
                <a:lnTo>
                  <a:pt x="1359" y="679"/>
                </a:lnTo>
                <a:lnTo>
                  <a:pt x="10874" y="679"/>
                </a:lnTo>
                <a:lnTo>
                  <a:pt x="15632" y="0"/>
                </a:lnTo>
                <a:lnTo>
                  <a:pt x="16312" y="1359"/>
                </a:lnTo>
                <a:lnTo>
                  <a:pt x="16206" y="11563"/>
                </a:lnTo>
                <a:lnTo>
                  <a:pt x="15738" y="32226"/>
                </a:lnTo>
                <a:lnTo>
                  <a:pt x="15802" y="66938"/>
                </a:lnTo>
                <a:lnTo>
                  <a:pt x="16206" y="78937"/>
                </a:lnTo>
                <a:lnTo>
                  <a:pt x="16992" y="91063"/>
                </a:lnTo>
                <a:lnTo>
                  <a:pt x="15632" y="924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80"/>
          <p:cNvSpPr/>
          <p:nvPr/>
        </p:nvSpPr>
        <p:spPr>
          <a:xfrm>
            <a:off x="3832920" y="1319760"/>
            <a:ext cx="72360" cy="88560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81"/>
          <p:cNvSpPr/>
          <p:nvPr/>
        </p:nvSpPr>
        <p:spPr>
          <a:xfrm>
            <a:off x="3966120" y="1319760"/>
            <a:ext cx="52560" cy="88920"/>
          </a:xfrm>
          <a:custGeom>
            <a:avLst/>
            <a:gdLst/>
            <a:ahLst/>
            <a:cxnLst/>
            <a:rect l="l" t="t" r="r" b="b"/>
            <a:pathLst>
              <a:path w="55879" h="92075">
                <a:moveTo>
                  <a:pt x="54374" y="91743"/>
                </a:moveTo>
                <a:lnTo>
                  <a:pt x="679" y="91743"/>
                </a:lnTo>
                <a:lnTo>
                  <a:pt x="0" y="91063"/>
                </a:lnTo>
                <a:lnTo>
                  <a:pt x="392" y="76898"/>
                </a:lnTo>
                <a:lnTo>
                  <a:pt x="594" y="62861"/>
                </a:lnTo>
                <a:lnTo>
                  <a:pt x="592" y="17902"/>
                </a:lnTo>
                <a:lnTo>
                  <a:pt x="392" y="9620"/>
                </a:lnTo>
                <a:lnTo>
                  <a:pt x="0" y="1359"/>
                </a:lnTo>
                <a:lnTo>
                  <a:pt x="679" y="0"/>
                </a:lnTo>
                <a:lnTo>
                  <a:pt x="55054" y="0"/>
                </a:lnTo>
                <a:lnTo>
                  <a:pt x="55734" y="679"/>
                </a:lnTo>
                <a:lnTo>
                  <a:pt x="55054" y="4077"/>
                </a:lnTo>
                <a:lnTo>
                  <a:pt x="55054" y="10873"/>
                </a:lnTo>
                <a:lnTo>
                  <a:pt x="15632" y="10873"/>
                </a:lnTo>
                <a:lnTo>
                  <a:pt x="15236" y="18008"/>
                </a:lnTo>
                <a:lnTo>
                  <a:pt x="15038" y="24804"/>
                </a:lnTo>
                <a:lnTo>
                  <a:pt x="14953" y="38736"/>
                </a:lnTo>
                <a:lnTo>
                  <a:pt x="51995" y="38736"/>
                </a:lnTo>
                <a:lnTo>
                  <a:pt x="52335" y="39415"/>
                </a:lnTo>
                <a:lnTo>
                  <a:pt x="51656" y="42133"/>
                </a:lnTo>
                <a:lnTo>
                  <a:pt x="51656" y="48929"/>
                </a:lnTo>
                <a:lnTo>
                  <a:pt x="51316" y="49609"/>
                </a:lnTo>
                <a:lnTo>
                  <a:pt x="14953" y="49609"/>
                </a:lnTo>
                <a:lnTo>
                  <a:pt x="14953" y="80869"/>
                </a:lnTo>
                <a:lnTo>
                  <a:pt x="55734" y="80869"/>
                </a:lnTo>
                <a:lnTo>
                  <a:pt x="55734" y="90384"/>
                </a:lnTo>
                <a:lnTo>
                  <a:pt x="54374" y="91743"/>
                </a:lnTo>
                <a:close/>
                <a:moveTo>
                  <a:pt x="54374" y="11552"/>
                </a:moveTo>
                <a:lnTo>
                  <a:pt x="44689" y="11446"/>
                </a:lnTo>
                <a:lnTo>
                  <a:pt x="25318" y="10979"/>
                </a:lnTo>
                <a:lnTo>
                  <a:pt x="15632" y="10873"/>
                </a:lnTo>
                <a:lnTo>
                  <a:pt x="55054" y="10873"/>
                </a:lnTo>
                <a:lnTo>
                  <a:pt x="54374" y="11552"/>
                </a:lnTo>
                <a:close/>
                <a:moveTo>
                  <a:pt x="51995" y="38736"/>
                </a:moveTo>
                <a:lnTo>
                  <a:pt x="44179" y="38736"/>
                </a:lnTo>
                <a:lnTo>
                  <a:pt x="51656" y="38056"/>
                </a:lnTo>
                <a:lnTo>
                  <a:pt x="51995" y="38736"/>
                </a:lnTo>
                <a:close/>
                <a:moveTo>
                  <a:pt x="50976" y="50288"/>
                </a:moveTo>
                <a:lnTo>
                  <a:pt x="43839" y="49896"/>
                </a:lnTo>
                <a:lnTo>
                  <a:pt x="36702" y="49694"/>
                </a:lnTo>
                <a:lnTo>
                  <a:pt x="22429" y="49609"/>
                </a:lnTo>
                <a:lnTo>
                  <a:pt x="51316" y="49609"/>
                </a:lnTo>
                <a:lnTo>
                  <a:pt x="50976" y="50288"/>
                </a:lnTo>
                <a:close/>
                <a:moveTo>
                  <a:pt x="55734" y="80869"/>
                </a:moveTo>
                <a:lnTo>
                  <a:pt x="22429" y="80869"/>
                </a:lnTo>
                <a:lnTo>
                  <a:pt x="30585" y="80763"/>
                </a:lnTo>
                <a:lnTo>
                  <a:pt x="46898" y="80296"/>
                </a:lnTo>
                <a:lnTo>
                  <a:pt x="55054" y="80190"/>
                </a:lnTo>
                <a:lnTo>
                  <a:pt x="55734" y="808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82"/>
          <p:cNvSpPr/>
          <p:nvPr/>
        </p:nvSpPr>
        <p:spPr>
          <a:xfrm>
            <a:off x="4084560" y="1319760"/>
            <a:ext cx="64800" cy="8928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83"/>
          <p:cNvSpPr/>
          <p:nvPr/>
        </p:nvSpPr>
        <p:spPr>
          <a:xfrm>
            <a:off x="4207680" y="1317600"/>
            <a:ext cx="57240" cy="92160"/>
          </a:xfrm>
          <a:custGeom>
            <a:avLst/>
            <a:gdLst/>
            <a:ahLst/>
            <a:cxnLst/>
            <a:rect l="l" t="t" r="r" b="b"/>
            <a:pathLst>
              <a:path w="60325" h="95250">
                <a:moveTo>
                  <a:pt x="53216" y="84267"/>
                </a:moveTo>
                <a:lnTo>
                  <a:pt x="34663" y="84267"/>
                </a:lnTo>
                <a:lnTo>
                  <a:pt x="44080" y="80232"/>
                </a:lnTo>
                <a:lnTo>
                  <a:pt x="44179" y="69317"/>
                </a:lnTo>
                <a:lnTo>
                  <a:pt x="37276" y="58305"/>
                </a:lnTo>
                <a:lnTo>
                  <a:pt x="22089" y="51053"/>
                </a:lnTo>
                <a:lnTo>
                  <a:pt x="6903" y="41889"/>
                </a:lnTo>
                <a:lnTo>
                  <a:pt x="0" y="25144"/>
                </a:lnTo>
                <a:lnTo>
                  <a:pt x="2686" y="13761"/>
                </a:lnTo>
                <a:lnTo>
                  <a:pt x="9770" y="5946"/>
                </a:lnTo>
                <a:lnTo>
                  <a:pt x="19785" y="1444"/>
                </a:lnTo>
                <a:lnTo>
                  <a:pt x="31265" y="0"/>
                </a:lnTo>
                <a:lnTo>
                  <a:pt x="39421" y="0"/>
                </a:lnTo>
                <a:lnTo>
                  <a:pt x="46898" y="1359"/>
                </a:lnTo>
                <a:lnTo>
                  <a:pt x="54374" y="4757"/>
                </a:lnTo>
                <a:lnTo>
                  <a:pt x="55734" y="5436"/>
                </a:lnTo>
                <a:lnTo>
                  <a:pt x="55054" y="9514"/>
                </a:lnTo>
                <a:lnTo>
                  <a:pt x="54646" y="11552"/>
                </a:lnTo>
                <a:lnTo>
                  <a:pt x="23788" y="11552"/>
                </a:lnTo>
                <a:lnTo>
                  <a:pt x="14273" y="14950"/>
                </a:lnTo>
                <a:lnTo>
                  <a:pt x="14273" y="23785"/>
                </a:lnTo>
                <a:lnTo>
                  <a:pt x="21388" y="34318"/>
                </a:lnTo>
                <a:lnTo>
                  <a:pt x="37042" y="41284"/>
                </a:lnTo>
                <a:lnTo>
                  <a:pt x="52696" y="50543"/>
                </a:lnTo>
                <a:lnTo>
                  <a:pt x="59812" y="67957"/>
                </a:lnTo>
                <a:lnTo>
                  <a:pt x="56891" y="80232"/>
                </a:lnTo>
                <a:lnTo>
                  <a:pt x="53216" y="84267"/>
                </a:lnTo>
                <a:close/>
                <a:moveTo>
                  <a:pt x="53015" y="17669"/>
                </a:moveTo>
                <a:lnTo>
                  <a:pt x="46218" y="13591"/>
                </a:lnTo>
                <a:lnTo>
                  <a:pt x="40101" y="11552"/>
                </a:lnTo>
                <a:lnTo>
                  <a:pt x="54646" y="11552"/>
                </a:lnTo>
                <a:lnTo>
                  <a:pt x="54374" y="12912"/>
                </a:lnTo>
                <a:lnTo>
                  <a:pt x="54374" y="16989"/>
                </a:lnTo>
                <a:lnTo>
                  <a:pt x="53015" y="17669"/>
                </a:lnTo>
                <a:close/>
                <a:moveTo>
                  <a:pt x="25828" y="95141"/>
                </a:moveTo>
                <a:lnTo>
                  <a:pt x="0" y="89024"/>
                </a:lnTo>
                <a:lnTo>
                  <a:pt x="679" y="84947"/>
                </a:lnTo>
                <a:lnTo>
                  <a:pt x="792" y="80190"/>
                </a:lnTo>
                <a:lnTo>
                  <a:pt x="1359" y="76792"/>
                </a:lnTo>
                <a:lnTo>
                  <a:pt x="2718" y="76112"/>
                </a:lnTo>
                <a:lnTo>
                  <a:pt x="9515" y="81549"/>
                </a:lnTo>
                <a:lnTo>
                  <a:pt x="16312" y="84267"/>
                </a:lnTo>
                <a:lnTo>
                  <a:pt x="53216" y="84267"/>
                </a:lnTo>
                <a:lnTo>
                  <a:pt x="49192" y="88685"/>
                </a:lnTo>
                <a:lnTo>
                  <a:pt x="38306" y="93569"/>
                </a:lnTo>
                <a:lnTo>
                  <a:pt x="25828" y="95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84"/>
          <p:cNvSpPr/>
          <p:nvPr/>
        </p:nvSpPr>
        <p:spPr>
          <a:xfrm>
            <a:off x="4342680" y="1318680"/>
            <a:ext cx="360" cy="360"/>
          </a:xfrm>
          <a:custGeom>
            <a:avLst/>
            <a:gdLst/>
            <a:ahLst/>
            <a:cxnLst/>
            <a:rect l="l" t="t" r="r" b="b"/>
            <a:pathLst>
              <a:path w="3175" h="1269">
                <a:moveTo>
                  <a:pt x="0" y="0"/>
                </a:moveTo>
                <a:lnTo>
                  <a:pt x="3017" y="0"/>
                </a:lnTo>
                <a:lnTo>
                  <a:pt x="3017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85"/>
          <p:cNvSpPr/>
          <p:nvPr/>
        </p:nvSpPr>
        <p:spPr>
          <a:xfrm>
            <a:off x="4330080" y="1320120"/>
            <a:ext cx="13320" cy="36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6095" y="0"/>
                </a:lnTo>
                <a:lnTo>
                  <a:pt x="1609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86"/>
          <p:cNvSpPr/>
          <p:nvPr/>
        </p:nvSpPr>
        <p:spPr>
          <a:xfrm>
            <a:off x="4330080" y="1321200"/>
            <a:ext cx="13320" cy="5760"/>
          </a:xfrm>
          <a:custGeom>
            <a:avLst/>
            <a:gdLst/>
            <a:ahLst/>
            <a:cxnLst/>
            <a:rect l="l" t="t" r="r" b="b"/>
            <a:pathLst>
              <a:path w="16510" h="8890">
                <a:moveTo>
                  <a:pt x="0" y="0"/>
                </a:moveTo>
                <a:lnTo>
                  <a:pt x="15914" y="0"/>
                </a:lnTo>
                <a:lnTo>
                  <a:pt x="15914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87"/>
          <p:cNvSpPr/>
          <p:nvPr/>
        </p:nvSpPr>
        <p:spPr>
          <a:xfrm>
            <a:off x="4330440" y="1330200"/>
            <a:ext cx="12600" cy="6840"/>
          </a:xfrm>
          <a:custGeom>
            <a:avLst/>
            <a:gdLst/>
            <a:ahLst/>
            <a:cxnLst/>
            <a:rect l="l" t="t" r="r" b="b"/>
            <a:pathLst>
              <a:path w="15875" h="10159">
                <a:moveTo>
                  <a:pt x="0" y="0"/>
                </a:moveTo>
                <a:lnTo>
                  <a:pt x="15262" y="0"/>
                </a:lnTo>
                <a:lnTo>
                  <a:pt x="15262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88"/>
          <p:cNvSpPr/>
          <p:nvPr/>
        </p:nvSpPr>
        <p:spPr>
          <a:xfrm>
            <a:off x="4330800" y="1340280"/>
            <a:ext cx="11880" cy="1800"/>
          </a:xfrm>
          <a:custGeom>
            <a:avLst/>
            <a:gdLst/>
            <a:ahLst/>
            <a:cxnLst/>
            <a:rect l="l" t="t" r="r" b="b"/>
            <a:pathLst>
              <a:path w="15239" h="5080">
                <a:moveTo>
                  <a:pt x="0" y="0"/>
                </a:moveTo>
                <a:lnTo>
                  <a:pt x="14872" y="0"/>
                </a:lnTo>
                <a:lnTo>
                  <a:pt x="14872" y="5079"/>
                </a:lnTo>
                <a:lnTo>
                  <a:pt x="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89"/>
          <p:cNvSpPr/>
          <p:nvPr/>
        </p:nvSpPr>
        <p:spPr>
          <a:xfrm>
            <a:off x="4331160" y="1345320"/>
            <a:ext cx="11880" cy="8280"/>
          </a:xfrm>
          <a:custGeom>
            <a:avLst/>
            <a:gdLst/>
            <a:ahLst/>
            <a:cxnLst/>
            <a:rect l="l" t="t" r="r" b="b"/>
            <a:pathLst>
              <a:path w="15239" h="11430">
                <a:moveTo>
                  <a:pt x="0" y="0"/>
                </a:moveTo>
                <a:lnTo>
                  <a:pt x="14646" y="0"/>
                </a:lnTo>
                <a:lnTo>
                  <a:pt x="14646" y="11429"/>
                </a:lnTo>
                <a:lnTo>
                  <a:pt x="0" y="114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90"/>
          <p:cNvSpPr/>
          <p:nvPr/>
        </p:nvSpPr>
        <p:spPr>
          <a:xfrm>
            <a:off x="4331160" y="1356840"/>
            <a:ext cx="11520" cy="30960"/>
          </a:xfrm>
          <a:custGeom>
            <a:avLst/>
            <a:gdLst/>
            <a:ahLst/>
            <a:cxnLst/>
            <a:rect l="l" t="t" r="r" b="b"/>
            <a:pathLst>
              <a:path w="14604" h="34290">
                <a:moveTo>
                  <a:pt x="0" y="0"/>
                </a:moveTo>
                <a:lnTo>
                  <a:pt x="14520" y="0"/>
                </a:lnTo>
                <a:lnTo>
                  <a:pt x="14520" y="34287"/>
                </a:lnTo>
                <a:lnTo>
                  <a:pt x="0" y="342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91"/>
          <p:cNvSpPr/>
          <p:nvPr/>
        </p:nvSpPr>
        <p:spPr>
          <a:xfrm>
            <a:off x="4331160" y="1391040"/>
            <a:ext cx="11520" cy="3240"/>
          </a:xfrm>
          <a:custGeom>
            <a:avLst/>
            <a:gdLst/>
            <a:ahLst/>
            <a:cxnLst/>
            <a:rect l="l" t="t" r="r" b="b"/>
            <a:pathLst>
              <a:path w="14604" h="6350">
                <a:moveTo>
                  <a:pt x="0" y="0"/>
                </a:moveTo>
                <a:lnTo>
                  <a:pt x="14600" y="0"/>
                </a:lnTo>
                <a:lnTo>
                  <a:pt x="14600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92"/>
          <p:cNvSpPr/>
          <p:nvPr/>
        </p:nvSpPr>
        <p:spPr>
          <a:xfrm>
            <a:off x="4331160" y="1397520"/>
            <a:ext cx="11880" cy="324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0" y="0"/>
                </a:moveTo>
                <a:lnTo>
                  <a:pt x="14829" y="0"/>
                </a:lnTo>
                <a:lnTo>
                  <a:pt x="14829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93"/>
          <p:cNvSpPr/>
          <p:nvPr/>
        </p:nvSpPr>
        <p:spPr>
          <a:xfrm>
            <a:off x="4330800" y="1403640"/>
            <a:ext cx="12600" cy="3240"/>
          </a:xfrm>
          <a:custGeom>
            <a:avLst/>
            <a:gdLst/>
            <a:ahLst/>
            <a:cxnLst/>
            <a:rect l="l" t="t" r="r" b="b"/>
            <a:pathLst>
              <a:path w="15875" h="6350">
                <a:moveTo>
                  <a:pt x="0" y="0"/>
                </a:moveTo>
                <a:lnTo>
                  <a:pt x="15309" y="0"/>
                </a:lnTo>
                <a:lnTo>
                  <a:pt x="15309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94"/>
          <p:cNvSpPr/>
          <p:nvPr/>
        </p:nvSpPr>
        <p:spPr>
          <a:xfrm>
            <a:off x="4330440" y="1410120"/>
            <a:ext cx="11880" cy="360"/>
          </a:xfrm>
          <a:custGeom>
            <a:avLst/>
            <a:gdLst/>
            <a:ahLst/>
            <a:cxnLst/>
            <a:rect l="l" t="t" r="r" b="b"/>
            <a:pathLst>
              <a:path w="15239" h="1269">
                <a:moveTo>
                  <a:pt x="0" y="0"/>
                </a:moveTo>
                <a:lnTo>
                  <a:pt x="15225" y="0"/>
                </a:lnTo>
                <a:lnTo>
                  <a:pt x="1522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95"/>
          <p:cNvSpPr/>
          <p:nvPr/>
        </p:nvSpPr>
        <p:spPr>
          <a:xfrm>
            <a:off x="4404960" y="1319760"/>
            <a:ext cx="61560" cy="360"/>
          </a:xfrm>
          <a:custGeom>
            <a:avLst/>
            <a:gdLst/>
            <a:ahLst/>
            <a:cxnLst/>
            <a:rect l="l" t="t" r="r" b="b"/>
            <a:pathLst>
              <a:path w="64770" h="1269">
                <a:moveTo>
                  <a:pt x="0" y="0"/>
                </a:moveTo>
                <a:lnTo>
                  <a:pt x="64215" y="0"/>
                </a:lnTo>
                <a:lnTo>
                  <a:pt x="6421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96"/>
          <p:cNvSpPr/>
          <p:nvPr/>
        </p:nvSpPr>
        <p:spPr>
          <a:xfrm>
            <a:off x="4404600" y="1320840"/>
            <a:ext cx="61560" cy="360"/>
          </a:xfrm>
          <a:custGeom>
            <a:avLst/>
            <a:gdLst/>
            <a:ahLst/>
            <a:cxnLst/>
            <a:rect l="l" t="t" r="r" b="b"/>
            <a:pathLst>
              <a:path w="64770" h="2540">
                <a:moveTo>
                  <a:pt x="0" y="0"/>
                </a:moveTo>
                <a:lnTo>
                  <a:pt x="64191" y="0"/>
                </a:lnTo>
                <a:lnTo>
                  <a:pt x="64191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97"/>
          <p:cNvSpPr/>
          <p:nvPr/>
        </p:nvSpPr>
        <p:spPr>
          <a:xfrm>
            <a:off x="4404240" y="1323360"/>
            <a:ext cx="61560" cy="720"/>
          </a:xfrm>
          <a:custGeom>
            <a:avLst/>
            <a:gdLst/>
            <a:ahLst/>
            <a:cxnLst/>
            <a:rect l="l" t="t" r="r" b="b"/>
            <a:pathLst>
              <a:path w="64770" h="3809">
                <a:moveTo>
                  <a:pt x="0" y="0"/>
                </a:moveTo>
                <a:lnTo>
                  <a:pt x="64224" y="0"/>
                </a:lnTo>
                <a:lnTo>
                  <a:pt x="64224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98"/>
          <p:cNvSpPr/>
          <p:nvPr/>
        </p:nvSpPr>
        <p:spPr>
          <a:xfrm>
            <a:off x="4403880" y="1327320"/>
            <a:ext cx="61560" cy="360"/>
          </a:xfrm>
          <a:custGeom>
            <a:avLst/>
            <a:gdLst/>
            <a:ahLst/>
            <a:cxnLst/>
            <a:rect l="l" t="t" r="r" b="b"/>
            <a:pathLst>
              <a:path w="64770" h="2540">
                <a:moveTo>
                  <a:pt x="0" y="0"/>
                </a:moveTo>
                <a:lnTo>
                  <a:pt x="64570" y="0"/>
                </a:lnTo>
                <a:lnTo>
                  <a:pt x="64570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99"/>
          <p:cNvSpPr/>
          <p:nvPr/>
        </p:nvSpPr>
        <p:spPr>
          <a:xfrm>
            <a:off x="4403880" y="1329840"/>
            <a:ext cx="61560" cy="360"/>
          </a:xfrm>
          <a:custGeom>
            <a:avLst/>
            <a:gdLst/>
            <a:ahLst/>
            <a:cxnLst/>
            <a:rect l="l" t="t" r="r" b="b"/>
            <a:pathLst>
              <a:path w="64770" h="1269">
                <a:moveTo>
                  <a:pt x="0" y="0"/>
                </a:moveTo>
                <a:lnTo>
                  <a:pt x="64252" y="0"/>
                </a:lnTo>
                <a:lnTo>
                  <a:pt x="64252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100"/>
          <p:cNvSpPr/>
          <p:nvPr/>
        </p:nvSpPr>
        <p:spPr>
          <a:xfrm>
            <a:off x="4429080" y="1330920"/>
            <a:ext cx="11880" cy="48960"/>
          </a:xfrm>
          <a:custGeom>
            <a:avLst/>
            <a:gdLst/>
            <a:ahLst/>
            <a:cxnLst/>
            <a:rect l="l" t="t" r="r" b="b"/>
            <a:pathLst>
              <a:path w="15239" h="52069">
                <a:moveTo>
                  <a:pt x="0" y="0"/>
                </a:moveTo>
                <a:lnTo>
                  <a:pt x="15034" y="0"/>
                </a:lnTo>
                <a:lnTo>
                  <a:pt x="15034" y="52065"/>
                </a:lnTo>
                <a:lnTo>
                  <a:pt x="0" y="520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101"/>
          <p:cNvSpPr/>
          <p:nvPr/>
        </p:nvSpPr>
        <p:spPr>
          <a:xfrm>
            <a:off x="4429080" y="1383120"/>
            <a:ext cx="11880" cy="324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0" y="0"/>
                </a:moveTo>
                <a:lnTo>
                  <a:pt x="15160" y="0"/>
                </a:lnTo>
                <a:lnTo>
                  <a:pt x="15160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102"/>
          <p:cNvSpPr/>
          <p:nvPr/>
        </p:nvSpPr>
        <p:spPr>
          <a:xfrm>
            <a:off x="4428720" y="1389600"/>
            <a:ext cx="12600" cy="4320"/>
          </a:xfrm>
          <a:custGeom>
            <a:avLst/>
            <a:gdLst/>
            <a:ahLst/>
            <a:cxnLst/>
            <a:rect l="l" t="t" r="r" b="b"/>
            <a:pathLst>
              <a:path w="15875" h="7619">
                <a:moveTo>
                  <a:pt x="0" y="0"/>
                </a:moveTo>
                <a:lnTo>
                  <a:pt x="15347" y="0"/>
                </a:lnTo>
                <a:lnTo>
                  <a:pt x="15347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103"/>
          <p:cNvSpPr/>
          <p:nvPr/>
        </p:nvSpPr>
        <p:spPr>
          <a:xfrm>
            <a:off x="4428720" y="1397160"/>
            <a:ext cx="12600" cy="360"/>
          </a:xfrm>
          <a:custGeom>
            <a:avLst/>
            <a:gdLst/>
            <a:ahLst/>
            <a:cxnLst/>
            <a:rect l="l" t="t" r="r" b="b"/>
            <a:pathLst>
              <a:path w="15875" h="2540">
                <a:moveTo>
                  <a:pt x="0" y="0"/>
                </a:moveTo>
                <a:lnTo>
                  <a:pt x="15540" y="0"/>
                </a:lnTo>
                <a:lnTo>
                  <a:pt x="15540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104"/>
          <p:cNvSpPr/>
          <p:nvPr/>
        </p:nvSpPr>
        <p:spPr>
          <a:xfrm>
            <a:off x="4428720" y="1399680"/>
            <a:ext cx="13320" cy="6840"/>
          </a:xfrm>
          <a:custGeom>
            <a:avLst/>
            <a:gdLst/>
            <a:ahLst/>
            <a:cxnLst/>
            <a:rect l="l" t="t" r="r" b="b"/>
            <a:pathLst>
              <a:path w="16510" h="10159">
                <a:moveTo>
                  <a:pt x="0" y="0"/>
                </a:moveTo>
                <a:lnTo>
                  <a:pt x="15940" y="0"/>
                </a:lnTo>
                <a:lnTo>
                  <a:pt x="1594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105"/>
          <p:cNvSpPr/>
          <p:nvPr/>
        </p:nvSpPr>
        <p:spPr>
          <a:xfrm>
            <a:off x="4428360" y="1409760"/>
            <a:ext cx="13320" cy="36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6081" y="0"/>
                </a:lnTo>
                <a:lnTo>
                  <a:pt x="16081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6"/>
          <p:cNvSpPr/>
          <p:nvPr/>
        </p:nvSpPr>
        <p:spPr>
          <a:xfrm>
            <a:off x="4460400" y="1330560"/>
            <a:ext cx="5040" cy="360"/>
          </a:xfrm>
          <a:custGeom>
            <a:avLst/>
            <a:gdLst/>
            <a:ahLst/>
            <a:cxnLst/>
            <a:rect l="l" t="t" r="r" b="b"/>
            <a:pathLst>
              <a:path w="8254" h="1269">
                <a:moveTo>
                  <a:pt x="7476" y="679"/>
                </a:moveTo>
                <a:lnTo>
                  <a:pt x="0" y="0"/>
                </a:lnTo>
                <a:lnTo>
                  <a:pt x="7816" y="0"/>
                </a:lnTo>
                <a:lnTo>
                  <a:pt x="7476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107"/>
          <p:cNvSpPr/>
          <p:nvPr/>
        </p:nvSpPr>
        <p:spPr>
          <a:xfrm>
            <a:off x="4522320" y="1319040"/>
            <a:ext cx="68760" cy="89280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108"/>
          <p:cNvSpPr/>
          <p:nvPr/>
        </p:nvSpPr>
        <p:spPr>
          <a:xfrm>
            <a:off x="2398320" y="1476720"/>
            <a:ext cx="81000" cy="92520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109"/>
          <p:cNvSpPr/>
          <p:nvPr/>
        </p:nvSpPr>
        <p:spPr>
          <a:xfrm>
            <a:off x="2547000" y="1478160"/>
            <a:ext cx="49320" cy="360"/>
          </a:xfrm>
          <a:custGeom>
            <a:avLst/>
            <a:gdLst/>
            <a:ahLst/>
            <a:cxnLst/>
            <a:rect l="l" t="t" r="r" b="b"/>
            <a:pathLst>
              <a:path w="52705" h="1269">
                <a:moveTo>
                  <a:pt x="0" y="0"/>
                </a:moveTo>
                <a:lnTo>
                  <a:pt x="52413" y="0"/>
                </a:lnTo>
                <a:lnTo>
                  <a:pt x="52413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110"/>
          <p:cNvSpPr/>
          <p:nvPr/>
        </p:nvSpPr>
        <p:spPr>
          <a:xfrm>
            <a:off x="2547000" y="1479240"/>
            <a:ext cx="50040" cy="720"/>
          </a:xfrm>
          <a:custGeom>
            <a:avLst/>
            <a:gdLst/>
            <a:ahLst/>
            <a:cxnLst/>
            <a:rect l="l" t="t" r="r" b="b"/>
            <a:pathLst>
              <a:path w="53339" h="3809">
                <a:moveTo>
                  <a:pt x="0" y="0"/>
                </a:moveTo>
                <a:lnTo>
                  <a:pt x="52986" y="0"/>
                </a:lnTo>
                <a:lnTo>
                  <a:pt x="52986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111"/>
          <p:cNvSpPr/>
          <p:nvPr/>
        </p:nvSpPr>
        <p:spPr>
          <a:xfrm>
            <a:off x="2547000" y="1483200"/>
            <a:ext cx="49320" cy="360"/>
          </a:xfrm>
          <a:custGeom>
            <a:avLst/>
            <a:gdLst/>
            <a:ahLst/>
            <a:cxnLst/>
            <a:rect l="l" t="t" r="r" b="b"/>
            <a:pathLst>
              <a:path w="52705" h="2540">
                <a:moveTo>
                  <a:pt x="0" y="0"/>
                </a:moveTo>
                <a:lnTo>
                  <a:pt x="52608" y="0"/>
                </a:lnTo>
                <a:lnTo>
                  <a:pt x="52608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112"/>
          <p:cNvSpPr/>
          <p:nvPr/>
        </p:nvSpPr>
        <p:spPr>
          <a:xfrm>
            <a:off x="2547000" y="1485720"/>
            <a:ext cx="49320" cy="720"/>
          </a:xfrm>
          <a:custGeom>
            <a:avLst/>
            <a:gdLst/>
            <a:ahLst/>
            <a:cxnLst/>
            <a:rect l="l" t="t" r="r" b="b"/>
            <a:pathLst>
              <a:path w="52705" h="3809">
                <a:moveTo>
                  <a:pt x="0" y="0"/>
                </a:moveTo>
                <a:lnTo>
                  <a:pt x="52236" y="0"/>
                </a:lnTo>
                <a:lnTo>
                  <a:pt x="52236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113"/>
          <p:cNvSpPr/>
          <p:nvPr/>
        </p:nvSpPr>
        <p:spPr>
          <a:xfrm>
            <a:off x="2547360" y="1489680"/>
            <a:ext cx="11520" cy="15840"/>
          </a:xfrm>
          <a:custGeom>
            <a:avLst/>
            <a:gdLst/>
            <a:ahLst/>
            <a:cxnLst/>
            <a:rect l="l" t="t" r="r" b="b"/>
            <a:pathLst>
              <a:path w="14605" h="19050">
                <a:moveTo>
                  <a:pt x="0" y="0"/>
                </a:moveTo>
                <a:lnTo>
                  <a:pt x="14604" y="0"/>
                </a:lnTo>
                <a:lnTo>
                  <a:pt x="14604" y="19048"/>
                </a:lnTo>
                <a:lnTo>
                  <a:pt x="0" y="190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114"/>
          <p:cNvSpPr/>
          <p:nvPr/>
        </p:nvSpPr>
        <p:spPr>
          <a:xfrm>
            <a:off x="2547720" y="1508400"/>
            <a:ext cx="11520" cy="6840"/>
          </a:xfrm>
          <a:custGeom>
            <a:avLst/>
            <a:gdLst/>
            <a:ahLst/>
            <a:cxnLst/>
            <a:rect l="l" t="t" r="r" b="b"/>
            <a:pathLst>
              <a:path w="14605" h="10159">
                <a:moveTo>
                  <a:pt x="0" y="0"/>
                </a:moveTo>
                <a:lnTo>
                  <a:pt x="14394" y="0"/>
                </a:lnTo>
                <a:lnTo>
                  <a:pt x="14394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115"/>
          <p:cNvSpPr/>
          <p:nvPr/>
        </p:nvSpPr>
        <p:spPr>
          <a:xfrm>
            <a:off x="2547720" y="1518840"/>
            <a:ext cx="44280" cy="720"/>
          </a:xfrm>
          <a:custGeom>
            <a:avLst/>
            <a:gdLst/>
            <a:ahLst/>
            <a:cxnLst/>
            <a:rect l="l" t="t" r="r" b="b"/>
            <a:pathLst>
              <a:path w="47625" h="3809">
                <a:moveTo>
                  <a:pt x="0" y="0"/>
                </a:moveTo>
                <a:lnTo>
                  <a:pt x="47037" y="0"/>
                </a:lnTo>
                <a:lnTo>
                  <a:pt x="47037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116"/>
          <p:cNvSpPr/>
          <p:nvPr/>
        </p:nvSpPr>
        <p:spPr>
          <a:xfrm>
            <a:off x="2547720" y="1522440"/>
            <a:ext cx="43920" cy="720"/>
          </a:xfrm>
          <a:custGeom>
            <a:avLst/>
            <a:gdLst/>
            <a:ahLst/>
            <a:cxnLst/>
            <a:rect l="l" t="t" r="r" b="b"/>
            <a:pathLst>
              <a:path w="46989" h="3809">
                <a:moveTo>
                  <a:pt x="0" y="0"/>
                </a:moveTo>
                <a:lnTo>
                  <a:pt x="46723" y="0"/>
                </a:lnTo>
                <a:lnTo>
                  <a:pt x="46723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117"/>
          <p:cNvSpPr/>
          <p:nvPr/>
        </p:nvSpPr>
        <p:spPr>
          <a:xfrm>
            <a:off x="2547720" y="1526400"/>
            <a:ext cx="43920" cy="720"/>
          </a:xfrm>
          <a:custGeom>
            <a:avLst/>
            <a:gdLst/>
            <a:ahLst/>
            <a:cxnLst/>
            <a:rect l="l" t="t" r="r" b="b"/>
            <a:pathLst>
              <a:path w="46989" h="3809">
                <a:moveTo>
                  <a:pt x="0" y="0"/>
                </a:moveTo>
                <a:lnTo>
                  <a:pt x="46378" y="0"/>
                </a:lnTo>
                <a:lnTo>
                  <a:pt x="46378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118"/>
          <p:cNvSpPr/>
          <p:nvPr/>
        </p:nvSpPr>
        <p:spPr>
          <a:xfrm>
            <a:off x="2547720" y="1530000"/>
            <a:ext cx="11520" cy="11880"/>
          </a:xfrm>
          <a:custGeom>
            <a:avLst/>
            <a:gdLst/>
            <a:ahLst/>
            <a:cxnLst/>
            <a:rect l="l" t="t" r="r" b="b"/>
            <a:pathLst>
              <a:path w="14605" h="15240">
                <a:moveTo>
                  <a:pt x="0" y="0"/>
                </a:moveTo>
                <a:lnTo>
                  <a:pt x="14469" y="0"/>
                </a:lnTo>
                <a:lnTo>
                  <a:pt x="14469" y="15238"/>
                </a:lnTo>
                <a:lnTo>
                  <a:pt x="0" y="1523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119"/>
          <p:cNvSpPr/>
          <p:nvPr/>
        </p:nvSpPr>
        <p:spPr>
          <a:xfrm>
            <a:off x="2547360" y="1545480"/>
            <a:ext cx="11880" cy="432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0"/>
                </a:moveTo>
                <a:lnTo>
                  <a:pt x="14671" y="0"/>
                </a:lnTo>
                <a:lnTo>
                  <a:pt x="14671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120"/>
          <p:cNvSpPr/>
          <p:nvPr/>
        </p:nvSpPr>
        <p:spPr>
          <a:xfrm>
            <a:off x="2547360" y="1553040"/>
            <a:ext cx="11880" cy="432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0"/>
                </a:moveTo>
                <a:lnTo>
                  <a:pt x="15113" y="0"/>
                </a:lnTo>
                <a:lnTo>
                  <a:pt x="15113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121"/>
          <p:cNvSpPr/>
          <p:nvPr/>
        </p:nvSpPr>
        <p:spPr>
          <a:xfrm>
            <a:off x="2547000" y="1560600"/>
            <a:ext cx="12600" cy="5760"/>
          </a:xfrm>
          <a:custGeom>
            <a:avLst/>
            <a:gdLst/>
            <a:ahLst/>
            <a:cxnLst/>
            <a:rect l="l" t="t" r="r" b="b"/>
            <a:pathLst>
              <a:path w="15875" h="8890">
                <a:moveTo>
                  <a:pt x="0" y="0"/>
                </a:moveTo>
                <a:lnTo>
                  <a:pt x="15857" y="0"/>
                </a:lnTo>
                <a:lnTo>
                  <a:pt x="15857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122"/>
          <p:cNvSpPr/>
          <p:nvPr/>
        </p:nvSpPr>
        <p:spPr>
          <a:xfrm>
            <a:off x="2547000" y="1569600"/>
            <a:ext cx="12600" cy="360"/>
          </a:xfrm>
          <a:custGeom>
            <a:avLst/>
            <a:gdLst/>
            <a:ahLst/>
            <a:cxnLst/>
            <a:rect l="l" t="t" r="r" b="b"/>
            <a:pathLst>
              <a:path w="15875" h="1269">
                <a:moveTo>
                  <a:pt x="0" y="0"/>
                </a:moveTo>
                <a:lnTo>
                  <a:pt x="15745" y="0"/>
                </a:lnTo>
                <a:lnTo>
                  <a:pt x="1574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123"/>
          <p:cNvSpPr/>
          <p:nvPr/>
        </p:nvSpPr>
        <p:spPr>
          <a:xfrm>
            <a:off x="2589120" y="1489680"/>
            <a:ext cx="6840" cy="360"/>
          </a:xfrm>
          <a:custGeom>
            <a:avLst/>
            <a:gdLst/>
            <a:ahLst/>
            <a:cxnLst/>
            <a:rect l="l" t="t" r="r" b="b"/>
            <a:pathLst>
              <a:path w="10160" h="1269">
                <a:moveTo>
                  <a:pt x="0" y="0"/>
                </a:moveTo>
                <a:lnTo>
                  <a:pt x="9685" y="0"/>
                </a:lnTo>
                <a:lnTo>
                  <a:pt x="968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124"/>
          <p:cNvSpPr/>
          <p:nvPr/>
        </p:nvSpPr>
        <p:spPr>
          <a:xfrm>
            <a:off x="2593440" y="1517400"/>
            <a:ext cx="360" cy="360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0" y="0"/>
                </a:moveTo>
                <a:lnTo>
                  <a:pt x="654" y="0"/>
                </a:lnTo>
                <a:lnTo>
                  <a:pt x="654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125"/>
          <p:cNvSpPr/>
          <p:nvPr/>
        </p:nvSpPr>
        <p:spPr>
          <a:xfrm>
            <a:off x="2562120" y="1529640"/>
            <a:ext cx="29160" cy="360"/>
          </a:xfrm>
          <a:custGeom>
            <a:avLst/>
            <a:gdLst/>
            <a:ahLst/>
            <a:cxnLst/>
            <a:rect l="l" t="t" r="r" b="b"/>
            <a:pathLst>
              <a:path w="32385" h="1269">
                <a:moveTo>
                  <a:pt x="31265" y="679"/>
                </a:moveTo>
                <a:lnTo>
                  <a:pt x="23512" y="286"/>
                </a:lnTo>
                <a:lnTo>
                  <a:pt x="15632" y="84"/>
                </a:lnTo>
                <a:lnTo>
                  <a:pt x="0" y="0"/>
                </a:lnTo>
                <a:lnTo>
                  <a:pt x="31945" y="0"/>
                </a:lnTo>
                <a:lnTo>
                  <a:pt x="31265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126"/>
          <p:cNvSpPr/>
          <p:nvPr/>
        </p:nvSpPr>
        <p:spPr>
          <a:xfrm>
            <a:off x="2720520" y="1478520"/>
            <a:ext cx="68760" cy="88560"/>
          </a:xfrm>
          <a:prstGeom prst="rect">
            <a:avLst/>
          </a:prstGeom>
          <a:blipFill>
            <a:blip r:embed="rId2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127"/>
          <p:cNvSpPr/>
          <p:nvPr/>
        </p:nvSpPr>
        <p:spPr>
          <a:xfrm>
            <a:off x="2859840" y="1478520"/>
            <a:ext cx="53280" cy="88920"/>
          </a:xfrm>
          <a:custGeom>
            <a:avLst/>
            <a:gdLst/>
            <a:ahLst/>
            <a:cxnLst/>
            <a:rect l="l" t="t" r="r" b="b"/>
            <a:pathLst>
              <a:path w="56514" h="92075">
                <a:moveTo>
                  <a:pt x="55054" y="91743"/>
                </a:moveTo>
                <a:lnTo>
                  <a:pt x="1359" y="91743"/>
                </a:lnTo>
                <a:lnTo>
                  <a:pt x="679" y="91063"/>
                </a:lnTo>
                <a:lnTo>
                  <a:pt x="1072" y="76898"/>
                </a:lnTo>
                <a:lnTo>
                  <a:pt x="1274" y="62861"/>
                </a:lnTo>
                <a:lnTo>
                  <a:pt x="1338" y="26397"/>
                </a:lnTo>
                <a:lnTo>
                  <a:pt x="1189" y="18008"/>
                </a:lnTo>
                <a:lnTo>
                  <a:pt x="785" y="9620"/>
                </a:lnTo>
                <a:lnTo>
                  <a:pt x="0" y="1359"/>
                </a:lnTo>
                <a:lnTo>
                  <a:pt x="1359" y="0"/>
                </a:lnTo>
                <a:lnTo>
                  <a:pt x="55734" y="0"/>
                </a:lnTo>
                <a:lnTo>
                  <a:pt x="56413" y="679"/>
                </a:lnTo>
                <a:lnTo>
                  <a:pt x="55734" y="4077"/>
                </a:lnTo>
                <a:lnTo>
                  <a:pt x="55734" y="10873"/>
                </a:lnTo>
                <a:lnTo>
                  <a:pt x="15632" y="10873"/>
                </a:lnTo>
                <a:lnTo>
                  <a:pt x="15632" y="38736"/>
                </a:lnTo>
                <a:lnTo>
                  <a:pt x="52675" y="38736"/>
                </a:lnTo>
                <a:lnTo>
                  <a:pt x="53015" y="39415"/>
                </a:lnTo>
                <a:lnTo>
                  <a:pt x="52335" y="42813"/>
                </a:lnTo>
                <a:lnTo>
                  <a:pt x="52335" y="48929"/>
                </a:lnTo>
                <a:lnTo>
                  <a:pt x="51656" y="49609"/>
                </a:lnTo>
                <a:lnTo>
                  <a:pt x="15632" y="49609"/>
                </a:lnTo>
                <a:lnTo>
                  <a:pt x="15632" y="80869"/>
                </a:lnTo>
                <a:lnTo>
                  <a:pt x="56413" y="80869"/>
                </a:lnTo>
                <a:lnTo>
                  <a:pt x="56413" y="84267"/>
                </a:lnTo>
                <a:lnTo>
                  <a:pt x="55734" y="87665"/>
                </a:lnTo>
                <a:lnTo>
                  <a:pt x="55734" y="90384"/>
                </a:lnTo>
                <a:lnTo>
                  <a:pt x="55054" y="91743"/>
                </a:lnTo>
                <a:close/>
                <a:moveTo>
                  <a:pt x="54374" y="11552"/>
                </a:moveTo>
                <a:lnTo>
                  <a:pt x="44689" y="11446"/>
                </a:lnTo>
                <a:lnTo>
                  <a:pt x="25318" y="10979"/>
                </a:lnTo>
                <a:lnTo>
                  <a:pt x="15632" y="10873"/>
                </a:lnTo>
                <a:lnTo>
                  <a:pt x="55734" y="10873"/>
                </a:lnTo>
                <a:lnTo>
                  <a:pt x="54374" y="11552"/>
                </a:lnTo>
                <a:close/>
                <a:moveTo>
                  <a:pt x="52675" y="38736"/>
                </a:moveTo>
                <a:lnTo>
                  <a:pt x="44179" y="38736"/>
                </a:lnTo>
                <a:lnTo>
                  <a:pt x="52335" y="38056"/>
                </a:lnTo>
                <a:lnTo>
                  <a:pt x="52675" y="38736"/>
                </a:lnTo>
                <a:close/>
                <a:moveTo>
                  <a:pt x="50976" y="50288"/>
                </a:moveTo>
                <a:lnTo>
                  <a:pt x="44232" y="49896"/>
                </a:lnTo>
                <a:lnTo>
                  <a:pt x="37297" y="49694"/>
                </a:lnTo>
                <a:lnTo>
                  <a:pt x="23109" y="49609"/>
                </a:lnTo>
                <a:lnTo>
                  <a:pt x="51656" y="49609"/>
                </a:lnTo>
                <a:lnTo>
                  <a:pt x="50976" y="50288"/>
                </a:lnTo>
                <a:close/>
                <a:moveTo>
                  <a:pt x="56413" y="80869"/>
                </a:moveTo>
                <a:lnTo>
                  <a:pt x="22429" y="80869"/>
                </a:lnTo>
                <a:lnTo>
                  <a:pt x="30978" y="80763"/>
                </a:lnTo>
                <a:lnTo>
                  <a:pt x="47567" y="80296"/>
                </a:lnTo>
                <a:lnTo>
                  <a:pt x="55734" y="80190"/>
                </a:lnTo>
                <a:lnTo>
                  <a:pt x="56413" y="808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128"/>
          <p:cNvSpPr/>
          <p:nvPr/>
        </p:nvSpPr>
        <p:spPr>
          <a:xfrm>
            <a:off x="2969280" y="1478520"/>
            <a:ext cx="110160" cy="88560"/>
          </a:xfrm>
          <a:prstGeom prst="rect">
            <a:avLst/>
          </a:prstGeom>
          <a:blipFill>
            <a:blip r:embed="rId2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129"/>
          <p:cNvSpPr/>
          <p:nvPr/>
        </p:nvSpPr>
        <p:spPr>
          <a:xfrm>
            <a:off x="3196800" y="1478520"/>
            <a:ext cx="31680" cy="89640"/>
          </a:xfrm>
          <a:custGeom>
            <a:avLst/>
            <a:gdLst/>
            <a:ahLst/>
            <a:cxnLst/>
            <a:rect l="l" t="t" r="r" b="b"/>
            <a:pathLst>
              <a:path w="34925" h="92709">
                <a:moveTo>
                  <a:pt x="31559" y="80869"/>
                </a:moveTo>
                <a:lnTo>
                  <a:pt x="14273" y="80869"/>
                </a:lnTo>
                <a:lnTo>
                  <a:pt x="17671" y="78151"/>
                </a:lnTo>
                <a:lnTo>
                  <a:pt x="19031" y="72035"/>
                </a:lnTo>
                <a:lnTo>
                  <a:pt x="20390" y="69317"/>
                </a:lnTo>
                <a:lnTo>
                  <a:pt x="19710" y="58443"/>
                </a:lnTo>
                <a:lnTo>
                  <a:pt x="19625" y="23190"/>
                </a:lnTo>
                <a:lnTo>
                  <a:pt x="19424" y="12179"/>
                </a:lnTo>
                <a:lnTo>
                  <a:pt x="19031" y="1359"/>
                </a:lnTo>
                <a:lnTo>
                  <a:pt x="19710" y="0"/>
                </a:lnTo>
                <a:lnTo>
                  <a:pt x="34663" y="0"/>
                </a:lnTo>
                <a:lnTo>
                  <a:pt x="34663" y="66598"/>
                </a:lnTo>
                <a:lnTo>
                  <a:pt x="33325" y="77514"/>
                </a:lnTo>
                <a:lnTo>
                  <a:pt x="31559" y="80869"/>
                </a:lnTo>
                <a:close/>
                <a:moveTo>
                  <a:pt x="10195" y="92422"/>
                </a:moveTo>
                <a:lnTo>
                  <a:pt x="7476" y="92422"/>
                </a:lnTo>
                <a:lnTo>
                  <a:pt x="679" y="91063"/>
                </a:lnTo>
                <a:lnTo>
                  <a:pt x="0" y="90384"/>
                </a:lnTo>
                <a:lnTo>
                  <a:pt x="0" y="80190"/>
                </a:lnTo>
                <a:lnTo>
                  <a:pt x="679" y="79510"/>
                </a:lnTo>
                <a:lnTo>
                  <a:pt x="3398" y="80190"/>
                </a:lnTo>
                <a:lnTo>
                  <a:pt x="5437" y="80869"/>
                </a:lnTo>
                <a:lnTo>
                  <a:pt x="31559" y="80869"/>
                </a:lnTo>
                <a:lnTo>
                  <a:pt x="29056" y="85627"/>
                </a:lnTo>
                <a:lnTo>
                  <a:pt x="21473" y="90681"/>
                </a:lnTo>
                <a:lnTo>
                  <a:pt x="10195" y="924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130"/>
          <p:cNvSpPr/>
          <p:nvPr/>
        </p:nvSpPr>
        <p:spPr>
          <a:xfrm>
            <a:off x="3298320" y="1478880"/>
            <a:ext cx="52560" cy="360"/>
          </a:xfrm>
          <a:custGeom>
            <a:avLst/>
            <a:gdLst/>
            <a:ahLst/>
            <a:cxnLst/>
            <a:rect l="l" t="t" r="r" b="b"/>
            <a:pathLst>
              <a:path w="55879" h="1269">
                <a:moveTo>
                  <a:pt x="0" y="0"/>
                </a:moveTo>
                <a:lnTo>
                  <a:pt x="55482" y="0"/>
                </a:lnTo>
                <a:lnTo>
                  <a:pt x="55482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131"/>
          <p:cNvSpPr/>
          <p:nvPr/>
        </p:nvSpPr>
        <p:spPr>
          <a:xfrm>
            <a:off x="3298320" y="1479960"/>
            <a:ext cx="52560" cy="360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0" y="0"/>
                </a:moveTo>
                <a:lnTo>
                  <a:pt x="55667" y="0"/>
                </a:lnTo>
                <a:lnTo>
                  <a:pt x="55667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132"/>
          <p:cNvSpPr/>
          <p:nvPr/>
        </p:nvSpPr>
        <p:spPr>
          <a:xfrm>
            <a:off x="3298320" y="1482840"/>
            <a:ext cx="51840" cy="720"/>
          </a:xfrm>
          <a:custGeom>
            <a:avLst/>
            <a:gdLst/>
            <a:ahLst/>
            <a:cxnLst/>
            <a:rect l="l" t="t" r="r" b="b"/>
            <a:pathLst>
              <a:path w="55245" h="3809">
                <a:moveTo>
                  <a:pt x="0" y="0"/>
                </a:moveTo>
                <a:lnTo>
                  <a:pt x="55144" y="0"/>
                </a:lnTo>
                <a:lnTo>
                  <a:pt x="55144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133"/>
          <p:cNvSpPr/>
          <p:nvPr/>
        </p:nvSpPr>
        <p:spPr>
          <a:xfrm>
            <a:off x="3298320" y="1486440"/>
            <a:ext cx="51840" cy="360"/>
          </a:xfrm>
          <a:custGeom>
            <a:avLst/>
            <a:gdLst/>
            <a:ahLst/>
            <a:cxnLst/>
            <a:rect l="l" t="t" r="r" b="b"/>
            <a:pathLst>
              <a:path w="55245" h="1269">
                <a:moveTo>
                  <a:pt x="0" y="0"/>
                </a:moveTo>
                <a:lnTo>
                  <a:pt x="54715" y="0"/>
                </a:lnTo>
                <a:lnTo>
                  <a:pt x="5471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134"/>
          <p:cNvSpPr/>
          <p:nvPr/>
        </p:nvSpPr>
        <p:spPr>
          <a:xfrm>
            <a:off x="3298680" y="1487880"/>
            <a:ext cx="51840" cy="360"/>
          </a:xfrm>
          <a:custGeom>
            <a:avLst/>
            <a:gdLst/>
            <a:ahLst/>
            <a:cxnLst/>
            <a:rect l="l" t="t" r="r" b="b"/>
            <a:pathLst>
              <a:path w="55245" h="1269">
                <a:moveTo>
                  <a:pt x="0" y="0"/>
                </a:moveTo>
                <a:lnTo>
                  <a:pt x="54658" y="0"/>
                </a:lnTo>
                <a:lnTo>
                  <a:pt x="54658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135"/>
          <p:cNvSpPr/>
          <p:nvPr/>
        </p:nvSpPr>
        <p:spPr>
          <a:xfrm>
            <a:off x="3298680" y="1488960"/>
            <a:ext cx="11880" cy="432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0"/>
                </a:moveTo>
                <a:lnTo>
                  <a:pt x="15129" y="0"/>
                </a:lnTo>
                <a:lnTo>
                  <a:pt x="1512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136"/>
          <p:cNvSpPr/>
          <p:nvPr/>
        </p:nvSpPr>
        <p:spPr>
          <a:xfrm>
            <a:off x="3298680" y="1496520"/>
            <a:ext cx="11880" cy="16920"/>
          </a:xfrm>
          <a:custGeom>
            <a:avLst/>
            <a:gdLst/>
            <a:ahLst/>
            <a:cxnLst/>
            <a:rect l="l" t="t" r="r" b="b"/>
            <a:pathLst>
              <a:path w="15239" h="20319">
                <a:moveTo>
                  <a:pt x="0" y="0"/>
                </a:moveTo>
                <a:lnTo>
                  <a:pt x="14982" y="0"/>
                </a:lnTo>
                <a:lnTo>
                  <a:pt x="14982" y="20318"/>
                </a:lnTo>
                <a:lnTo>
                  <a:pt x="0" y="203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137"/>
          <p:cNvSpPr/>
          <p:nvPr/>
        </p:nvSpPr>
        <p:spPr>
          <a:xfrm>
            <a:off x="3298680" y="1517040"/>
            <a:ext cx="48240" cy="360"/>
          </a:xfrm>
          <a:custGeom>
            <a:avLst/>
            <a:gdLst/>
            <a:ahLst/>
            <a:cxnLst/>
            <a:rect l="l" t="t" r="r" b="b"/>
            <a:pathLst>
              <a:path w="51435" h="1269">
                <a:moveTo>
                  <a:pt x="0" y="0"/>
                </a:moveTo>
                <a:lnTo>
                  <a:pt x="51395" y="0"/>
                </a:lnTo>
                <a:lnTo>
                  <a:pt x="5139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38"/>
          <p:cNvSpPr/>
          <p:nvPr/>
        </p:nvSpPr>
        <p:spPr>
          <a:xfrm>
            <a:off x="3298680" y="1518120"/>
            <a:ext cx="48960" cy="720"/>
          </a:xfrm>
          <a:custGeom>
            <a:avLst/>
            <a:gdLst/>
            <a:ahLst/>
            <a:cxnLst/>
            <a:rect l="l" t="t" r="r" b="b"/>
            <a:pathLst>
              <a:path w="52070" h="3809">
                <a:moveTo>
                  <a:pt x="0" y="0"/>
                </a:moveTo>
                <a:lnTo>
                  <a:pt x="51608" y="0"/>
                </a:lnTo>
                <a:lnTo>
                  <a:pt x="51608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139"/>
          <p:cNvSpPr/>
          <p:nvPr/>
        </p:nvSpPr>
        <p:spPr>
          <a:xfrm>
            <a:off x="3299040" y="1522080"/>
            <a:ext cx="48240" cy="360"/>
          </a:xfrm>
          <a:custGeom>
            <a:avLst/>
            <a:gdLst/>
            <a:ahLst/>
            <a:cxnLst/>
            <a:rect l="l" t="t" r="r" b="b"/>
            <a:pathLst>
              <a:path w="51435" h="2540">
                <a:moveTo>
                  <a:pt x="0" y="0"/>
                </a:moveTo>
                <a:lnTo>
                  <a:pt x="51121" y="0"/>
                </a:lnTo>
                <a:lnTo>
                  <a:pt x="51121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140"/>
          <p:cNvSpPr/>
          <p:nvPr/>
        </p:nvSpPr>
        <p:spPr>
          <a:xfrm>
            <a:off x="3299040" y="1524600"/>
            <a:ext cx="48240" cy="360"/>
          </a:xfrm>
          <a:custGeom>
            <a:avLst/>
            <a:gdLst/>
            <a:ahLst/>
            <a:cxnLst/>
            <a:rect l="l" t="t" r="r" b="b"/>
            <a:pathLst>
              <a:path w="51435" h="2540">
                <a:moveTo>
                  <a:pt x="0" y="0"/>
                </a:moveTo>
                <a:lnTo>
                  <a:pt x="50886" y="0"/>
                </a:lnTo>
                <a:lnTo>
                  <a:pt x="50886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141"/>
          <p:cNvSpPr/>
          <p:nvPr/>
        </p:nvSpPr>
        <p:spPr>
          <a:xfrm>
            <a:off x="3299040" y="1527120"/>
            <a:ext cx="47520" cy="360"/>
          </a:xfrm>
          <a:custGeom>
            <a:avLst/>
            <a:gdLst/>
            <a:ahLst/>
            <a:cxnLst/>
            <a:rect l="l" t="t" r="r" b="b"/>
            <a:pathLst>
              <a:path w="50800" h="1269">
                <a:moveTo>
                  <a:pt x="0" y="0"/>
                </a:moveTo>
                <a:lnTo>
                  <a:pt x="50781" y="0"/>
                </a:lnTo>
                <a:lnTo>
                  <a:pt x="50781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142"/>
          <p:cNvSpPr/>
          <p:nvPr/>
        </p:nvSpPr>
        <p:spPr>
          <a:xfrm>
            <a:off x="3299040" y="1528560"/>
            <a:ext cx="11520" cy="3240"/>
          </a:xfrm>
          <a:custGeom>
            <a:avLst/>
            <a:gdLst/>
            <a:ahLst/>
            <a:cxnLst/>
            <a:rect l="l" t="t" r="r" b="b"/>
            <a:pathLst>
              <a:path w="14604" h="6350">
                <a:moveTo>
                  <a:pt x="0" y="0"/>
                </a:moveTo>
                <a:lnTo>
                  <a:pt x="14442" y="0"/>
                </a:lnTo>
                <a:lnTo>
                  <a:pt x="14442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143"/>
          <p:cNvSpPr/>
          <p:nvPr/>
        </p:nvSpPr>
        <p:spPr>
          <a:xfrm>
            <a:off x="3299040" y="1534680"/>
            <a:ext cx="11520" cy="22320"/>
          </a:xfrm>
          <a:custGeom>
            <a:avLst/>
            <a:gdLst/>
            <a:ahLst/>
            <a:cxnLst/>
            <a:rect l="l" t="t" r="r" b="b"/>
            <a:pathLst>
              <a:path w="14604" h="25400">
                <a:moveTo>
                  <a:pt x="0" y="0"/>
                </a:moveTo>
                <a:lnTo>
                  <a:pt x="14116" y="0"/>
                </a:lnTo>
                <a:lnTo>
                  <a:pt x="14116" y="25398"/>
                </a:lnTo>
                <a:lnTo>
                  <a:pt x="0" y="253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44"/>
          <p:cNvSpPr/>
          <p:nvPr/>
        </p:nvSpPr>
        <p:spPr>
          <a:xfrm>
            <a:off x="3299040" y="1560240"/>
            <a:ext cx="51840" cy="360"/>
          </a:xfrm>
          <a:custGeom>
            <a:avLst/>
            <a:gdLst/>
            <a:ahLst/>
            <a:cxnLst/>
            <a:rect l="l" t="t" r="r" b="b"/>
            <a:pathLst>
              <a:path w="55245" h="2540">
                <a:moveTo>
                  <a:pt x="0" y="0"/>
                </a:moveTo>
                <a:lnTo>
                  <a:pt x="55215" y="0"/>
                </a:lnTo>
                <a:lnTo>
                  <a:pt x="55215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145"/>
          <p:cNvSpPr/>
          <p:nvPr/>
        </p:nvSpPr>
        <p:spPr>
          <a:xfrm>
            <a:off x="3299040" y="1562760"/>
            <a:ext cx="51840" cy="3240"/>
          </a:xfrm>
          <a:custGeom>
            <a:avLst/>
            <a:gdLst/>
            <a:ahLst/>
            <a:cxnLst/>
            <a:rect l="l" t="t" r="r" b="b"/>
            <a:pathLst>
              <a:path w="55245" h="6350">
                <a:moveTo>
                  <a:pt x="0" y="0"/>
                </a:moveTo>
                <a:lnTo>
                  <a:pt x="54971" y="0"/>
                </a:lnTo>
                <a:lnTo>
                  <a:pt x="54971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46"/>
          <p:cNvSpPr/>
          <p:nvPr/>
        </p:nvSpPr>
        <p:spPr>
          <a:xfrm>
            <a:off x="3298680" y="1568880"/>
            <a:ext cx="51840" cy="360"/>
          </a:xfrm>
          <a:custGeom>
            <a:avLst/>
            <a:gdLst/>
            <a:ahLst/>
            <a:cxnLst/>
            <a:rect l="l" t="t" r="r" b="b"/>
            <a:pathLst>
              <a:path w="55245" h="1269">
                <a:moveTo>
                  <a:pt x="0" y="0"/>
                </a:moveTo>
                <a:lnTo>
                  <a:pt x="54723" y="0"/>
                </a:lnTo>
                <a:lnTo>
                  <a:pt x="54723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147"/>
          <p:cNvSpPr/>
          <p:nvPr/>
        </p:nvSpPr>
        <p:spPr>
          <a:xfrm>
            <a:off x="3324960" y="1488960"/>
            <a:ext cx="25200" cy="360"/>
          </a:xfrm>
          <a:custGeom>
            <a:avLst/>
            <a:gdLst/>
            <a:ahLst/>
            <a:cxnLst/>
            <a:rect l="l" t="t" r="r" b="b"/>
            <a:pathLst>
              <a:path w="28575" h="1269">
                <a:moveTo>
                  <a:pt x="0" y="0"/>
                </a:moveTo>
                <a:lnTo>
                  <a:pt x="28110" y="0"/>
                </a:lnTo>
                <a:lnTo>
                  <a:pt x="28110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48"/>
          <p:cNvSpPr/>
          <p:nvPr/>
        </p:nvSpPr>
        <p:spPr>
          <a:xfrm>
            <a:off x="3342240" y="1516680"/>
            <a:ext cx="5040" cy="360"/>
          </a:xfrm>
          <a:custGeom>
            <a:avLst/>
            <a:gdLst/>
            <a:ahLst/>
            <a:cxnLst/>
            <a:rect l="l" t="t" r="r" b="b"/>
            <a:pathLst>
              <a:path w="8254" h="1269">
                <a:moveTo>
                  <a:pt x="7816" y="679"/>
                </a:moveTo>
                <a:lnTo>
                  <a:pt x="0" y="679"/>
                </a:lnTo>
                <a:lnTo>
                  <a:pt x="7476" y="0"/>
                </a:lnTo>
                <a:lnTo>
                  <a:pt x="7816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49"/>
          <p:cNvSpPr/>
          <p:nvPr/>
        </p:nvSpPr>
        <p:spPr>
          <a:xfrm>
            <a:off x="3320640" y="1528200"/>
            <a:ext cx="25920" cy="360"/>
          </a:xfrm>
          <a:custGeom>
            <a:avLst/>
            <a:gdLst/>
            <a:ahLst/>
            <a:cxnLst/>
            <a:rect l="l" t="t" r="r" b="b"/>
            <a:pathLst>
              <a:path w="29210" h="1269">
                <a:moveTo>
                  <a:pt x="28546" y="679"/>
                </a:moveTo>
                <a:lnTo>
                  <a:pt x="21410" y="286"/>
                </a:lnTo>
                <a:lnTo>
                  <a:pt x="14273" y="84"/>
                </a:lnTo>
                <a:lnTo>
                  <a:pt x="0" y="0"/>
                </a:lnTo>
                <a:lnTo>
                  <a:pt x="28886" y="0"/>
                </a:lnTo>
                <a:lnTo>
                  <a:pt x="28546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150"/>
          <p:cNvSpPr/>
          <p:nvPr/>
        </p:nvSpPr>
        <p:spPr>
          <a:xfrm>
            <a:off x="3321360" y="1558800"/>
            <a:ext cx="30240" cy="360"/>
          </a:xfrm>
          <a:custGeom>
            <a:avLst/>
            <a:gdLst/>
            <a:ahLst/>
            <a:cxnLst/>
            <a:rect l="l" t="t" r="r" b="b"/>
            <a:pathLst>
              <a:path w="33654" h="1269">
                <a:moveTo>
                  <a:pt x="0" y="0"/>
                </a:moveTo>
                <a:lnTo>
                  <a:pt x="33184" y="0"/>
                </a:lnTo>
                <a:lnTo>
                  <a:pt x="33184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151"/>
          <p:cNvSpPr/>
          <p:nvPr/>
        </p:nvSpPr>
        <p:spPr>
          <a:xfrm>
            <a:off x="3417120" y="1478520"/>
            <a:ext cx="64800" cy="89280"/>
          </a:xfrm>
          <a:prstGeom prst="rect">
            <a:avLst/>
          </a:prstGeom>
          <a:blipFill>
            <a:blip r:embed="rId2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152"/>
          <p:cNvSpPr/>
          <p:nvPr/>
        </p:nvSpPr>
        <p:spPr>
          <a:xfrm>
            <a:off x="3540240" y="1476720"/>
            <a:ext cx="56520" cy="92520"/>
          </a:xfrm>
          <a:custGeom>
            <a:avLst/>
            <a:gdLst/>
            <a:ahLst/>
            <a:cxnLst/>
            <a:rect l="l" t="t" r="r" b="b"/>
            <a:pathLst>
              <a:path w="59689" h="95884">
                <a:moveTo>
                  <a:pt x="52773" y="84267"/>
                </a:moveTo>
                <a:lnTo>
                  <a:pt x="33984" y="84267"/>
                </a:lnTo>
                <a:lnTo>
                  <a:pt x="43499" y="80190"/>
                </a:lnTo>
                <a:lnTo>
                  <a:pt x="43499" y="69317"/>
                </a:lnTo>
                <a:lnTo>
                  <a:pt x="36702" y="58305"/>
                </a:lnTo>
                <a:lnTo>
                  <a:pt x="21749" y="51053"/>
                </a:lnTo>
                <a:lnTo>
                  <a:pt x="6796" y="41889"/>
                </a:lnTo>
                <a:lnTo>
                  <a:pt x="0" y="25144"/>
                </a:lnTo>
                <a:lnTo>
                  <a:pt x="2686" y="13761"/>
                </a:lnTo>
                <a:lnTo>
                  <a:pt x="9770" y="5946"/>
                </a:lnTo>
                <a:lnTo>
                  <a:pt x="19785" y="1444"/>
                </a:lnTo>
                <a:lnTo>
                  <a:pt x="31265" y="0"/>
                </a:lnTo>
                <a:lnTo>
                  <a:pt x="39421" y="0"/>
                </a:lnTo>
                <a:lnTo>
                  <a:pt x="46898" y="2038"/>
                </a:lnTo>
                <a:lnTo>
                  <a:pt x="54374" y="4757"/>
                </a:lnTo>
                <a:lnTo>
                  <a:pt x="55054" y="5436"/>
                </a:lnTo>
                <a:lnTo>
                  <a:pt x="54374" y="9514"/>
                </a:lnTo>
                <a:lnTo>
                  <a:pt x="54374" y="11552"/>
                </a:lnTo>
                <a:lnTo>
                  <a:pt x="23788" y="11552"/>
                </a:lnTo>
                <a:lnTo>
                  <a:pt x="14273" y="14950"/>
                </a:lnTo>
                <a:lnTo>
                  <a:pt x="14273" y="23785"/>
                </a:lnTo>
                <a:lnTo>
                  <a:pt x="21282" y="34318"/>
                </a:lnTo>
                <a:lnTo>
                  <a:pt x="36702" y="41284"/>
                </a:lnTo>
                <a:lnTo>
                  <a:pt x="52123" y="50543"/>
                </a:lnTo>
                <a:lnTo>
                  <a:pt x="59132" y="67957"/>
                </a:lnTo>
                <a:lnTo>
                  <a:pt x="56222" y="80339"/>
                </a:lnTo>
                <a:lnTo>
                  <a:pt x="52773" y="84267"/>
                </a:lnTo>
                <a:close/>
                <a:moveTo>
                  <a:pt x="53015" y="17669"/>
                </a:moveTo>
                <a:lnTo>
                  <a:pt x="45538" y="13591"/>
                </a:lnTo>
                <a:lnTo>
                  <a:pt x="39421" y="11552"/>
                </a:lnTo>
                <a:lnTo>
                  <a:pt x="54374" y="11552"/>
                </a:lnTo>
                <a:lnTo>
                  <a:pt x="54261" y="13591"/>
                </a:lnTo>
                <a:lnTo>
                  <a:pt x="53695" y="16989"/>
                </a:lnTo>
                <a:lnTo>
                  <a:pt x="53015" y="17669"/>
                </a:lnTo>
                <a:close/>
                <a:moveTo>
                  <a:pt x="25828" y="95820"/>
                </a:moveTo>
                <a:lnTo>
                  <a:pt x="19402" y="95438"/>
                </a:lnTo>
                <a:lnTo>
                  <a:pt x="12659" y="94291"/>
                </a:lnTo>
                <a:lnTo>
                  <a:pt x="6042" y="92380"/>
                </a:lnTo>
                <a:lnTo>
                  <a:pt x="0" y="89704"/>
                </a:lnTo>
                <a:lnTo>
                  <a:pt x="113" y="84267"/>
                </a:lnTo>
                <a:lnTo>
                  <a:pt x="566" y="81549"/>
                </a:lnTo>
                <a:lnTo>
                  <a:pt x="679" y="76792"/>
                </a:lnTo>
                <a:lnTo>
                  <a:pt x="2039" y="76792"/>
                </a:lnTo>
                <a:lnTo>
                  <a:pt x="8835" y="81549"/>
                </a:lnTo>
                <a:lnTo>
                  <a:pt x="16312" y="84267"/>
                </a:lnTo>
                <a:lnTo>
                  <a:pt x="52773" y="84267"/>
                </a:lnTo>
                <a:lnTo>
                  <a:pt x="48597" y="89024"/>
                </a:lnTo>
                <a:lnTo>
                  <a:pt x="37913" y="94143"/>
                </a:lnTo>
                <a:lnTo>
                  <a:pt x="25828" y="958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153"/>
          <p:cNvSpPr/>
          <p:nvPr/>
        </p:nvSpPr>
        <p:spPr>
          <a:xfrm>
            <a:off x="3662640" y="1478880"/>
            <a:ext cx="52560" cy="360"/>
          </a:xfrm>
          <a:custGeom>
            <a:avLst/>
            <a:gdLst/>
            <a:ahLst/>
            <a:cxnLst/>
            <a:rect l="l" t="t" r="r" b="b"/>
            <a:pathLst>
              <a:path w="55879" h="1269">
                <a:moveTo>
                  <a:pt x="0" y="0"/>
                </a:moveTo>
                <a:lnTo>
                  <a:pt x="55447" y="0"/>
                </a:lnTo>
                <a:lnTo>
                  <a:pt x="55447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54"/>
          <p:cNvSpPr/>
          <p:nvPr/>
        </p:nvSpPr>
        <p:spPr>
          <a:xfrm>
            <a:off x="3662640" y="1479960"/>
            <a:ext cx="51840" cy="360"/>
          </a:xfrm>
          <a:custGeom>
            <a:avLst/>
            <a:gdLst/>
            <a:ahLst/>
            <a:cxnLst/>
            <a:rect l="l" t="t" r="r" b="b"/>
            <a:pathLst>
              <a:path w="55245" h="2540">
                <a:moveTo>
                  <a:pt x="0" y="0"/>
                </a:moveTo>
                <a:lnTo>
                  <a:pt x="55251" y="0"/>
                </a:lnTo>
                <a:lnTo>
                  <a:pt x="55251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155"/>
          <p:cNvSpPr/>
          <p:nvPr/>
        </p:nvSpPr>
        <p:spPr>
          <a:xfrm>
            <a:off x="3662640" y="1482840"/>
            <a:ext cx="51840" cy="1800"/>
          </a:xfrm>
          <a:custGeom>
            <a:avLst/>
            <a:gdLst/>
            <a:ahLst/>
            <a:cxnLst/>
            <a:rect l="l" t="t" r="r" b="b"/>
            <a:pathLst>
              <a:path w="55245" h="5080">
                <a:moveTo>
                  <a:pt x="0" y="0"/>
                </a:moveTo>
                <a:lnTo>
                  <a:pt x="54806" y="0"/>
                </a:lnTo>
                <a:lnTo>
                  <a:pt x="54806" y="5079"/>
                </a:lnTo>
                <a:lnTo>
                  <a:pt x="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156"/>
          <p:cNvSpPr/>
          <p:nvPr/>
        </p:nvSpPr>
        <p:spPr>
          <a:xfrm>
            <a:off x="3663000" y="1487880"/>
            <a:ext cx="51840" cy="360"/>
          </a:xfrm>
          <a:custGeom>
            <a:avLst/>
            <a:gdLst/>
            <a:ahLst/>
            <a:cxnLst/>
            <a:rect l="l" t="t" r="r" b="b"/>
            <a:pathLst>
              <a:path w="55245" h="1269">
                <a:moveTo>
                  <a:pt x="0" y="0"/>
                </a:moveTo>
                <a:lnTo>
                  <a:pt x="54658" y="0"/>
                </a:lnTo>
                <a:lnTo>
                  <a:pt x="54658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157"/>
          <p:cNvSpPr/>
          <p:nvPr/>
        </p:nvSpPr>
        <p:spPr>
          <a:xfrm>
            <a:off x="3663000" y="1488960"/>
            <a:ext cx="11520" cy="4320"/>
          </a:xfrm>
          <a:custGeom>
            <a:avLst/>
            <a:gdLst/>
            <a:ahLst/>
            <a:cxnLst/>
            <a:rect l="l" t="t" r="r" b="b"/>
            <a:pathLst>
              <a:path w="14604" h="7619">
                <a:moveTo>
                  <a:pt x="0" y="0"/>
                </a:moveTo>
                <a:lnTo>
                  <a:pt x="14450" y="0"/>
                </a:lnTo>
                <a:lnTo>
                  <a:pt x="1445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158"/>
          <p:cNvSpPr/>
          <p:nvPr/>
        </p:nvSpPr>
        <p:spPr>
          <a:xfrm>
            <a:off x="3663000" y="1496520"/>
            <a:ext cx="11520" cy="16920"/>
          </a:xfrm>
          <a:custGeom>
            <a:avLst/>
            <a:gdLst/>
            <a:ahLst/>
            <a:cxnLst/>
            <a:rect l="l" t="t" r="r" b="b"/>
            <a:pathLst>
              <a:path w="14604" h="20319">
                <a:moveTo>
                  <a:pt x="0" y="0"/>
                </a:moveTo>
                <a:lnTo>
                  <a:pt x="14358" y="0"/>
                </a:lnTo>
                <a:lnTo>
                  <a:pt x="14358" y="20318"/>
                </a:lnTo>
                <a:lnTo>
                  <a:pt x="0" y="203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159"/>
          <p:cNvSpPr/>
          <p:nvPr/>
        </p:nvSpPr>
        <p:spPr>
          <a:xfrm>
            <a:off x="3663000" y="1517040"/>
            <a:ext cx="48960" cy="360"/>
          </a:xfrm>
          <a:custGeom>
            <a:avLst/>
            <a:gdLst/>
            <a:ahLst/>
            <a:cxnLst/>
            <a:rect l="l" t="t" r="r" b="b"/>
            <a:pathLst>
              <a:path w="52070" h="1269">
                <a:moveTo>
                  <a:pt x="0" y="0"/>
                </a:moveTo>
                <a:lnTo>
                  <a:pt x="51509" y="0"/>
                </a:lnTo>
                <a:lnTo>
                  <a:pt x="51509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60"/>
          <p:cNvSpPr/>
          <p:nvPr/>
        </p:nvSpPr>
        <p:spPr>
          <a:xfrm>
            <a:off x="3663000" y="1518120"/>
            <a:ext cx="48240" cy="720"/>
          </a:xfrm>
          <a:custGeom>
            <a:avLst/>
            <a:gdLst/>
            <a:ahLst/>
            <a:cxnLst/>
            <a:rect l="l" t="t" r="r" b="b"/>
            <a:pathLst>
              <a:path w="51435" h="3809">
                <a:moveTo>
                  <a:pt x="0" y="0"/>
                </a:moveTo>
                <a:lnTo>
                  <a:pt x="51325" y="0"/>
                </a:lnTo>
                <a:lnTo>
                  <a:pt x="51325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61"/>
          <p:cNvSpPr/>
          <p:nvPr/>
        </p:nvSpPr>
        <p:spPr>
          <a:xfrm>
            <a:off x="3663000" y="1522080"/>
            <a:ext cx="48240" cy="1800"/>
          </a:xfrm>
          <a:custGeom>
            <a:avLst/>
            <a:gdLst/>
            <a:ahLst/>
            <a:cxnLst/>
            <a:rect l="l" t="t" r="r" b="b"/>
            <a:pathLst>
              <a:path w="51435" h="5080">
                <a:moveTo>
                  <a:pt x="0" y="0"/>
                </a:moveTo>
                <a:lnTo>
                  <a:pt x="51061" y="0"/>
                </a:lnTo>
                <a:lnTo>
                  <a:pt x="51061" y="5079"/>
                </a:lnTo>
                <a:lnTo>
                  <a:pt x="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62"/>
          <p:cNvSpPr/>
          <p:nvPr/>
        </p:nvSpPr>
        <p:spPr>
          <a:xfrm>
            <a:off x="3663000" y="1527120"/>
            <a:ext cx="48240" cy="360"/>
          </a:xfrm>
          <a:custGeom>
            <a:avLst/>
            <a:gdLst/>
            <a:ahLst/>
            <a:cxnLst/>
            <a:rect l="l" t="t" r="r" b="b"/>
            <a:pathLst>
              <a:path w="51435" h="1269">
                <a:moveTo>
                  <a:pt x="0" y="0"/>
                </a:moveTo>
                <a:lnTo>
                  <a:pt x="50970" y="0"/>
                </a:lnTo>
                <a:lnTo>
                  <a:pt x="50970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163"/>
          <p:cNvSpPr/>
          <p:nvPr/>
        </p:nvSpPr>
        <p:spPr>
          <a:xfrm>
            <a:off x="3663000" y="1528560"/>
            <a:ext cx="11520" cy="9360"/>
          </a:xfrm>
          <a:custGeom>
            <a:avLst/>
            <a:gdLst/>
            <a:ahLst/>
            <a:cxnLst/>
            <a:rect l="l" t="t" r="r" b="b"/>
            <a:pathLst>
              <a:path w="14604" h="12700">
                <a:moveTo>
                  <a:pt x="0" y="0"/>
                </a:moveTo>
                <a:lnTo>
                  <a:pt x="14358" y="0"/>
                </a:lnTo>
                <a:lnTo>
                  <a:pt x="14358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64"/>
          <p:cNvSpPr/>
          <p:nvPr/>
        </p:nvSpPr>
        <p:spPr>
          <a:xfrm>
            <a:off x="3663000" y="1541160"/>
            <a:ext cx="11520" cy="10800"/>
          </a:xfrm>
          <a:custGeom>
            <a:avLst/>
            <a:gdLst/>
            <a:ahLst/>
            <a:cxnLst/>
            <a:rect l="l" t="t" r="r" b="b"/>
            <a:pathLst>
              <a:path w="14604" h="13969">
                <a:moveTo>
                  <a:pt x="0" y="0"/>
                </a:moveTo>
                <a:lnTo>
                  <a:pt x="14452" y="0"/>
                </a:lnTo>
                <a:lnTo>
                  <a:pt x="14452" y="13968"/>
                </a:lnTo>
                <a:lnTo>
                  <a:pt x="0" y="139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65"/>
          <p:cNvSpPr/>
          <p:nvPr/>
        </p:nvSpPr>
        <p:spPr>
          <a:xfrm>
            <a:off x="3662640" y="1555200"/>
            <a:ext cx="11880" cy="1800"/>
          </a:xfrm>
          <a:custGeom>
            <a:avLst/>
            <a:gdLst/>
            <a:ahLst/>
            <a:cxnLst/>
            <a:rect l="l" t="t" r="r" b="b"/>
            <a:pathLst>
              <a:path w="15239" h="5080">
                <a:moveTo>
                  <a:pt x="0" y="0"/>
                </a:moveTo>
                <a:lnTo>
                  <a:pt x="14617" y="0"/>
                </a:lnTo>
                <a:lnTo>
                  <a:pt x="14617" y="5079"/>
                </a:lnTo>
                <a:lnTo>
                  <a:pt x="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166"/>
          <p:cNvSpPr/>
          <p:nvPr/>
        </p:nvSpPr>
        <p:spPr>
          <a:xfrm>
            <a:off x="3662640" y="1560240"/>
            <a:ext cx="52560" cy="324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0"/>
                </a:moveTo>
                <a:lnTo>
                  <a:pt x="55556" y="0"/>
                </a:lnTo>
                <a:lnTo>
                  <a:pt x="55556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67"/>
          <p:cNvSpPr/>
          <p:nvPr/>
        </p:nvSpPr>
        <p:spPr>
          <a:xfrm>
            <a:off x="3662640" y="1566360"/>
            <a:ext cx="52560" cy="360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0" y="0"/>
                </a:moveTo>
                <a:lnTo>
                  <a:pt x="55317" y="0"/>
                </a:lnTo>
                <a:lnTo>
                  <a:pt x="55317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68"/>
          <p:cNvSpPr/>
          <p:nvPr/>
        </p:nvSpPr>
        <p:spPr>
          <a:xfrm>
            <a:off x="3662280" y="1568880"/>
            <a:ext cx="51840" cy="360"/>
          </a:xfrm>
          <a:custGeom>
            <a:avLst/>
            <a:gdLst/>
            <a:ahLst/>
            <a:cxnLst/>
            <a:rect l="l" t="t" r="r" b="b"/>
            <a:pathLst>
              <a:path w="55245" h="1269">
                <a:moveTo>
                  <a:pt x="0" y="0"/>
                </a:moveTo>
                <a:lnTo>
                  <a:pt x="54735" y="0"/>
                </a:lnTo>
                <a:lnTo>
                  <a:pt x="5473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169"/>
          <p:cNvSpPr/>
          <p:nvPr/>
        </p:nvSpPr>
        <p:spPr>
          <a:xfrm>
            <a:off x="3688560" y="1488960"/>
            <a:ext cx="25920" cy="360"/>
          </a:xfrm>
          <a:custGeom>
            <a:avLst/>
            <a:gdLst/>
            <a:ahLst/>
            <a:cxnLst/>
            <a:rect l="l" t="t" r="r" b="b"/>
            <a:pathLst>
              <a:path w="29210" h="1269">
                <a:moveTo>
                  <a:pt x="0" y="0"/>
                </a:moveTo>
                <a:lnTo>
                  <a:pt x="28648" y="0"/>
                </a:lnTo>
                <a:lnTo>
                  <a:pt x="28648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70"/>
          <p:cNvSpPr/>
          <p:nvPr/>
        </p:nvSpPr>
        <p:spPr>
          <a:xfrm>
            <a:off x="3705840" y="1516680"/>
            <a:ext cx="5760" cy="360"/>
          </a:xfrm>
          <a:custGeom>
            <a:avLst/>
            <a:gdLst/>
            <a:ahLst/>
            <a:cxnLst/>
            <a:rect l="l" t="t" r="r" b="b"/>
            <a:pathLst>
              <a:path w="8889" h="1269">
                <a:moveTo>
                  <a:pt x="8496" y="679"/>
                </a:moveTo>
                <a:lnTo>
                  <a:pt x="0" y="679"/>
                </a:lnTo>
                <a:lnTo>
                  <a:pt x="8156" y="0"/>
                </a:lnTo>
                <a:lnTo>
                  <a:pt x="8496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71"/>
          <p:cNvSpPr/>
          <p:nvPr/>
        </p:nvSpPr>
        <p:spPr>
          <a:xfrm>
            <a:off x="3684960" y="1528200"/>
            <a:ext cx="25920" cy="360"/>
          </a:xfrm>
          <a:custGeom>
            <a:avLst/>
            <a:gdLst/>
            <a:ahLst/>
            <a:cxnLst/>
            <a:rect l="l" t="t" r="r" b="b"/>
            <a:pathLst>
              <a:path w="29210" h="1269">
                <a:moveTo>
                  <a:pt x="28546" y="679"/>
                </a:moveTo>
                <a:lnTo>
                  <a:pt x="21410" y="286"/>
                </a:lnTo>
                <a:lnTo>
                  <a:pt x="14273" y="84"/>
                </a:lnTo>
                <a:lnTo>
                  <a:pt x="0" y="0"/>
                </a:lnTo>
                <a:lnTo>
                  <a:pt x="28886" y="0"/>
                </a:lnTo>
                <a:lnTo>
                  <a:pt x="28546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72"/>
          <p:cNvSpPr/>
          <p:nvPr/>
        </p:nvSpPr>
        <p:spPr>
          <a:xfrm>
            <a:off x="3684960" y="1558800"/>
            <a:ext cx="30240" cy="360"/>
          </a:xfrm>
          <a:custGeom>
            <a:avLst/>
            <a:gdLst/>
            <a:ahLst/>
            <a:cxnLst/>
            <a:rect l="l" t="t" r="r" b="b"/>
            <a:pathLst>
              <a:path w="33654" h="1269">
                <a:moveTo>
                  <a:pt x="0" y="0"/>
                </a:moveTo>
                <a:lnTo>
                  <a:pt x="33157" y="0"/>
                </a:lnTo>
                <a:lnTo>
                  <a:pt x="33157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173"/>
          <p:cNvSpPr/>
          <p:nvPr/>
        </p:nvSpPr>
        <p:spPr>
          <a:xfrm>
            <a:off x="3773160" y="1477800"/>
            <a:ext cx="68760" cy="89280"/>
          </a:xfrm>
          <a:prstGeom prst="rect">
            <a:avLst/>
          </a:prstGeom>
          <a:blipFill>
            <a:blip r:embed="rId2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PlaceHolder 17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74" name="PlaceHolder 17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rutgers.webex.com/meet/sw978" TargetMode="Externa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188720" y="2565360"/>
            <a:ext cx="6855120" cy="111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 Architecture (CS-211)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Recitation 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2995200" y="3949560"/>
            <a:ext cx="3288960" cy="43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Song Wen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5877360" y="152280"/>
            <a:ext cx="2763000" cy="2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lang="en-US" sz="1500" b="0" strike="noStrike" spc="-2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lang="en-US" sz="1500" b="0" strike="noStrike" spc="-55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0" y="535680"/>
            <a:ext cx="9140760" cy="88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3"/>
          <p:cNvSpPr/>
          <p:nvPr/>
        </p:nvSpPr>
        <p:spPr>
          <a:xfrm>
            <a:off x="0" y="558720"/>
            <a:ext cx="9140760" cy="324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4"/>
          <p:cNvSpPr/>
          <p:nvPr/>
        </p:nvSpPr>
        <p:spPr>
          <a:xfrm>
            <a:off x="112680" y="77760"/>
            <a:ext cx="336240" cy="4273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5"/>
          <p:cNvSpPr/>
          <p:nvPr/>
        </p:nvSpPr>
        <p:spPr>
          <a:xfrm>
            <a:off x="718920" y="178920"/>
            <a:ext cx="186480" cy="18108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6"/>
          <p:cNvSpPr/>
          <p:nvPr/>
        </p:nvSpPr>
        <p:spPr>
          <a:xfrm>
            <a:off x="912240" y="178920"/>
            <a:ext cx="153720" cy="17712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CustomShape 7"/>
          <p:cNvSpPr/>
          <p:nvPr/>
        </p:nvSpPr>
        <p:spPr>
          <a:xfrm>
            <a:off x="1073520" y="174960"/>
            <a:ext cx="174600" cy="18540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8"/>
          <p:cNvSpPr/>
          <p:nvPr/>
        </p:nvSpPr>
        <p:spPr>
          <a:xfrm>
            <a:off x="1267560" y="178920"/>
            <a:ext cx="130680" cy="17712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9"/>
          <p:cNvSpPr/>
          <p:nvPr/>
        </p:nvSpPr>
        <p:spPr>
          <a:xfrm>
            <a:off x="1422720" y="174960"/>
            <a:ext cx="274680" cy="1850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10"/>
          <p:cNvSpPr/>
          <p:nvPr/>
        </p:nvSpPr>
        <p:spPr>
          <a:xfrm>
            <a:off x="534240" y="139680"/>
            <a:ext cx="274320" cy="31104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CustomShape 11"/>
          <p:cNvSpPr/>
          <p:nvPr/>
        </p:nvSpPr>
        <p:spPr>
          <a:xfrm>
            <a:off x="536040" y="761760"/>
            <a:ext cx="805896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as an Input - 6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12"/>
          <p:cNvSpPr/>
          <p:nvPr/>
        </p:nvSpPr>
        <p:spPr>
          <a:xfrm>
            <a:off x="8399160" y="6478200"/>
            <a:ext cx="217080" cy="397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0"/>
              </a:lnSpc>
            </a:pPr>
            <a:fld id="{9DC1750C-839C-4636-A3EF-AAAB6CE69785}" type="slidenum">
              <a:rPr lang="en-US" sz="12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13"/>
          <p:cNvSpPr/>
          <p:nvPr/>
        </p:nvSpPr>
        <p:spPr>
          <a:xfrm>
            <a:off x="536040" y="1548720"/>
            <a:ext cx="8239320" cy="448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#include &lt;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stdio.h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</a:t>
            </a:r>
          </a:p>
          <a:p>
            <a:pPr marL="12600">
              <a:lnSpc>
                <a:spcPct val="12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&lt;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string.h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main()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char str[]=“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abcde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”;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printf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(”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size: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%s\n",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sizeof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(str));</a:t>
            </a:r>
          </a:p>
          <a:p>
            <a:pPr marL="12600">
              <a:lnSpc>
                <a:spcPct val="120000"/>
              </a:lnSpc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r>
              <a:rPr lang="en-US" altLang="zh-C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printf</a:t>
            </a: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(”</a:t>
            </a:r>
            <a:r>
              <a:rPr lang="en-US" altLang="zh-C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len</a:t>
            </a: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:%s\n", </a:t>
            </a:r>
            <a:r>
              <a:rPr lang="en-US" altLang="zh-C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strlen</a:t>
            </a: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(str));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return 0;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the results?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52180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5877360" y="152280"/>
            <a:ext cx="2763000" cy="2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lang="en-US" sz="1500" b="0" strike="noStrike" spc="-2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lang="en-US" sz="1500" b="0" strike="noStrike" spc="-55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0" y="535680"/>
            <a:ext cx="9140760" cy="88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3"/>
          <p:cNvSpPr/>
          <p:nvPr/>
        </p:nvSpPr>
        <p:spPr>
          <a:xfrm>
            <a:off x="0" y="558720"/>
            <a:ext cx="9140760" cy="324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4"/>
          <p:cNvSpPr/>
          <p:nvPr/>
        </p:nvSpPr>
        <p:spPr>
          <a:xfrm>
            <a:off x="112680" y="77760"/>
            <a:ext cx="336240" cy="4273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5"/>
          <p:cNvSpPr/>
          <p:nvPr/>
        </p:nvSpPr>
        <p:spPr>
          <a:xfrm>
            <a:off x="718920" y="178920"/>
            <a:ext cx="186480" cy="18108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6"/>
          <p:cNvSpPr/>
          <p:nvPr/>
        </p:nvSpPr>
        <p:spPr>
          <a:xfrm>
            <a:off x="912240" y="178920"/>
            <a:ext cx="153720" cy="17712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7"/>
          <p:cNvSpPr/>
          <p:nvPr/>
        </p:nvSpPr>
        <p:spPr>
          <a:xfrm>
            <a:off x="1073520" y="174960"/>
            <a:ext cx="174600" cy="18540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8"/>
          <p:cNvSpPr/>
          <p:nvPr/>
        </p:nvSpPr>
        <p:spPr>
          <a:xfrm>
            <a:off x="1267560" y="178920"/>
            <a:ext cx="130680" cy="17712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9"/>
          <p:cNvSpPr/>
          <p:nvPr/>
        </p:nvSpPr>
        <p:spPr>
          <a:xfrm>
            <a:off x="1422720" y="174960"/>
            <a:ext cx="274680" cy="1850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CustomShape 10"/>
          <p:cNvSpPr/>
          <p:nvPr/>
        </p:nvSpPr>
        <p:spPr>
          <a:xfrm>
            <a:off x="534240" y="139680"/>
            <a:ext cx="274320" cy="31104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CustomShape 11"/>
          <p:cNvSpPr/>
          <p:nvPr/>
        </p:nvSpPr>
        <p:spPr>
          <a:xfrm>
            <a:off x="536040" y="761760"/>
            <a:ext cx="805896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Main Method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12"/>
          <p:cNvSpPr/>
          <p:nvPr/>
        </p:nvSpPr>
        <p:spPr>
          <a:xfrm>
            <a:off x="8399160" y="6478200"/>
            <a:ext cx="217080" cy="397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0"/>
              </a:lnSpc>
            </a:pPr>
            <a:fld id="{B0A656AE-93A5-40B5-BF28-02A8E6741886}" type="slidenum">
              <a:rPr lang="en-US" sz="12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13"/>
          <p:cNvSpPr/>
          <p:nvPr/>
        </p:nvSpPr>
        <p:spPr>
          <a:xfrm>
            <a:off x="536040" y="1548720"/>
            <a:ext cx="4127040" cy="448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2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test_main1.c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#include &lt;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stdio.h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nt main( int </a:t>
            </a: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argc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char * </a:t>
            </a: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argv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[] )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printf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 "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argc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%d\n",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argc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int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for(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0;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&lt;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argc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++ 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printf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 "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argv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 %d ] = %s\n",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argv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] 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run and see the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gcc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test_main1.c -o test_main1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 ./test_main1 Hi 211 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argc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argv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[ 0 ] = ./test_main1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argv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[ 1 ] = Hi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argv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[ 2 ] = 211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argv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[ 3 ] = 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5877360" y="152280"/>
            <a:ext cx="2763000" cy="2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lang="en-US" sz="1500" b="0" strike="noStrike" spc="-2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lang="en-US" sz="1500" b="0" strike="noStrike" spc="-55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0" y="535680"/>
            <a:ext cx="9140760" cy="88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3"/>
          <p:cNvSpPr/>
          <p:nvPr/>
        </p:nvSpPr>
        <p:spPr>
          <a:xfrm>
            <a:off x="0" y="558720"/>
            <a:ext cx="9140760" cy="324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112680" y="77760"/>
            <a:ext cx="336240" cy="4273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5"/>
          <p:cNvSpPr/>
          <p:nvPr/>
        </p:nvSpPr>
        <p:spPr>
          <a:xfrm>
            <a:off x="718920" y="178920"/>
            <a:ext cx="186480" cy="18108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912240" y="178920"/>
            <a:ext cx="153720" cy="17712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7"/>
          <p:cNvSpPr/>
          <p:nvPr/>
        </p:nvSpPr>
        <p:spPr>
          <a:xfrm>
            <a:off x="1073520" y="174960"/>
            <a:ext cx="174600" cy="18540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8"/>
          <p:cNvSpPr/>
          <p:nvPr/>
        </p:nvSpPr>
        <p:spPr>
          <a:xfrm>
            <a:off x="1267560" y="178920"/>
            <a:ext cx="130680" cy="17712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9"/>
          <p:cNvSpPr/>
          <p:nvPr/>
        </p:nvSpPr>
        <p:spPr>
          <a:xfrm>
            <a:off x="1422720" y="174960"/>
            <a:ext cx="274680" cy="1850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10"/>
          <p:cNvSpPr/>
          <p:nvPr/>
        </p:nvSpPr>
        <p:spPr>
          <a:xfrm>
            <a:off x="534240" y="139680"/>
            <a:ext cx="274320" cy="31104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11"/>
          <p:cNvSpPr/>
          <p:nvPr/>
        </p:nvSpPr>
        <p:spPr>
          <a:xfrm>
            <a:off x="536040" y="761760"/>
            <a:ext cx="805896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Reading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12"/>
          <p:cNvSpPr/>
          <p:nvPr/>
        </p:nvSpPr>
        <p:spPr>
          <a:xfrm>
            <a:off x="8399160" y="6478200"/>
            <a:ext cx="217080" cy="397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0"/>
              </a:lnSpc>
            </a:pPr>
            <a:fld id="{76713AD4-217B-407D-846B-4C0709B223BD}" type="slidenum">
              <a:rPr lang="en-US" sz="12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13"/>
          <p:cNvSpPr/>
          <p:nvPr/>
        </p:nvSpPr>
        <p:spPr>
          <a:xfrm>
            <a:off x="536040" y="1548720"/>
            <a:ext cx="8239320" cy="448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2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#include&lt;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stdio.h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&gt;</a:t>
            </a:r>
          </a:p>
          <a:p>
            <a:pPr marL="12600">
              <a:lnSpc>
                <a:spcPct val="12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 main()</a:t>
            </a:r>
          </a:p>
          <a:p>
            <a:pPr marL="12600">
              <a:lnSpc>
                <a:spcPct val="12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</a:p>
          <a:p>
            <a:pPr marL="12600">
              <a:lnSpc>
                <a:spcPct val="12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FILE *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ptr_file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 marL="12600">
              <a:lnSpc>
                <a:spcPct val="12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char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buf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[1000];</a:t>
            </a:r>
          </a:p>
          <a:p>
            <a:pPr marL="12600">
              <a:lnSpc>
                <a:spcPct val="12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2600">
              <a:lnSpc>
                <a:spcPct val="12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ptr_file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fopen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("/Users/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qilong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/Desktop/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input.txt","r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");</a:t>
            </a:r>
          </a:p>
          <a:p>
            <a:pPr marL="12600">
              <a:lnSpc>
                <a:spcPct val="12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if (!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ptr_file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12600">
              <a:lnSpc>
                <a:spcPct val="12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printf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("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aaa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");</a:t>
            </a:r>
          </a:p>
          <a:p>
            <a:pPr marL="12600">
              <a:lnSpc>
                <a:spcPct val="12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2600">
              <a:lnSpc>
                <a:spcPct val="12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while (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fgets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(buf,1000,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ptr_file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)!=NULL)</a:t>
            </a:r>
          </a:p>
          <a:p>
            <a:pPr marL="12600">
              <a:lnSpc>
                <a:spcPct val="12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printf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("%s",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buf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);</a:t>
            </a:r>
          </a:p>
          <a:p>
            <a:pPr marL="12600">
              <a:lnSpc>
                <a:spcPct val="12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2600">
              <a:lnSpc>
                <a:spcPct val="12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fclose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ptr_file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);</a:t>
            </a:r>
          </a:p>
          <a:p>
            <a:pPr marL="12600">
              <a:lnSpc>
                <a:spcPct val="12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return 0;</a:t>
            </a:r>
          </a:p>
          <a:p>
            <a:pPr marL="12600">
              <a:lnSpc>
                <a:spcPct val="12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5877360" y="152280"/>
            <a:ext cx="2763000" cy="2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lang="en-US" sz="1600" b="0" strike="noStrike" spc="-2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lang="en-US" sz="1600" b="0" strike="noStrike" spc="-55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0" y="535680"/>
            <a:ext cx="9140760" cy="88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3"/>
          <p:cNvSpPr/>
          <p:nvPr/>
        </p:nvSpPr>
        <p:spPr>
          <a:xfrm>
            <a:off x="0" y="558720"/>
            <a:ext cx="9140760" cy="324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4"/>
          <p:cNvSpPr/>
          <p:nvPr/>
        </p:nvSpPr>
        <p:spPr>
          <a:xfrm>
            <a:off x="112680" y="77760"/>
            <a:ext cx="336240" cy="4273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5"/>
          <p:cNvSpPr/>
          <p:nvPr/>
        </p:nvSpPr>
        <p:spPr>
          <a:xfrm>
            <a:off x="718920" y="178920"/>
            <a:ext cx="186480" cy="18108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6"/>
          <p:cNvSpPr/>
          <p:nvPr/>
        </p:nvSpPr>
        <p:spPr>
          <a:xfrm>
            <a:off x="912240" y="178920"/>
            <a:ext cx="153720" cy="17712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7"/>
          <p:cNvSpPr/>
          <p:nvPr/>
        </p:nvSpPr>
        <p:spPr>
          <a:xfrm>
            <a:off x="1073520" y="174960"/>
            <a:ext cx="174600" cy="18540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8"/>
          <p:cNvSpPr/>
          <p:nvPr/>
        </p:nvSpPr>
        <p:spPr>
          <a:xfrm>
            <a:off x="1267560" y="178920"/>
            <a:ext cx="130680" cy="17712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9"/>
          <p:cNvSpPr/>
          <p:nvPr/>
        </p:nvSpPr>
        <p:spPr>
          <a:xfrm>
            <a:off x="1422720" y="174960"/>
            <a:ext cx="274680" cy="1850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10"/>
          <p:cNvSpPr/>
          <p:nvPr/>
        </p:nvSpPr>
        <p:spPr>
          <a:xfrm>
            <a:off x="534240" y="139680"/>
            <a:ext cx="274320" cy="31104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11"/>
          <p:cNvSpPr/>
          <p:nvPr/>
        </p:nvSpPr>
        <p:spPr>
          <a:xfrm>
            <a:off x="536040" y="761760"/>
            <a:ext cx="339300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Q&amp;A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12"/>
          <p:cNvSpPr/>
          <p:nvPr/>
        </p:nvSpPr>
        <p:spPr>
          <a:xfrm>
            <a:off x="8399160" y="6478200"/>
            <a:ext cx="217080" cy="397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0"/>
              </a:lnSpc>
            </a:pPr>
            <a:fld id="{CA73BB94-5C24-4CA5-8AB3-51AF3A8987F7}" type="slidenum">
              <a:rPr lang="en-US" sz="12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13"/>
          <p:cNvSpPr/>
          <p:nvPr/>
        </p:nvSpPr>
        <p:spPr>
          <a:xfrm>
            <a:off x="3474720" y="2883960"/>
            <a:ext cx="227772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FAA52D-1D88-F842-A5A0-20DC6B6C80C1}"/>
              </a:ext>
            </a:extLst>
          </p:cNvPr>
          <p:cNvSpPr txBox="1"/>
          <p:nvPr/>
        </p:nvSpPr>
        <p:spPr>
          <a:xfrm>
            <a:off x="3124229" y="3132180"/>
            <a:ext cx="29787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/>
              <a:t>Thank you!</a:t>
            </a:r>
            <a:endParaRPr kumimoji="1"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5877360" y="152280"/>
            <a:ext cx="276516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CS </a:t>
            </a:r>
            <a:r>
              <a:rPr lang="en-US" sz="1600" b="0" strike="noStrike" spc="-38">
                <a:solidFill>
                  <a:srgbClr val="000000"/>
                </a:solid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</a:t>
            </a:r>
            <a:r>
              <a:rPr lang="en-US" sz="1600" b="0" strike="noStrike" spc="-7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0" y="535680"/>
            <a:ext cx="9142920" cy="91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0" y="558720"/>
            <a:ext cx="9142920" cy="540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112680" y="77760"/>
            <a:ext cx="338400" cy="4294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718920" y="178920"/>
            <a:ext cx="188640" cy="18324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12240" y="178920"/>
            <a:ext cx="155880" cy="17928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73520" y="174960"/>
            <a:ext cx="176760" cy="18756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267560" y="178920"/>
            <a:ext cx="132840" cy="17928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422720" y="174960"/>
            <a:ext cx="276840" cy="1872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534240" y="139680"/>
            <a:ext cx="276480" cy="31320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11"/>
          <p:cNvSpPr/>
          <p:nvPr/>
        </p:nvSpPr>
        <p:spPr>
          <a:xfrm>
            <a:off x="536040" y="761760"/>
            <a:ext cx="2525040" cy="11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DejaVu Sans"/>
              </a:rPr>
              <a:t>TA</a:t>
            </a:r>
            <a:r>
              <a:rPr lang="en-US" sz="3000" b="0" strike="noStrike" spc="-26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DejaVu Sans"/>
              </a:rPr>
              <a:t>Information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00" name="CustomShape 12"/>
          <p:cNvSpPr/>
          <p:nvPr/>
        </p:nvSpPr>
        <p:spPr>
          <a:xfrm>
            <a:off x="8399160" y="6400800"/>
            <a:ext cx="219240" cy="40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176"/>
              </a:lnSpc>
            </a:pPr>
            <a:fld id="{A959E1D4-A4F8-4340-BAD9-BDC1C27ED724}" type="slidenum">
              <a:rPr lang="en-US" sz="1200" b="0" strike="noStrike" spc="-1">
                <a:solidFill>
                  <a:srgbClr val="5F5F5F"/>
                </a:solidFill>
                <a:latin typeface="Arial"/>
                <a:ea typeface="DejaVu Sans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01" name="CustomShape 13"/>
          <p:cNvSpPr/>
          <p:nvPr/>
        </p:nvSpPr>
        <p:spPr>
          <a:xfrm>
            <a:off x="536040" y="1548720"/>
            <a:ext cx="8241480" cy="478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>
              <a:lnSpc>
                <a:spcPct val="15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 : Song Wen</a:t>
            </a:r>
          </a:p>
          <a:p>
            <a:pPr>
              <a:lnSpc>
                <a:spcPct val="150000"/>
              </a:lnSpc>
            </a:pPr>
            <a:r>
              <a:rPr lang="en-US" sz="1600" spc="-1" dirty="0">
                <a:solidFill>
                  <a:srgbClr val="000000"/>
                </a:solidFill>
              </a:rPr>
              <a:t>Email : </a:t>
            </a:r>
            <a:r>
              <a:rPr 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song.wen@rutgers.edu</a:t>
            </a:r>
            <a:r>
              <a:rPr lang="en-US" sz="1600" spc="-1" dirty="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spc="-1" dirty="0">
                <a:solidFill>
                  <a:srgbClr val="000000"/>
                </a:solidFill>
              </a:rPr>
              <a:t>If you need to send an e-mail, please use [</a:t>
            </a:r>
            <a:r>
              <a:rPr lang="en-US" sz="1600" spc="-1" dirty="0">
                <a:solidFill>
                  <a:srgbClr val="800000"/>
                </a:solidFill>
              </a:rPr>
              <a:t>CS-211]</a:t>
            </a:r>
            <a:r>
              <a:rPr lang="en-US" sz="1600" spc="-1" dirty="0">
                <a:solidFill>
                  <a:srgbClr val="000000"/>
                </a:solidFill>
              </a:rPr>
              <a:t> as prefix in your </a:t>
            </a:r>
            <a:r>
              <a:rPr lang="en-US" sz="1600" spc="-1" dirty="0">
                <a:solidFill>
                  <a:srgbClr val="800000"/>
                </a:solidFill>
              </a:rPr>
              <a:t>Email Subject</a:t>
            </a:r>
            <a:r>
              <a:rPr lang="en-US" sz="1600" spc="-1" dirty="0">
                <a:solidFill>
                  <a:srgbClr val="000000"/>
                </a:solidFill>
              </a:rPr>
              <a:t>!</a:t>
            </a:r>
            <a:endParaRPr lang="en-US" sz="1600" spc="-1" dirty="0"/>
          </a:p>
          <a:p>
            <a:pPr>
              <a:lnSpc>
                <a:spcPct val="150000"/>
              </a:lnSpc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spc="-1" dirty="0">
                <a:solidFill>
                  <a:srgbClr val="000000"/>
                </a:solidFill>
              </a:rPr>
              <a:t>Section 06 Recitation: Tuesday 9:00 AM - 9:55 AM </a:t>
            </a:r>
            <a:br>
              <a:rPr lang="en-US" sz="1600" spc="-1" dirty="0">
                <a:solidFill>
                  <a:srgbClr val="000000"/>
                </a:solidFill>
              </a:rPr>
            </a:br>
            <a:br>
              <a:rPr lang="en-US" sz="1600" spc="-1" dirty="0">
                <a:solidFill>
                  <a:srgbClr val="000000"/>
                </a:solidFill>
              </a:rPr>
            </a:br>
            <a:r>
              <a:rPr lang="en-US" sz="1600" spc="-1" dirty="0">
                <a:solidFill>
                  <a:srgbClr val="000000"/>
                </a:solidFill>
              </a:rPr>
              <a:t>Section 07 Recitation: Wednesday 9:00 PM - 9:55 PM</a:t>
            </a:r>
            <a:br>
              <a:rPr lang="en-US" sz="1600" spc="-1" dirty="0">
                <a:solidFill>
                  <a:srgbClr val="000000"/>
                </a:solidFill>
              </a:rPr>
            </a:br>
            <a:endParaRPr lang="en-US" sz="1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Office Hours : </a:t>
            </a:r>
            <a:r>
              <a:rPr lang="en-US" sz="1600" spc="-1" dirty="0">
                <a:solidFill>
                  <a:srgbClr val="000000"/>
                </a:solidFill>
              </a:rPr>
              <a:t>Tuesday 10:30 AM – 11:30 AM</a:t>
            </a:r>
            <a:endParaRPr lang="en-US" sz="1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hlinkClick r:id="rId5"/>
              </a:rPr>
              <a:t>https://rutgers.webex.com/meet/sw978</a:t>
            </a:r>
            <a:endParaRPr lang="en-US" sz="1600" u="sng" dirty="0"/>
          </a:p>
          <a:p>
            <a:pPr>
              <a:lnSpc>
                <a:spcPct val="150000"/>
              </a:lnSpc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877360" y="152280"/>
            <a:ext cx="2763000" cy="2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lang="en-US" sz="1500" b="0" strike="noStrike" spc="-2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lang="en-US" sz="1500" b="0" strike="noStrike" spc="-55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0" y="535680"/>
            <a:ext cx="9140760" cy="88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3"/>
          <p:cNvSpPr/>
          <p:nvPr/>
        </p:nvSpPr>
        <p:spPr>
          <a:xfrm>
            <a:off x="0" y="558720"/>
            <a:ext cx="9140760" cy="324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4"/>
          <p:cNvSpPr/>
          <p:nvPr/>
        </p:nvSpPr>
        <p:spPr>
          <a:xfrm>
            <a:off x="112680" y="77760"/>
            <a:ext cx="336240" cy="4273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5"/>
          <p:cNvSpPr/>
          <p:nvPr/>
        </p:nvSpPr>
        <p:spPr>
          <a:xfrm>
            <a:off x="718920" y="178920"/>
            <a:ext cx="186480" cy="18108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6"/>
          <p:cNvSpPr/>
          <p:nvPr/>
        </p:nvSpPr>
        <p:spPr>
          <a:xfrm>
            <a:off x="912240" y="178920"/>
            <a:ext cx="153720" cy="17712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7"/>
          <p:cNvSpPr/>
          <p:nvPr/>
        </p:nvSpPr>
        <p:spPr>
          <a:xfrm>
            <a:off x="1073520" y="174960"/>
            <a:ext cx="174600" cy="18540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8"/>
          <p:cNvSpPr/>
          <p:nvPr/>
        </p:nvSpPr>
        <p:spPr>
          <a:xfrm>
            <a:off x="1267560" y="178920"/>
            <a:ext cx="130680" cy="17712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9"/>
          <p:cNvSpPr/>
          <p:nvPr/>
        </p:nvSpPr>
        <p:spPr>
          <a:xfrm>
            <a:off x="1422720" y="174960"/>
            <a:ext cx="274680" cy="1850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10"/>
          <p:cNvSpPr/>
          <p:nvPr/>
        </p:nvSpPr>
        <p:spPr>
          <a:xfrm>
            <a:off x="534240" y="139680"/>
            <a:ext cx="274320" cy="31104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11"/>
          <p:cNvSpPr/>
          <p:nvPr/>
        </p:nvSpPr>
        <p:spPr>
          <a:xfrm>
            <a:off x="536040" y="761760"/>
            <a:ext cx="252288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Topics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12"/>
          <p:cNvSpPr/>
          <p:nvPr/>
        </p:nvSpPr>
        <p:spPr>
          <a:xfrm>
            <a:off x="8399160" y="6478200"/>
            <a:ext cx="217080" cy="397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0"/>
              </a:lnSpc>
            </a:pPr>
            <a:fld id="{D30CFDA9-E67F-40B9-B1DF-48F2C2EC6C21}" type="slidenum">
              <a:rPr lang="en-US" sz="12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13"/>
          <p:cNvSpPr/>
          <p:nvPr/>
        </p:nvSpPr>
        <p:spPr>
          <a:xfrm>
            <a:off x="536040" y="1548720"/>
            <a:ext cx="8239320" cy="14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 Programming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Read String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	- Main Method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	- Argument Passing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	- File Pointer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14"/>
          <p:cNvSpPr/>
          <p:nvPr/>
        </p:nvSpPr>
        <p:spPr>
          <a:xfrm>
            <a:off x="457200" y="5857560"/>
            <a:ext cx="8409600" cy="43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Some materials are collected and compiled from previous year's CS 211 lectures and TAs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28569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5877360" y="152280"/>
            <a:ext cx="2763000" cy="2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lang="en-US" sz="1500" b="0" strike="noStrike" spc="-2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lang="en-US" sz="1500" b="0" strike="noStrike" spc="-55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0" y="535680"/>
            <a:ext cx="9140760" cy="88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3"/>
          <p:cNvSpPr/>
          <p:nvPr/>
        </p:nvSpPr>
        <p:spPr>
          <a:xfrm>
            <a:off x="0" y="558720"/>
            <a:ext cx="9140760" cy="324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4"/>
          <p:cNvSpPr/>
          <p:nvPr/>
        </p:nvSpPr>
        <p:spPr>
          <a:xfrm>
            <a:off x="112680" y="77760"/>
            <a:ext cx="336240" cy="4273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5"/>
          <p:cNvSpPr/>
          <p:nvPr/>
        </p:nvSpPr>
        <p:spPr>
          <a:xfrm>
            <a:off x="718920" y="178920"/>
            <a:ext cx="186480" cy="18108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6"/>
          <p:cNvSpPr/>
          <p:nvPr/>
        </p:nvSpPr>
        <p:spPr>
          <a:xfrm>
            <a:off x="912240" y="178920"/>
            <a:ext cx="153720" cy="17712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7"/>
          <p:cNvSpPr/>
          <p:nvPr/>
        </p:nvSpPr>
        <p:spPr>
          <a:xfrm>
            <a:off x="1073520" y="174960"/>
            <a:ext cx="174600" cy="18540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8"/>
          <p:cNvSpPr/>
          <p:nvPr/>
        </p:nvSpPr>
        <p:spPr>
          <a:xfrm>
            <a:off x="1267560" y="178920"/>
            <a:ext cx="130680" cy="17712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9"/>
          <p:cNvSpPr/>
          <p:nvPr/>
        </p:nvSpPr>
        <p:spPr>
          <a:xfrm>
            <a:off x="1422720" y="174960"/>
            <a:ext cx="274680" cy="1850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10"/>
          <p:cNvSpPr/>
          <p:nvPr/>
        </p:nvSpPr>
        <p:spPr>
          <a:xfrm>
            <a:off x="534240" y="139680"/>
            <a:ext cx="274320" cy="31104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11"/>
          <p:cNvSpPr/>
          <p:nvPr/>
        </p:nvSpPr>
        <p:spPr>
          <a:xfrm>
            <a:off x="536040" y="761760"/>
            <a:ext cx="741888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Sample C Program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12"/>
          <p:cNvSpPr/>
          <p:nvPr/>
        </p:nvSpPr>
        <p:spPr>
          <a:xfrm>
            <a:off x="8399160" y="6478200"/>
            <a:ext cx="217080" cy="397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0"/>
              </a:lnSpc>
            </a:pPr>
            <a:fld id="{186CB4F4-9FB2-41D4-895F-8CE59219B490}" type="slidenum">
              <a:rPr lang="en-US" sz="12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13"/>
          <p:cNvSpPr/>
          <p:nvPr/>
        </p:nvSpPr>
        <p:spPr>
          <a:xfrm>
            <a:off x="536040" y="1548720"/>
            <a:ext cx="8239320" cy="448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2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#include &lt;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stdio.h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main(){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int integer;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float num;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char str[100];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printf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("Enter an integer: ");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scanf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("%d", &amp;integer);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printf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("Enter a floating number: ");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scanf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("%f", &amp;num);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printf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("Enter a string: ");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scanf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("%s", str);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printf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("Int : %d\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nFloat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: %f\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nString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: %s\n", integer, num, str);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return 0;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71B563-9BB8-D849-AF31-213A234691AD}"/>
              </a:ext>
            </a:extLst>
          </p:cNvPr>
          <p:cNvSpPr txBox="1"/>
          <p:nvPr/>
        </p:nvSpPr>
        <p:spPr>
          <a:xfrm>
            <a:off x="368640" y="5773074"/>
            <a:ext cx="8247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dirty="0" err="1">
                <a:solidFill>
                  <a:srgbClr val="232629"/>
                </a:solidFill>
                <a:latin typeface="inherit"/>
              </a:rPr>
              <a:t>scanf</a:t>
            </a:r>
            <a:r>
              <a:rPr lang="en-US" dirty="0">
                <a:solidFill>
                  <a:srgbClr val="232629"/>
                </a:solidFill>
                <a:latin typeface="inherit"/>
              </a:rPr>
              <a:t> vs </a:t>
            </a:r>
            <a:r>
              <a:rPr lang="en-US" dirty="0" err="1">
                <a:solidFill>
                  <a:srgbClr val="232629"/>
                </a:solidFill>
                <a:latin typeface="inherit"/>
              </a:rPr>
              <a:t>fgets</a:t>
            </a:r>
            <a:endParaRPr lang="en-US" dirty="0">
              <a:solidFill>
                <a:srgbClr val="23262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2629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232629"/>
                </a:solidFill>
                <a:latin typeface="inherit"/>
              </a:rPr>
              <a:t>fgets</a:t>
            </a:r>
            <a:r>
              <a:rPr lang="en-US" dirty="0">
                <a:solidFill>
                  <a:srgbClr val="232629"/>
                </a:solidFill>
                <a:latin typeface="inherit"/>
              </a:rPr>
              <a:t>() can read from any open file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2629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232629"/>
                </a:solidFill>
                <a:latin typeface="inherit"/>
              </a:rPr>
              <a:t>scanf</a:t>
            </a:r>
            <a:r>
              <a:rPr lang="en-US" dirty="0">
                <a:solidFill>
                  <a:srgbClr val="232629"/>
                </a:solidFill>
                <a:latin typeface="inherit"/>
              </a:rPr>
              <a:t>() only reads standard input.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877360" y="152280"/>
            <a:ext cx="2763000" cy="2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lang="en-US" sz="1500" b="0" strike="noStrike" spc="-2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lang="en-US" sz="1500" b="0" strike="noStrike" spc="-55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0" y="535680"/>
            <a:ext cx="9140760" cy="88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0" y="558720"/>
            <a:ext cx="9140760" cy="324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4"/>
          <p:cNvSpPr/>
          <p:nvPr/>
        </p:nvSpPr>
        <p:spPr>
          <a:xfrm>
            <a:off x="112680" y="77760"/>
            <a:ext cx="336240" cy="4273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5"/>
          <p:cNvSpPr/>
          <p:nvPr/>
        </p:nvSpPr>
        <p:spPr>
          <a:xfrm>
            <a:off x="718920" y="178920"/>
            <a:ext cx="186480" cy="18108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6"/>
          <p:cNvSpPr/>
          <p:nvPr/>
        </p:nvSpPr>
        <p:spPr>
          <a:xfrm>
            <a:off x="912240" y="178920"/>
            <a:ext cx="153720" cy="17712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7"/>
          <p:cNvSpPr/>
          <p:nvPr/>
        </p:nvSpPr>
        <p:spPr>
          <a:xfrm>
            <a:off x="1073520" y="174960"/>
            <a:ext cx="174600" cy="18540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8"/>
          <p:cNvSpPr/>
          <p:nvPr/>
        </p:nvSpPr>
        <p:spPr>
          <a:xfrm>
            <a:off x="1267560" y="178920"/>
            <a:ext cx="130680" cy="17712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9"/>
          <p:cNvSpPr/>
          <p:nvPr/>
        </p:nvSpPr>
        <p:spPr>
          <a:xfrm>
            <a:off x="1422720" y="174960"/>
            <a:ext cx="274680" cy="1850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10"/>
          <p:cNvSpPr/>
          <p:nvPr/>
        </p:nvSpPr>
        <p:spPr>
          <a:xfrm>
            <a:off x="534240" y="139680"/>
            <a:ext cx="274320" cy="31104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11"/>
          <p:cNvSpPr/>
          <p:nvPr/>
        </p:nvSpPr>
        <p:spPr>
          <a:xfrm>
            <a:off x="536040" y="761760"/>
            <a:ext cx="805896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as an Input - 1</a:t>
            </a:r>
            <a:r>
              <a:rPr lang="zh-CN" altLang="en-US" sz="3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12"/>
          <p:cNvSpPr/>
          <p:nvPr/>
        </p:nvSpPr>
        <p:spPr>
          <a:xfrm>
            <a:off x="8399160" y="6478200"/>
            <a:ext cx="217080" cy="397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0"/>
              </a:lnSpc>
            </a:pPr>
            <a:fld id="{B5BD6E41-4323-490A-B092-7C1C794657B6}" type="slidenum">
              <a:rPr lang="en-US" sz="12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13"/>
          <p:cNvSpPr/>
          <p:nvPr/>
        </p:nvSpPr>
        <p:spPr>
          <a:xfrm>
            <a:off x="536040" y="1548720"/>
            <a:ext cx="8239320" cy="448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2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#include &lt;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stdio.h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main()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char str[20];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gets(str); // deprecated</a:t>
            </a:r>
            <a:r>
              <a:rPr lang="zh-CN" alt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(The most unsafe method, buffer overflow will happen)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printf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("%s", str);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return;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Segmentation fault for more than 20 chars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5877360" y="152280"/>
            <a:ext cx="2763000" cy="2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lang="en-US" sz="1500" b="0" strike="noStrike" spc="-2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lang="en-US" sz="1500" b="0" strike="noStrike" spc="-55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0" y="535680"/>
            <a:ext cx="9140760" cy="88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3"/>
          <p:cNvSpPr/>
          <p:nvPr/>
        </p:nvSpPr>
        <p:spPr>
          <a:xfrm>
            <a:off x="0" y="558720"/>
            <a:ext cx="9140760" cy="324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4"/>
          <p:cNvSpPr/>
          <p:nvPr/>
        </p:nvSpPr>
        <p:spPr>
          <a:xfrm>
            <a:off x="112680" y="77760"/>
            <a:ext cx="336240" cy="4273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5"/>
          <p:cNvSpPr/>
          <p:nvPr/>
        </p:nvSpPr>
        <p:spPr>
          <a:xfrm>
            <a:off x="718920" y="178920"/>
            <a:ext cx="186480" cy="18108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6"/>
          <p:cNvSpPr/>
          <p:nvPr/>
        </p:nvSpPr>
        <p:spPr>
          <a:xfrm>
            <a:off x="912240" y="178920"/>
            <a:ext cx="153720" cy="17712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7"/>
          <p:cNvSpPr/>
          <p:nvPr/>
        </p:nvSpPr>
        <p:spPr>
          <a:xfrm>
            <a:off x="1073520" y="174960"/>
            <a:ext cx="174600" cy="18540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8"/>
          <p:cNvSpPr/>
          <p:nvPr/>
        </p:nvSpPr>
        <p:spPr>
          <a:xfrm>
            <a:off x="1267560" y="178920"/>
            <a:ext cx="130680" cy="17712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9"/>
          <p:cNvSpPr/>
          <p:nvPr/>
        </p:nvSpPr>
        <p:spPr>
          <a:xfrm>
            <a:off x="1422720" y="174960"/>
            <a:ext cx="274680" cy="1850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10"/>
          <p:cNvSpPr/>
          <p:nvPr/>
        </p:nvSpPr>
        <p:spPr>
          <a:xfrm>
            <a:off x="534240" y="139680"/>
            <a:ext cx="274320" cy="31104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11"/>
          <p:cNvSpPr/>
          <p:nvPr/>
        </p:nvSpPr>
        <p:spPr>
          <a:xfrm>
            <a:off x="536040" y="761760"/>
            <a:ext cx="805896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as an Input - 2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12"/>
          <p:cNvSpPr/>
          <p:nvPr/>
        </p:nvSpPr>
        <p:spPr>
          <a:xfrm>
            <a:off x="8399160" y="6478200"/>
            <a:ext cx="217080" cy="397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0"/>
              </a:lnSpc>
            </a:pPr>
            <a:fld id="{4B4A8DAB-F3AB-4D39-8CF5-5B3C3494EF57}" type="slidenum">
              <a:rPr lang="en-US" sz="12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13"/>
          <p:cNvSpPr/>
          <p:nvPr/>
        </p:nvSpPr>
        <p:spPr>
          <a:xfrm>
            <a:off x="536040" y="1548720"/>
            <a:ext cx="8239320" cy="448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#include &lt;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stdio.h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#define MAX_LIMIT 20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main()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char str[MAX_LIMIT];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fgets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(str, MAX_LIMIT, stdin);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printf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("%s", str);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return;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No segmentation fault for 19+ chars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5877360" y="152280"/>
            <a:ext cx="2763000" cy="2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lang="en-US" sz="1500" b="0" strike="noStrike" spc="-2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lang="en-US" sz="1500" b="0" strike="noStrike" spc="-55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0" y="535680"/>
            <a:ext cx="9140760" cy="88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3"/>
          <p:cNvSpPr/>
          <p:nvPr/>
        </p:nvSpPr>
        <p:spPr>
          <a:xfrm>
            <a:off x="0" y="558720"/>
            <a:ext cx="9140760" cy="324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4"/>
          <p:cNvSpPr/>
          <p:nvPr/>
        </p:nvSpPr>
        <p:spPr>
          <a:xfrm>
            <a:off x="112680" y="77760"/>
            <a:ext cx="336240" cy="4273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5"/>
          <p:cNvSpPr/>
          <p:nvPr/>
        </p:nvSpPr>
        <p:spPr>
          <a:xfrm>
            <a:off x="718920" y="178920"/>
            <a:ext cx="186480" cy="18108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6"/>
          <p:cNvSpPr/>
          <p:nvPr/>
        </p:nvSpPr>
        <p:spPr>
          <a:xfrm>
            <a:off x="912240" y="178920"/>
            <a:ext cx="153720" cy="17712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7"/>
          <p:cNvSpPr/>
          <p:nvPr/>
        </p:nvSpPr>
        <p:spPr>
          <a:xfrm>
            <a:off x="1073520" y="174960"/>
            <a:ext cx="174600" cy="18540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8"/>
          <p:cNvSpPr/>
          <p:nvPr/>
        </p:nvSpPr>
        <p:spPr>
          <a:xfrm>
            <a:off x="1267560" y="178920"/>
            <a:ext cx="130680" cy="17712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9"/>
          <p:cNvSpPr/>
          <p:nvPr/>
        </p:nvSpPr>
        <p:spPr>
          <a:xfrm>
            <a:off x="1422720" y="174960"/>
            <a:ext cx="274680" cy="1850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10"/>
          <p:cNvSpPr/>
          <p:nvPr/>
        </p:nvSpPr>
        <p:spPr>
          <a:xfrm>
            <a:off x="534240" y="139680"/>
            <a:ext cx="274320" cy="31104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11"/>
          <p:cNvSpPr/>
          <p:nvPr/>
        </p:nvSpPr>
        <p:spPr>
          <a:xfrm>
            <a:off x="536040" y="761760"/>
            <a:ext cx="805896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as an Input - 3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12"/>
          <p:cNvSpPr/>
          <p:nvPr/>
        </p:nvSpPr>
        <p:spPr>
          <a:xfrm>
            <a:off x="8399160" y="6478200"/>
            <a:ext cx="217080" cy="397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0"/>
              </a:lnSpc>
            </a:pPr>
            <a:fld id="{326C7664-3EE0-4025-977E-8128831A239B}" type="slidenum">
              <a:rPr lang="en-US" sz="12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13"/>
          <p:cNvSpPr/>
          <p:nvPr/>
        </p:nvSpPr>
        <p:spPr>
          <a:xfrm>
            <a:off x="536040" y="1548720"/>
            <a:ext cx="8239320" cy="448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#include &lt;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stdio.h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main()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char str[5];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scanf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("%s", str);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printf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("%s", str);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return;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5877360" y="152280"/>
            <a:ext cx="2763000" cy="2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lang="en-US" sz="1500" b="0" strike="noStrike" spc="-2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lang="en-US" sz="1500" b="0" strike="noStrike" spc="-55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0" y="535680"/>
            <a:ext cx="9140760" cy="88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3"/>
          <p:cNvSpPr/>
          <p:nvPr/>
        </p:nvSpPr>
        <p:spPr>
          <a:xfrm>
            <a:off x="0" y="558720"/>
            <a:ext cx="9140760" cy="324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4"/>
          <p:cNvSpPr/>
          <p:nvPr/>
        </p:nvSpPr>
        <p:spPr>
          <a:xfrm>
            <a:off x="112680" y="77760"/>
            <a:ext cx="336240" cy="4273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5"/>
          <p:cNvSpPr/>
          <p:nvPr/>
        </p:nvSpPr>
        <p:spPr>
          <a:xfrm>
            <a:off x="718920" y="178920"/>
            <a:ext cx="186480" cy="18108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6"/>
          <p:cNvSpPr/>
          <p:nvPr/>
        </p:nvSpPr>
        <p:spPr>
          <a:xfrm>
            <a:off x="912240" y="178920"/>
            <a:ext cx="153720" cy="17712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7"/>
          <p:cNvSpPr/>
          <p:nvPr/>
        </p:nvSpPr>
        <p:spPr>
          <a:xfrm>
            <a:off x="1073520" y="174960"/>
            <a:ext cx="174600" cy="18540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8"/>
          <p:cNvSpPr/>
          <p:nvPr/>
        </p:nvSpPr>
        <p:spPr>
          <a:xfrm>
            <a:off x="1267560" y="178920"/>
            <a:ext cx="130680" cy="17712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9"/>
          <p:cNvSpPr/>
          <p:nvPr/>
        </p:nvSpPr>
        <p:spPr>
          <a:xfrm>
            <a:off x="1422720" y="174960"/>
            <a:ext cx="274680" cy="1850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10"/>
          <p:cNvSpPr/>
          <p:nvPr/>
        </p:nvSpPr>
        <p:spPr>
          <a:xfrm>
            <a:off x="534240" y="139680"/>
            <a:ext cx="274320" cy="31104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11"/>
          <p:cNvSpPr/>
          <p:nvPr/>
        </p:nvSpPr>
        <p:spPr>
          <a:xfrm>
            <a:off x="536040" y="761760"/>
            <a:ext cx="805896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as an Input - 4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12"/>
          <p:cNvSpPr/>
          <p:nvPr/>
        </p:nvSpPr>
        <p:spPr>
          <a:xfrm>
            <a:off x="8399160" y="6478200"/>
            <a:ext cx="217080" cy="397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0"/>
              </a:lnSpc>
            </a:pPr>
            <a:fld id="{749FA7FD-5144-4139-8FDB-F13CC7603505}" type="slidenum">
              <a:rPr lang="en-US" sz="12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13"/>
          <p:cNvSpPr/>
          <p:nvPr/>
        </p:nvSpPr>
        <p:spPr>
          <a:xfrm>
            <a:off x="536040" y="1548720"/>
            <a:ext cx="8239320" cy="448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#include &lt;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stdio.h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main()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char str[5];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scanf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("%4s", str);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printf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("%s", str);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return;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can not store more than 5 chars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5877360" y="152280"/>
            <a:ext cx="2763000" cy="2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lang="en-US" sz="1500" b="0" strike="noStrike" spc="-2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lang="en-US" sz="1500" b="0" strike="noStrike" spc="-55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0" y="535680"/>
            <a:ext cx="9140760" cy="88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3"/>
          <p:cNvSpPr/>
          <p:nvPr/>
        </p:nvSpPr>
        <p:spPr>
          <a:xfrm>
            <a:off x="0" y="558720"/>
            <a:ext cx="9140760" cy="324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4"/>
          <p:cNvSpPr/>
          <p:nvPr/>
        </p:nvSpPr>
        <p:spPr>
          <a:xfrm>
            <a:off x="112680" y="77760"/>
            <a:ext cx="336240" cy="4273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5"/>
          <p:cNvSpPr/>
          <p:nvPr/>
        </p:nvSpPr>
        <p:spPr>
          <a:xfrm>
            <a:off x="718920" y="178920"/>
            <a:ext cx="186480" cy="18108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6"/>
          <p:cNvSpPr/>
          <p:nvPr/>
        </p:nvSpPr>
        <p:spPr>
          <a:xfrm>
            <a:off x="912240" y="178920"/>
            <a:ext cx="153720" cy="17712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CustomShape 7"/>
          <p:cNvSpPr/>
          <p:nvPr/>
        </p:nvSpPr>
        <p:spPr>
          <a:xfrm>
            <a:off x="1073520" y="174960"/>
            <a:ext cx="174600" cy="18540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8"/>
          <p:cNvSpPr/>
          <p:nvPr/>
        </p:nvSpPr>
        <p:spPr>
          <a:xfrm>
            <a:off x="1267560" y="178920"/>
            <a:ext cx="130680" cy="17712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9"/>
          <p:cNvSpPr/>
          <p:nvPr/>
        </p:nvSpPr>
        <p:spPr>
          <a:xfrm>
            <a:off x="1422720" y="174960"/>
            <a:ext cx="274680" cy="1850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10"/>
          <p:cNvSpPr/>
          <p:nvPr/>
        </p:nvSpPr>
        <p:spPr>
          <a:xfrm>
            <a:off x="534240" y="139680"/>
            <a:ext cx="274320" cy="31104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CustomShape 11"/>
          <p:cNvSpPr/>
          <p:nvPr/>
        </p:nvSpPr>
        <p:spPr>
          <a:xfrm>
            <a:off x="536040" y="761760"/>
            <a:ext cx="805896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as an Input - 5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12"/>
          <p:cNvSpPr/>
          <p:nvPr/>
        </p:nvSpPr>
        <p:spPr>
          <a:xfrm>
            <a:off x="8399160" y="6478200"/>
            <a:ext cx="217080" cy="397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0"/>
              </a:lnSpc>
            </a:pPr>
            <a:fld id="{9DC1750C-839C-4636-A3EF-AAAB6CE69785}" type="slidenum">
              <a:rPr lang="en-US" sz="12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13"/>
          <p:cNvSpPr/>
          <p:nvPr/>
        </p:nvSpPr>
        <p:spPr>
          <a:xfrm>
            <a:off x="536040" y="1548720"/>
            <a:ext cx="8239320" cy="448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#include &lt;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stdio.h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main()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char str[5];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scanf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("%[^\n]%*c", str);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printf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("%s", str);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return;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can store more than 5 chars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E479FB-1260-4F49-A8CA-F3BA209C2A52}"/>
              </a:ext>
            </a:extLst>
          </p:cNvPr>
          <p:cNvSpPr txBox="1"/>
          <p:nvPr/>
        </p:nvSpPr>
        <p:spPr>
          <a:xfrm>
            <a:off x="3991087" y="1720840"/>
            <a:ext cx="40427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u="sng" dirty="0"/>
              <a:t>%*[^\n]</a:t>
            </a:r>
            <a:r>
              <a:rPr lang="en-US" altLang="zh-CN" dirty="0"/>
              <a:t> scans everything until a \n, but doesn't scan in the \n. The asterisk(*) tells it to discard whatever was scanned.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u="sng" dirty="0"/>
              <a:t>%*c </a:t>
            </a:r>
            <a:r>
              <a:rPr lang="en-US" altLang="zh-CN" dirty="0"/>
              <a:t>scans a single character, which will be the \n left over by %*[^\n] in this case. The asterisk instructs </a:t>
            </a:r>
            <a:r>
              <a:rPr lang="en-US" altLang="zh-CN" dirty="0" err="1"/>
              <a:t>scanf</a:t>
            </a:r>
            <a:r>
              <a:rPr lang="en-US" altLang="zh-CN" dirty="0"/>
              <a:t> to discard the scanned character.</a:t>
            </a:r>
          </a:p>
          <a:p>
            <a:br>
              <a:rPr lang="en-US" altLang="zh-CN" dirty="0"/>
            </a:b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944</Words>
  <Application>Microsoft Macintosh PowerPoint</Application>
  <PresentationFormat>On-screen Show (4:3)</PresentationFormat>
  <Paragraphs>175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inherit</vt:lpstr>
      <vt:lpstr>Arial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</dc:title>
  <dc:creator>Jae Woo Joo</dc:creator>
  <cp:lastModifiedBy>Song WEN</cp:lastModifiedBy>
  <cp:revision>81</cp:revision>
  <dcterms:created xsi:type="dcterms:W3CDTF">2018-01-23T20:13:26Z</dcterms:created>
  <dcterms:modified xsi:type="dcterms:W3CDTF">2021-10-19T13:34:31Z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2017-09-13T00:00:00Z</vt:filetime>
  </property>
  <property fmtid="{D5CDD505-2E9C-101B-9397-08002B2CF9AE}" pid="4" name="Creator">
    <vt:lpwstr>PowerPoint용 Acrobat PDFMaker 11</vt:lpwstr>
  </property>
  <property fmtid="{D5CDD505-2E9C-101B-9397-08002B2CF9AE}" pid="5" name="HyperlinksChanged">
    <vt:bool>false</vt:bool>
  </property>
  <property fmtid="{D5CDD505-2E9C-101B-9397-08002B2CF9AE}" pid="6" name="LastSaved">
    <vt:filetime>2018-01-23T00:00:00Z</vt:filetime>
  </property>
  <property fmtid="{D5CDD505-2E9C-101B-9397-08002B2CF9AE}" pid="7" name="LinksUpToDate">
    <vt:bool>false</vt:bool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</Properties>
</file>