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1"/>
  </p:notesMasterIdLst>
  <p:sldIdLst>
    <p:sldId id="256" r:id="rId4"/>
    <p:sldId id="286" r:id="rId5"/>
    <p:sldId id="257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7" r:id="rId14"/>
    <p:sldId id="278" r:id="rId15"/>
    <p:sldId id="279" r:id="rId16"/>
    <p:sldId id="280" r:id="rId17"/>
    <p:sldId id="281" r:id="rId18"/>
    <p:sldId id="282" r:id="rId19"/>
    <p:sldId id="267" r:id="rId20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3"/>
    <p:restoredTop sz="86233"/>
  </p:normalViewPr>
  <p:slideViewPr>
    <p:cSldViewPr snapToGrid="0">
      <p:cViewPr varScale="1">
        <p:scale>
          <a:sx n="87" d="100"/>
          <a:sy n="87" d="100"/>
        </p:scale>
        <p:origin x="10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1535-216E-4E49-B353-F3650FD0D089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EBE7D-6276-4AE1-84DE-64036E74E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0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EBE7D-6276-4AE1-84DE-64036E74E6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08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 usual pointer holds the address of a variable inside. And a double pointer, taking a storage locker as an example, has its own address, but it holds the address of another safe in its contents.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EBE7D-6276-4AE1-84DE-64036E74E6C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00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7" name="Picture 20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08" name="Picture 20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3" name="Picture 242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44" name="Picture 24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30707" y="300227"/>
            <a:ext cx="918890" cy="1159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971388" y="570131"/>
            <a:ext cx="513715" cy="497840"/>
          </a:xfrm>
          <a:custGeom>
            <a:avLst/>
            <a:gdLst/>
            <a:ahLst/>
            <a:cxnLst/>
            <a:rect l="l" t="t" r="r" b="b"/>
            <a:pathLst>
              <a:path w="513714" h="497840">
                <a:moveTo>
                  <a:pt x="220207" y="497663"/>
                </a:moveTo>
                <a:lnTo>
                  <a:pt x="163122" y="492511"/>
                </a:lnTo>
                <a:lnTo>
                  <a:pt x="120887" y="477929"/>
                </a:lnTo>
                <a:lnTo>
                  <a:pt x="72118" y="425704"/>
                </a:lnTo>
                <a:lnTo>
                  <a:pt x="56211" y="351453"/>
                </a:lnTo>
                <a:lnTo>
                  <a:pt x="55051" y="309339"/>
                </a:lnTo>
                <a:lnTo>
                  <a:pt x="55051" y="114897"/>
                </a:lnTo>
                <a:lnTo>
                  <a:pt x="54605" y="62048"/>
                </a:lnTo>
                <a:lnTo>
                  <a:pt x="51483" y="33738"/>
                </a:lnTo>
                <a:lnTo>
                  <a:pt x="43009" y="21872"/>
                </a:lnTo>
                <a:lnTo>
                  <a:pt x="26506" y="18356"/>
                </a:lnTo>
                <a:lnTo>
                  <a:pt x="0" y="15636"/>
                </a:lnTo>
                <a:lnTo>
                  <a:pt x="0" y="0"/>
                </a:lnTo>
                <a:lnTo>
                  <a:pt x="179428" y="0"/>
                </a:lnTo>
                <a:lnTo>
                  <a:pt x="179428" y="15636"/>
                </a:lnTo>
                <a:lnTo>
                  <a:pt x="152921" y="18356"/>
                </a:lnTo>
                <a:lnTo>
                  <a:pt x="136026" y="21872"/>
                </a:lnTo>
                <a:lnTo>
                  <a:pt x="127350" y="33738"/>
                </a:lnTo>
                <a:lnTo>
                  <a:pt x="124153" y="62048"/>
                </a:lnTo>
                <a:lnTo>
                  <a:pt x="123696" y="114897"/>
                </a:lnTo>
                <a:lnTo>
                  <a:pt x="123696" y="297782"/>
                </a:lnTo>
                <a:lnTo>
                  <a:pt x="125534" y="347365"/>
                </a:lnTo>
                <a:lnTo>
                  <a:pt x="132507" y="390093"/>
                </a:lnTo>
                <a:lnTo>
                  <a:pt x="170618" y="451130"/>
                </a:lnTo>
                <a:lnTo>
                  <a:pt x="206136" y="467512"/>
                </a:lnTo>
                <a:lnTo>
                  <a:pt x="255549" y="473187"/>
                </a:lnTo>
                <a:lnTo>
                  <a:pt x="339998" y="473187"/>
                </a:lnTo>
                <a:lnTo>
                  <a:pt x="337787" y="474207"/>
                </a:lnTo>
                <a:lnTo>
                  <a:pt x="286516" y="490333"/>
                </a:lnTo>
                <a:lnTo>
                  <a:pt x="220207" y="497663"/>
                </a:lnTo>
                <a:close/>
              </a:path>
              <a:path w="513714" h="497840">
                <a:moveTo>
                  <a:pt x="339998" y="473187"/>
                </a:moveTo>
                <a:lnTo>
                  <a:pt x="255549" y="473187"/>
                </a:lnTo>
                <a:lnTo>
                  <a:pt x="307245" y="465858"/>
                </a:lnTo>
                <a:lnTo>
                  <a:pt x="346962" y="448712"/>
                </a:lnTo>
                <a:lnTo>
                  <a:pt x="374446" y="429017"/>
                </a:lnTo>
                <a:lnTo>
                  <a:pt x="389441" y="414039"/>
                </a:lnTo>
                <a:lnTo>
                  <a:pt x="389441" y="114897"/>
                </a:lnTo>
                <a:lnTo>
                  <a:pt x="388984" y="62048"/>
                </a:lnTo>
                <a:lnTo>
                  <a:pt x="377111" y="21872"/>
                </a:lnTo>
                <a:lnTo>
                  <a:pt x="333709" y="15636"/>
                </a:lnTo>
                <a:lnTo>
                  <a:pt x="333709" y="0"/>
                </a:lnTo>
                <a:lnTo>
                  <a:pt x="513138" y="0"/>
                </a:lnTo>
                <a:lnTo>
                  <a:pt x="513138" y="15636"/>
                </a:lnTo>
                <a:lnTo>
                  <a:pt x="486631" y="18356"/>
                </a:lnTo>
                <a:lnTo>
                  <a:pt x="469735" y="21872"/>
                </a:lnTo>
                <a:lnTo>
                  <a:pt x="461059" y="33738"/>
                </a:lnTo>
                <a:lnTo>
                  <a:pt x="457863" y="62048"/>
                </a:lnTo>
                <a:lnTo>
                  <a:pt x="457406" y="114897"/>
                </a:lnTo>
                <a:lnTo>
                  <a:pt x="457406" y="450752"/>
                </a:lnTo>
                <a:lnTo>
                  <a:pt x="390120" y="450752"/>
                </a:lnTo>
                <a:lnTo>
                  <a:pt x="372747" y="458082"/>
                </a:lnTo>
                <a:lnTo>
                  <a:pt x="339998" y="473187"/>
                </a:lnTo>
                <a:close/>
              </a:path>
              <a:path w="513714" h="497840">
                <a:moveTo>
                  <a:pt x="435657" y="492904"/>
                </a:moveTo>
                <a:lnTo>
                  <a:pt x="410287" y="464232"/>
                </a:lnTo>
                <a:lnTo>
                  <a:pt x="390120" y="450752"/>
                </a:lnTo>
                <a:lnTo>
                  <a:pt x="457406" y="450752"/>
                </a:lnTo>
                <a:lnTo>
                  <a:pt x="457406" y="486105"/>
                </a:lnTo>
                <a:lnTo>
                  <a:pt x="435657" y="492904"/>
                </a:lnTo>
                <a:close/>
              </a:path>
            </a:pathLst>
          </a:custGeom>
          <a:solidFill>
            <a:srgbClr val="D11C2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2494721" y="570131"/>
            <a:ext cx="423545" cy="486409"/>
          </a:xfrm>
          <a:custGeom>
            <a:avLst/>
            <a:gdLst/>
            <a:ahLst/>
            <a:cxnLst/>
            <a:rect l="l" t="t" r="r" b="b"/>
            <a:pathLst>
              <a:path w="423544" h="486409">
                <a:moveTo>
                  <a:pt x="17670" y="117617"/>
                </a:moveTo>
                <a:lnTo>
                  <a:pt x="0" y="117617"/>
                </a:lnTo>
                <a:lnTo>
                  <a:pt x="573" y="100099"/>
                </a:lnTo>
                <a:lnTo>
                  <a:pt x="2038" y="63652"/>
                </a:lnTo>
                <a:lnTo>
                  <a:pt x="4014" y="24783"/>
                </a:lnTo>
                <a:lnTo>
                  <a:pt x="6116" y="0"/>
                </a:lnTo>
                <a:lnTo>
                  <a:pt x="416627" y="0"/>
                </a:lnTo>
                <a:lnTo>
                  <a:pt x="418681" y="20396"/>
                </a:lnTo>
                <a:lnTo>
                  <a:pt x="139328" y="20396"/>
                </a:lnTo>
                <a:lnTo>
                  <a:pt x="78648" y="23540"/>
                </a:lnTo>
                <a:lnTo>
                  <a:pt x="45366" y="36882"/>
                </a:lnTo>
                <a:lnTo>
                  <a:pt x="28651" y="66287"/>
                </a:lnTo>
                <a:lnTo>
                  <a:pt x="17670" y="117617"/>
                </a:lnTo>
                <a:close/>
              </a:path>
              <a:path w="423544" h="486409">
                <a:moveTo>
                  <a:pt x="313320" y="486105"/>
                </a:moveTo>
                <a:lnTo>
                  <a:pt x="109424" y="486105"/>
                </a:lnTo>
                <a:lnTo>
                  <a:pt x="109424" y="470468"/>
                </a:lnTo>
                <a:lnTo>
                  <a:pt x="136610" y="468428"/>
                </a:lnTo>
                <a:lnTo>
                  <a:pt x="160185" y="464817"/>
                </a:lnTo>
                <a:lnTo>
                  <a:pt x="172292" y="452791"/>
                </a:lnTo>
                <a:lnTo>
                  <a:pt x="176752" y="424449"/>
                </a:lnTo>
                <a:lnTo>
                  <a:pt x="177389" y="371887"/>
                </a:lnTo>
                <a:lnTo>
                  <a:pt x="177389" y="20396"/>
                </a:lnTo>
                <a:lnTo>
                  <a:pt x="246034" y="20396"/>
                </a:lnTo>
                <a:lnTo>
                  <a:pt x="246034" y="371887"/>
                </a:lnTo>
                <a:lnTo>
                  <a:pt x="246671" y="424449"/>
                </a:lnTo>
                <a:lnTo>
                  <a:pt x="251131" y="452791"/>
                </a:lnTo>
                <a:lnTo>
                  <a:pt x="263238" y="464817"/>
                </a:lnTo>
                <a:lnTo>
                  <a:pt x="286813" y="468428"/>
                </a:lnTo>
                <a:lnTo>
                  <a:pt x="313320" y="470468"/>
                </a:lnTo>
                <a:lnTo>
                  <a:pt x="313320" y="486105"/>
                </a:lnTo>
                <a:close/>
              </a:path>
              <a:path w="423544" h="486409">
                <a:moveTo>
                  <a:pt x="423423" y="117617"/>
                </a:moveTo>
                <a:lnTo>
                  <a:pt x="405752" y="117617"/>
                </a:lnTo>
                <a:lnTo>
                  <a:pt x="394485" y="66287"/>
                </a:lnTo>
                <a:lnTo>
                  <a:pt x="377802" y="36882"/>
                </a:lnTo>
                <a:lnTo>
                  <a:pt x="344679" y="23540"/>
                </a:lnTo>
                <a:lnTo>
                  <a:pt x="284095" y="20396"/>
                </a:lnTo>
                <a:lnTo>
                  <a:pt x="418681" y="20396"/>
                </a:lnTo>
                <a:lnTo>
                  <a:pt x="419123" y="24783"/>
                </a:lnTo>
                <a:lnTo>
                  <a:pt x="421300" y="63652"/>
                </a:lnTo>
                <a:lnTo>
                  <a:pt x="422839" y="100099"/>
                </a:lnTo>
                <a:lnTo>
                  <a:pt x="423423" y="117617"/>
                </a:lnTo>
                <a:close/>
              </a:path>
            </a:pathLst>
          </a:custGeom>
          <a:solidFill>
            <a:srgbClr val="D11C2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2931058" y="559253"/>
            <a:ext cx="481330" cy="508634"/>
          </a:xfrm>
          <a:custGeom>
            <a:avLst/>
            <a:gdLst/>
            <a:ahLst/>
            <a:cxnLst/>
            <a:rect l="l" t="t" r="r" b="b"/>
            <a:pathLst>
              <a:path w="481329" h="508634">
                <a:moveTo>
                  <a:pt x="280696" y="508541"/>
                </a:moveTo>
                <a:lnTo>
                  <a:pt x="236833" y="506525"/>
                </a:lnTo>
                <a:lnTo>
                  <a:pt x="194609" y="500252"/>
                </a:lnTo>
                <a:lnTo>
                  <a:pt x="154725" y="489376"/>
                </a:lnTo>
                <a:lnTo>
                  <a:pt x="117884" y="473557"/>
                </a:lnTo>
                <a:lnTo>
                  <a:pt x="84786" y="452452"/>
                </a:lnTo>
                <a:lnTo>
                  <a:pt x="56133" y="425716"/>
                </a:lnTo>
                <a:lnTo>
                  <a:pt x="32627" y="393009"/>
                </a:lnTo>
                <a:lnTo>
                  <a:pt x="14968" y="353988"/>
                </a:lnTo>
                <a:lnTo>
                  <a:pt x="3859" y="308309"/>
                </a:lnTo>
                <a:lnTo>
                  <a:pt x="0" y="255630"/>
                </a:lnTo>
                <a:lnTo>
                  <a:pt x="5590" y="195115"/>
                </a:lnTo>
                <a:lnTo>
                  <a:pt x="21260" y="144130"/>
                </a:lnTo>
                <a:lnTo>
                  <a:pt x="45360" y="102030"/>
                </a:lnTo>
                <a:lnTo>
                  <a:pt x="76240" y="68173"/>
                </a:lnTo>
                <a:lnTo>
                  <a:pt x="112249" y="41914"/>
                </a:lnTo>
                <a:lnTo>
                  <a:pt x="151738" y="22611"/>
                </a:lnTo>
                <a:lnTo>
                  <a:pt x="193056" y="9620"/>
                </a:lnTo>
                <a:lnTo>
                  <a:pt x="234554" y="2297"/>
                </a:lnTo>
                <a:lnTo>
                  <a:pt x="274579" y="0"/>
                </a:lnTo>
                <a:lnTo>
                  <a:pt x="327199" y="3048"/>
                </a:lnTo>
                <a:lnTo>
                  <a:pt x="370835" y="10622"/>
                </a:lnTo>
                <a:lnTo>
                  <a:pt x="403894" y="20364"/>
                </a:lnTo>
                <a:lnTo>
                  <a:pt x="412886" y="24475"/>
                </a:lnTo>
                <a:lnTo>
                  <a:pt x="273900" y="24475"/>
                </a:lnTo>
                <a:lnTo>
                  <a:pt x="224927" y="29281"/>
                </a:lnTo>
                <a:lnTo>
                  <a:pt x="182053" y="43448"/>
                </a:lnTo>
                <a:lnTo>
                  <a:pt x="145802" y="66593"/>
                </a:lnTo>
                <a:lnTo>
                  <a:pt x="116696" y="98337"/>
                </a:lnTo>
                <a:lnTo>
                  <a:pt x="95258" y="138298"/>
                </a:lnTo>
                <a:lnTo>
                  <a:pt x="82012" y="186097"/>
                </a:lnTo>
                <a:lnTo>
                  <a:pt x="77480" y="241353"/>
                </a:lnTo>
                <a:lnTo>
                  <a:pt x="80508" y="287893"/>
                </a:lnTo>
                <a:lnTo>
                  <a:pt x="89724" y="332338"/>
                </a:lnTo>
                <a:lnTo>
                  <a:pt x="105328" y="373421"/>
                </a:lnTo>
                <a:lnTo>
                  <a:pt x="127519" y="409875"/>
                </a:lnTo>
                <a:lnTo>
                  <a:pt x="156496" y="440433"/>
                </a:lnTo>
                <a:lnTo>
                  <a:pt x="192458" y="463829"/>
                </a:lnTo>
                <a:lnTo>
                  <a:pt x="235604" y="478795"/>
                </a:lnTo>
                <a:lnTo>
                  <a:pt x="286134" y="484065"/>
                </a:lnTo>
                <a:lnTo>
                  <a:pt x="426933" y="484065"/>
                </a:lnTo>
                <a:lnTo>
                  <a:pt x="416797" y="487316"/>
                </a:lnTo>
                <a:lnTo>
                  <a:pt x="381115" y="496983"/>
                </a:lnTo>
                <a:lnTo>
                  <a:pt x="335493" y="505120"/>
                </a:lnTo>
                <a:lnTo>
                  <a:pt x="280696" y="508541"/>
                </a:lnTo>
                <a:close/>
              </a:path>
              <a:path w="481329" h="508634">
                <a:moveTo>
                  <a:pt x="417307" y="143452"/>
                </a:moveTo>
                <a:lnTo>
                  <a:pt x="400005" y="88943"/>
                </a:lnTo>
                <a:lnTo>
                  <a:pt x="376837" y="57935"/>
                </a:lnTo>
                <a:lnTo>
                  <a:pt x="336640" y="34042"/>
                </a:lnTo>
                <a:lnTo>
                  <a:pt x="273900" y="24475"/>
                </a:lnTo>
                <a:lnTo>
                  <a:pt x="412886" y="24475"/>
                </a:lnTo>
                <a:lnTo>
                  <a:pt x="431409" y="82858"/>
                </a:lnTo>
                <a:lnTo>
                  <a:pt x="437017" y="139372"/>
                </a:lnTo>
                <a:lnTo>
                  <a:pt x="417307" y="143452"/>
                </a:lnTo>
                <a:close/>
              </a:path>
              <a:path w="481329" h="508634">
                <a:moveTo>
                  <a:pt x="426933" y="484065"/>
                </a:moveTo>
                <a:lnTo>
                  <a:pt x="286134" y="484065"/>
                </a:lnTo>
                <a:lnTo>
                  <a:pt x="307065" y="483534"/>
                </a:lnTo>
                <a:lnTo>
                  <a:pt x="329207" y="481856"/>
                </a:lnTo>
                <a:lnTo>
                  <a:pt x="351221" y="478903"/>
                </a:lnTo>
                <a:lnTo>
                  <a:pt x="371770" y="474547"/>
                </a:lnTo>
                <a:lnTo>
                  <a:pt x="371696" y="413912"/>
                </a:lnTo>
                <a:lnTo>
                  <a:pt x="370973" y="365938"/>
                </a:lnTo>
                <a:lnTo>
                  <a:pt x="350265" y="325486"/>
                </a:lnTo>
                <a:lnTo>
                  <a:pt x="293610" y="319537"/>
                </a:lnTo>
                <a:lnTo>
                  <a:pt x="293610" y="303900"/>
                </a:lnTo>
                <a:lnTo>
                  <a:pt x="481194" y="303900"/>
                </a:lnTo>
                <a:lnTo>
                  <a:pt x="481194" y="319537"/>
                </a:lnTo>
                <a:lnTo>
                  <a:pt x="454688" y="321577"/>
                </a:lnTo>
                <a:lnTo>
                  <a:pt x="446436" y="325199"/>
                </a:lnTo>
                <a:lnTo>
                  <a:pt x="442199" y="335259"/>
                </a:lnTo>
                <a:lnTo>
                  <a:pt x="440638" y="358194"/>
                </a:lnTo>
                <a:lnTo>
                  <a:pt x="440454" y="393009"/>
                </a:lnTo>
                <a:lnTo>
                  <a:pt x="440585" y="426617"/>
                </a:lnTo>
                <a:lnTo>
                  <a:pt x="440988" y="445950"/>
                </a:lnTo>
                <a:lnTo>
                  <a:pt x="441774" y="479306"/>
                </a:lnTo>
                <a:lnTo>
                  <a:pt x="426933" y="484065"/>
                </a:lnTo>
                <a:close/>
              </a:path>
            </a:pathLst>
          </a:custGeom>
          <a:solidFill>
            <a:srgbClr val="D11C2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3457110" y="570131"/>
            <a:ext cx="362585" cy="486409"/>
          </a:xfrm>
          <a:custGeom>
            <a:avLst/>
            <a:gdLst/>
            <a:ahLst/>
            <a:cxnLst/>
            <a:rect l="l" t="t" r="r" b="b"/>
            <a:pathLst>
              <a:path w="362585" h="486409">
                <a:moveTo>
                  <a:pt x="337787" y="486105"/>
                </a:moveTo>
                <a:lnTo>
                  <a:pt x="0" y="486105"/>
                </a:lnTo>
                <a:lnTo>
                  <a:pt x="0" y="470468"/>
                </a:lnTo>
                <a:lnTo>
                  <a:pt x="27186" y="468428"/>
                </a:lnTo>
                <a:lnTo>
                  <a:pt x="43688" y="464817"/>
                </a:lnTo>
                <a:lnTo>
                  <a:pt x="52163" y="452791"/>
                </a:lnTo>
                <a:lnTo>
                  <a:pt x="55285" y="424449"/>
                </a:lnTo>
                <a:lnTo>
                  <a:pt x="55731" y="371887"/>
                </a:lnTo>
                <a:lnTo>
                  <a:pt x="55668" y="107419"/>
                </a:lnTo>
                <a:lnTo>
                  <a:pt x="55285" y="62048"/>
                </a:lnTo>
                <a:lnTo>
                  <a:pt x="43688" y="21872"/>
                </a:lnTo>
                <a:lnTo>
                  <a:pt x="0" y="15636"/>
                </a:lnTo>
                <a:lnTo>
                  <a:pt x="0" y="0"/>
                </a:lnTo>
                <a:lnTo>
                  <a:pt x="318077" y="0"/>
                </a:lnTo>
                <a:lnTo>
                  <a:pt x="319958" y="20396"/>
                </a:lnTo>
                <a:lnTo>
                  <a:pt x="124376" y="20396"/>
                </a:lnTo>
                <a:lnTo>
                  <a:pt x="124376" y="223676"/>
                </a:lnTo>
                <a:lnTo>
                  <a:pt x="287493" y="223676"/>
                </a:lnTo>
                <a:lnTo>
                  <a:pt x="287493" y="244072"/>
                </a:lnTo>
                <a:lnTo>
                  <a:pt x="124376" y="244072"/>
                </a:lnTo>
                <a:lnTo>
                  <a:pt x="124376" y="456191"/>
                </a:lnTo>
                <a:lnTo>
                  <a:pt x="144351" y="459973"/>
                </a:lnTo>
                <a:lnTo>
                  <a:pt x="164391" y="462989"/>
                </a:lnTo>
                <a:lnTo>
                  <a:pt x="184302" y="464987"/>
                </a:lnTo>
                <a:lnTo>
                  <a:pt x="203895" y="465709"/>
                </a:lnTo>
                <a:lnTo>
                  <a:pt x="342586" y="465709"/>
                </a:lnTo>
                <a:lnTo>
                  <a:pt x="337787" y="486105"/>
                </a:lnTo>
                <a:close/>
              </a:path>
              <a:path w="362585" h="486409">
                <a:moveTo>
                  <a:pt x="306523" y="110818"/>
                </a:moveTo>
                <a:lnTo>
                  <a:pt x="295542" y="63418"/>
                </a:lnTo>
                <a:lnTo>
                  <a:pt x="278827" y="36032"/>
                </a:lnTo>
                <a:lnTo>
                  <a:pt x="245545" y="23434"/>
                </a:lnTo>
                <a:lnTo>
                  <a:pt x="184865" y="20396"/>
                </a:lnTo>
                <a:lnTo>
                  <a:pt x="319958" y="20396"/>
                </a:lnTo>
                <a:lnTo>
                  <a:pt x="320216" y="23434"/>
                </a:lnTo>
                <a:lnTo>
                  <a:pt x="322155" y="57533"/>
                </a:lnTo>
                <a:lnTo>
                  <a:pt x="323621" y="90348"/>
                </a:lnTo>
                <a:lnTo>
                  <a:pt x="324194" y="107419"/>
                </a:lnTo>
                <a:lnTo>
                  <a:pt x="306523" y="110818"/>
                </a:lnTo>
                <a:close/>
              </a:path>
              <a:path w="362585" h="486409">
                <a:moveTo>
                  <a:pt x="287493" y="223676"/>
                </a:moveTo>
                <a:lnTo>
                  <a:pt x="189623" y="223676"/>
                </a:lnTo>
                <a:lnTo>
                  <a:pt x="224816" y="222996"/>
                </a:lnTo>
                <a:lnTo>
                  <a:pt x="246884" y="219257"/>
                </a:lnTo>
                <a:lnTo>
                  <a:pt x="259011" y="209909"/>
                </a:lnTo>
                <a:lnTo>
                  <a:pt x="264385" y="192402"/>
                </a:lnTo>
                <a:lnTo>
                  <a:pt x="268463" y="167247"/>
                </a:lnTo>
                <a:lnTo>
                  <a:pt x="287493" y="167247"/>
                </a:lnTo>
                <a:lnTo>
                  <a:pt x="287493" y="223676"/>
                </a:lnTo>
                <a:close/>
              </a:path>
              <a:path w="362585" h="486409">
                <a:moveTo>
                  <a:pt x="287493" y="299821"/>
                </a:moveTo>
                <a:lnTo>
                  <a:pt x="268463" y="299821"/>
                </a:lnTo>
                <a:lnTo>
                  <a:pt x="264385" y="274666"/>
                </a:lnTo>
                <a:lnTo>
                  <a:pt x="259011" y="257266"/>
                </a:lnTo>
                <a:lnTo>
                  <a:pt x="246884" y="248151"/>
                </a:lnTo>
                <a:lnTo>
                  <a:pt x="224816" y="244646"/>
                </a:lnTo>
                <a:lnTo>
                  <a:pt x="189623" y="244072"/>
                </a:lnTo>
                <a:lnTo>
                  <a:pt x="287493" y="244072"/>
                </a:lnTo>
                <a:lnTo>
                  <a:pt x="287493" y="299821"/>
                </a:lnTo>
                <a:close/>
              </a:path>
              <a:path w="362585" h="486409">
                <a:moveTo>
                  <a:pt x="342586" y="465709"/>
                </a:moveTo>
                <a:lnTo>
                  <a:pt x="203895" y="465709"/>
                </a:lnTo>
                <a:lnTo>
                  <a:pt x="273273" y="457859"/>
                </a:lnTo>
                <a:lnTo>
                  <a:pt x="312385" y="436050"/>
                </a:lnTo>
                <a:lnTo>
                  <a:pt x="332254" y="402896"/>
                </a:lnTo>
                <a:lnTo>
                  <a:pt x="343904" y="361009"/>
                </a:lnTo>
                <a:lnTo>
                  <a:pt x="362255" y="364409"/>
                </a:lnTo>
                <a:lnTo>
                  <a:pt x="356902" y="397095"/>
                </a:lnTo>
                <a:lnTo>
                  <a:pt x="351040" y="427551"/>
                </a:lnTo>
                <a:lnTo>
                  <a:pt x="344669" y="456860"/>
                </a:lnTo>
                <a:lnTo>
                  <a:pt x="342586" y="465709"/>
                </a:lnTo>
                <a:close/>
              </a:path>
            </a:pathLst>
          </a:custGeom>
          <a:solidFill>
            <a:srgbClr val="D11C2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3877136" y="570131"/>
            <a:ext cx="433070" cy="486409"/>
          </a:xfrm>
          <a:custGeom>
            <a:avLst/>
            <a:gdLst/>
            <a:ahLst/>
            <a:cxnLst/>
            <a:rect l="l" t="t" r="r" b="b"/>
            <a:pathLst>
              <a:path w="433070" h="486409">
                <a:moveTo>
                  <a:pt x="178069" y="486105"/>
                </a:moveTo>
                <a:lnTo>
                  <a:pt x="0" y="486105"/>
                </a:lnTo>
                <a:lnTo>
                  <a:pt x="0" y="470468"/>
                </a:lnTo>
                <a:lnTo>
                  <a:pt x="26506" y="468428"/>
                </a:lnTo>
                <a:lnTo>
                  <a:pt x="43009" y="464817"/>
                </a:lnTo>
                <a:lnTo>
                  <a:pt x="51483" y="452791"/>
                </a:lnTo>
                <a:lnTo>
                  <a:pt x="54605" y="424449"/>
                </a:lnTo>
                <a:lnTo>
                  <a:pt x="55051" y="371887"/>
                </a:lnTo>
                <a:lnTo>
                  <a:pt x="55051" y="114897"/>
                </a:lnTo>
                <a:lnTo>
                  <a:pt x="54605" y="62048"/>
                </a:lnTo>
                <a:lnTo>
                  <a:pt x="43009" y="21872"/>
                </a:lnTo>
                <a:lnTo>
                  <a:pt x="0" y="15636"/>
                </a:lnTo>
                <a:lnTo>
                  <a:pt x="0" y="0"/>
                </a:lnTo>
                <a:lnTo>
                  <a:pt x="192341" y="0"/>
                </a:lnTo>
                <a:lnTo>
                  <a:pt x="228898" y="1274"/>
                </a:lnTo>
                <a:lnTo>
                  <a:pt x="266851" y="6798"/>
                </a:lnTo>
                <a:lnTo>
                  <a:pt x="302615" y="19121"/>
                </a:lnTo>
                <a:lnTo>
                  <a:pt x="310024" y="24475"/>
                </a:lnTo>
                <a:lnTo>
                  <a:pt x="169233" y="24475"/>
                </a:lnTo>
                <a:lnTo>
                  <a:pt x="157530" y="24953"/>
                </a:lnTo>
                <a:lnTo>
                  <a:pt x="145955" y="26259"/>
                </a:lnTo>
                <a:lnTo>
                  <a:pt x="134635" y="28203"/>
                </a:lnTo>
                <a:lnTo>
                  <a:pt x="123696" y="30594"/>
                </a:lnTo>
                <a:lnTo>
                  <a:pt x="123696" y="253590"/>
                </a:lnTo>
                <a:lnTo>
                  <a:pt x="260385" y="253590"/>
                </a:lnTo>
                <a:lnTo>
                  <a:pt x="271166" y="273986"/>
                </a:lnTo>
                <a:lnTo>
                  <a:pt x="123696" y="273986"/>
                </a:lnTo>
                <a:lnTo>
                  <a:pt x="123696" y="371887"/>
                </a:lnTo>
                <a:lnTo>
                  <a:pt x="124132" y="424449"/>
                </a:lnTo>
                <a:lnTo>
                  <a:pt x="135452" y="464817"/>
                </a:lnTo>
                <a:lnTo>
                  <a:pt x="178069" y="470468"/>
                </a:lnTo>
                <a:lnTo>
                  <a:pt x="178069" y="486105"/>
                </a:lnTo>
                <a:close/>
              </a:path>
              <a:path w="433070" h="486409">
                <a:moveTo>
                  <a:pt x="260385" y="253590"/>
                </a:moveTo>
                <a:lnTo>
                  <a:pt x="165155" y="253590"/>
                </a:lnTo>
                <a:lnTo>
                  <a:pt x="210012" y="247089"/>
                </a:lnTo>
                <a:lnTo>
                  <a:pt x="247733" y="226565"/>
                </a:lnTo>
                <a:lnTo>
                  <a:pt x="273730" y="190490"/>
                </a:lnTo>
                <a:lnTo>
                  <a:pt x="283415" y="137333"/>
                </a:lnTo>
                <a:lnTo>
                  <a:pt x="273602" y="83273"/>
                </a:lnTo>
                <a:lnTo>
                  <a:pt x="247733" y="48525"/>
                </a:lnTo>
                <a:lnTo>
                  <a:pt x="211159" y="29967"/>
                </a:lnTo>
                <a:lnTo>
                  <a:pt x="169233" y="24475"/>
                </a:lnTo>
                <a:lnTo>
                  <a:pt x="310024" y="24475"/>
                </a:lnTo>
                <a:lnTo>
                  <a:pt x="332602" y="40792"/>
                </a:lnTo>
                <a:lnTo>
                  <a:pt x="353224" y="74360"/>
                </a:lnTo>
                <a:lnTo>
                  <a:pt x="360895" y="122376"/>
                </a:lnTo>
                <a:lnTo>
                  <a:pt x="350701" y="168649"/>
                </a:lnTo>
                <a:lnTo>
                  <a:pt x="325214" y="204980"/>
                </a:lnTo>
                <a:lnTo>
                  <a:pt x="292080" y="232132"/>
                </a:lnTo>
                <a:lnTo>
                  <a:pt x="258947" y="250871"/>
                </a:lnTo>
                <a:lnTo>
                  <a:pt x="260385" y="253590"/>
                </a:lnTo>
                <a:close/>
              </a:path>
              <a:path w="433070" h="486409">
                <a:moveTo>
                  <a:pt x="432939" y="486105"/>
                </a:moveTo>
                <a:lnTo>
                  <a:pt x="375848" y="486105"/>
                </a:lnTo>
                <a:lnTo>
                  <a:pt x="342290" y="480369"/>
                </a:lnTo>
                <a:lnTo>
                  <a:pt x="313829" y="464689"/>
                </a:lnTo>
                <a:lnTo>
                  <a:pt x="290211" y="441361"/>
                </a:lnTo>
                <a:lnTo>
                  <a:pt x="271181" y="412679"/>
                </a:lnTo>
                <a:lnTo>
                  <a:pt x="241956" y="356250"/>
                </a:lnTo>
                <a:lnTo>
                  <a:pt x="228151" y="330830"/>
                </a:lnTo>
                <a:lnTo>
                  <a:pt x="204872" y="293246"/>
                </a:lnTo>
                <a:lnTo>
                  <a:pt x="162968" y="274135"/>
                </a:lnTo>
                <a:lnTo>
                  <a:pt x="150883" y="273986"/>
                </a:lnTo>
                <a:lnTo>
                  <a:pt x="271166" y="273986"/>
                </a:lnTo>
                <a:lnTo>
                  <a:pt x="298612" y="325731"/>
                </a:lnTo>
                <a:lnTo>
                  <a:pt x="337458" y="393006"/>
                </a:lnTo>
                <a:lnTo>
                  <a:pt x="359961" y="425427"/>
                </a:lnTo>
                <a:lnTo>
                  <a:pt x="396237" y="462989"/>
                </a:lnTo>
                <a:lnTo>
                  <a:pt x="432939" y="470468"/>
                </a:lnTo>
                <a:lnTo>
                  <a:pt x="432939" y="486105"/>
                </a:lnTo>
                <a:close/>
              </a:path>
            </a:pathLst>
          </a:custGeom>
          <a:solidFill>
            <a:srgbClr val="D11C2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4320270" y="559253"/>
            <a:ext cx="309245" cy="508634"/>
          </a:xfrm>
          <a:custGeom>
            <a:avLst/>
            <a:gdLst/>
            <a:ahLst/>
            <a:cxnLst/>
            <a:rect l="l" t="t" r="r" b="b"/>
            <a:pathLst>
              <a:path w="309245" h="508634">
                <a:moveTo>
                  <a:pt x="239491" y="484065"/>
                </a:moveTo>
                <a:lnTo>
                  <a:pt x="159718" y="484065"/>
                </a:lnTo>
                <a:lnTo>
                  <a:pt x="195028" y="477968"/>
                </a:lnTo>
                <a:lnTo>
                  <a:pt x="223011" y="460270"/>
                </a:lnTo>
                <a:lnTo>
                  <a:pt x="241436" y="431864"/>
                </a:lnTo>
                <a:lnTo>
                  <a:pt x="248073" y="393643"/>
                </a:lnTo>
                <a:lnTo>
                  <a:pt x="240172" y="356346"/>
                </a:lnTo>
                <a:lnTo>
                  <a:pt x="218508" y="324721"/>
                </a:lnTo>
                <a:lnTo>
                  <a:pt x="186140" y="298323"/>
                </a:lnTo>
                <a:lnTo>
                  <a:pt x="98549" y="250871"/>
                </a:lnTo>
                <a:lnTo>
                  <a:pt x="68135" y="229912"/>
                </a:lnTo>
                <a:lnTo>
                  <a:pt x="42308" y="201495"/>
                </a:lnTo>
                <a:lnTo>
                  <a:pt x="24382" y="166833"/>
                </a:lnTo>
                <a:lnTo>
                  <a:pt x="17670" y="127135"/>
                </a:lnTo>
                <a:lnTo>
                  <a:pt x="26136" y="79452"/>
                </a:lnTo>
                <a:lnTo>
                  <a:pt x="49185" y="43614"/>
                </a:lnTo>
                <a:lnTo>
                  <a:pt x="83292" y="18905"/>
                </a:lnTo>
                <a:lnTo>
                  <a:pt x="124936" y="4606"/>
                </a:lnTo>
                <a:lnTo>
                  <a:pt x="170592" y="0"/>
                </a:lnTo>
                <a:lnTo>
                  <a:pt x="203343" y="1986"/>
                </a:lnTo>
                <a:lnTo>
                  <a:pt x="231761" y="7223"/>
                </a:lnTo>
                <a:lnTo>
                  <a:pt x="255082" y="14627"/>
                </a:lnTo>
                <a:lnTo>
                  <a:pt x="272540" y="23115"/>
                </a:lnTo>
                <a:lnTo>
                  <a:pt x="272687" y="24475"/>
                </a:lnTo>
                <a:lnTo>
                  <a:pt x="159038" y="24475"/>
                </a:lnTo>
                <a:lnTo>
                  <a:pt x="128443" y="30031"/>
                </a:lnTo>
                <a:lnTo>
                  <a:pt x="102882" y="45976"/>
                </a:lnTo>
                <a:lnTo>
                  <a:pt x="85349" y="71226"/>
                </a:lnTo>
                <a:lnTo>
                  <a:pt x="78839" y="104699"/>
                </a:lnTo>
                <a:lnTo>
                  <a:pt x="84446" y="133838"/>
                </a:lnTo>
                <a:lnTo>
                  <a:pt x="99739" y="157304"/>
                </a:lnTo>
                <a:lnTo>
                  <a:pt x="122422" y="177073"/>
                </a:lnTo>
                <a:lnTo>
                  <a:pt x="150203" y="195122"/>
                </a:lnTo>
                <a:lnTo>
                  <a:pt x="190982" y="218237"/>
                </a:lnTo>
                <a:lnTo>
                  <a:pt x="233832" y="243371"/>
                </a:lnTo>
                <a:lnTo>
                  <a:pt x="271776" y="273476"/>
                </a:lnTo>
                <a:lnTo>
                  <a:pt x="298888" y="314035"/>
                </a:lnTo>
                <a:lnTo>
                  <a:pt x="309242" y="370527"/>
                </a:lnTo>
                <a:lnTo>
                  <a:pt x="299074" y="422997"/>
                </a:lnTo>
                <a:lnTo>
                  <a:pt x="271942" y="461989"/>
                </a:lnTo>
                <a:lnTo>
                  <a:pt x="239491" y="484065"/>
                </a:lnTo>
                <a:close/>
              </a:path>
              <a:path w="309245" h="508634">
                <a:moveTo>
                  <a:pt x="280017" y="125095"/>
                </a:moveTo>
                <a:lnTo>
                  <a:pt x="261666" y="125095"/>
                </a:lnTo>
                <a:lnTo>
                  <a:pt x="254232" y="93885"/>
                </a:lnTo>
                <a:lnTo>
                  <a:pt x="238898" y="61018"/>
                </a:lnTo>
                <a:lnTo>
                  <a:pt x="209290" y="35034"/>
                </a:lnTo>
                <a:lnTo>
                  <a:pt x="159038" y="24475"/>
                </a:lnTo>
                <a:lnTo>
                  <a:pt x="272687" y="24475"/>
                </a:lnTo>
                <a:lnTo>
                  <a:pt x="275142" y="47272"/>
                </a:lnTo>
                <a:lnTo>
                  <a:pt x="277043" y="76145"/>
                </a:lnTo>
                <a:lnTo>
                  <a:pt x="278610" y="104699"/>
                </a:lnTo>
                <a:lnTo>
                  <a:pt x="280017" y="125095"/>
                </a:lnTo>
                <a:close/>
              </a:path>
              <a:path w="309245" h="508634">
                <a:moveTo>
                  <a:pt x="139328" y="508541"/>
                </a:moveTo>
                <a:lnTo>
                  <a:pt x="100057" y="505874"/>
                </a:lnTo>
                <a:lnTo>
                  <a:pt x="43179" y="489324"/>
                </a:lnTo>
                <a:lnTo>
                  <a:pt x="18063" y="453758"/>
                </a:lnTo>
                <a:lnTo>
                  <a:pt x="6106" y="386940"/>
                </a:lnTo>
                <a:lnTo>
                  <a:pt x="0" y="349452"/>
                </a:lnTo>
                <a:lnTo>
                  <a:pt x="23787" y="343333"/>
                </a:lnTo>
                <a:lnTo>
                  <a:pt x="31399" y="378332"/>
                </a:lnTo>
                <a:lnTo>
                  <a:pt x="46189" y="415779"/>
                </a:lnTo>
                <a:lnTo>
                  <a:pt x="70765" y="449800"/>
                </a:lnTo>
                <a:lnTo>
                  <a:pt x="107738" y="474520"/>
                </a:lnTo>
                <a:lnTo>
                  <a:pt x="159718" y="484065"/>
                </a:lnTo>
                <a:lnTo>
                  <a:pt x="239491" y="484065"/>
                </a:lnTo>
                <a:lnTo>
                  <a:pt x="232903" y="488547"/>
                </a:lnTo>
                <a:lnTo>
                  <a:pt x="187013" y="503716"/>
                </a:lnTo>
                <a:lnTo>
                  <a:pt x="139328" y="508541"/>
                </a:lnTo>
                <a:close/>
              </a:path>
            </a:pathLst>
          </a:custGeom>
          <a:solidFill>
            <a:srgbClr val="D11C2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bk object 23"/>
          <p:cNvSpPr/>
          <p:nvPr/>
        </p:nvSpPr>
        <p:spPr>
          <a:xfrm>
            <a:off x="1471843" y="463707"/>
            <a:ext cx="750570" cy="848994"/>
          </a:xfrm>
          <a:custGeom>
            <a:avLst/>
            <a:gdLst/>
            <a:ahLst/>
            <a:cxnLst/>
            <a:rect l="l" t="t" r="r" b="b"/>
            <a:pathLst>
              <a:path w="750569" h="848994">
                <a:moveTo>
                  <a:pt x="209333" y="592529"/>
                </a:moveTo>
                <a:lnTo>
                  <a:pt x="0" y="592529"/>
                </a:lnTo>
                <a:lnTo>
                  <a:pt x="0" y="578932"/>
                </a:lnTo>
                <a:lnTo>
                  <a:pt x="30584" y="576212"/>
                </a:lnTo>
                <a:lnTo>
                  <a:pt x="42573" y="574736"/>
                </a:lnTo>
                <a:lnTo>
                  <a:pt x="67211" y="533391"/>
                </a:lnTo>
                <a:lnTo>
                  <a:pt x="68676" y="488732"/>
                </a:lnTo>
                <a:lnTo>
                  <a:pt x="68694" y="106964"/>
                </a:lnTo>
                <a:lnTo>
                  <a:pt x="68560" y="88152"/>
                </a:lnTo>
                <a:lnTo>
                  <a:pt x="63887" y="38437"/>
                </a:lnTo>
                <a:lnTo>
                  <a:pt x="30584" y="16681"/>
                </a:lnTo>
                <a:lnTo>
                  <a:pt x="0" y="14641"/>
                </a:lnTo>
                <a:lnTo>
                  <a:pt x="0" y="364"/>
                </a:lnTo>
                <a:lnTo>
                  <a:pt x="185756" y="0"/>
                </a:lnTo>
                <a:lnTo>
                  <a:pt x="230300" y="66"/>
                </a:lnTo>
                <a:lnTo>
                  <a:pt x="274605" y="2303"/>
                </a:lnTo>
                <a:lnTo>
                  <a:pt x="316912" y="8452"/>
                </a:lnTo>
                <a:lnTo>
                  <a:pt x="355466" y="20252"/>
                </a:lnTo>
                <a:lnTo>
                  <a:pt x="363364" y="24839"/>
                </a:lnTo>
                <a:lnTo>
                  <a:pt x="201177" y="24839"/>
                </a:lnTo>
                <a:lnTo>
                  <a:pt x="186394" y="25434"/>
                </a:lnTo>
                <a:lnTo>
                  <a:pt x="171612" y="27049"/>
                </a:lnTo>
                <a:lnTo>
                  <a:pt x="156829" y="29428"/>
                </a:lnTo>
                <a:lnTo>
                  <a:pt x="142047" y="32318"/>
                </a:lnTo>
                <a:lnTo>
                  <a:pt x="142047" y="312423"/>
                </a:lnTo>
                <a:lnTo>
                  <a:pt x="159187" y="312604"/>
                </a:lnTo>
                <a:lnTo>
                  <a:pt x="330367" y="312604"/>
                </a:lnTo>
                <a:lnTo>
                  <a:pt x="336204" y="331460"/>
                </a:lnTo>
                <a:lnTo>
                  <a:pt x="142047" y="331460"/>
                </a:lnTo>
                <a:lnTo>
                  <a:pt x="142144" y="505081"/>
                </a:lnTo>
                <a:lnTo>
                  <a:pt x="146805" y="555136"/>
                </a:lnTo>
                <a:lnTo>
                  <a:pt x="179428" y="576212"/>
                </a:lnTo>
                <a:lnTo>
                  <a:pt x="209333" y="578932"/>
                </a:lnTo>
                <a:lnTo>
                  <a:pt x="209333" y="592529"/>
                </a:lnTo>
                <a:close/>
              </a:path>
              <a:path w="750569" h="848994">
                <a:moveTo>
                  <a:pt x="330367" y="312604"/>
                </a:moveTo>
                <a:lnTo>
                  <a:pt x="159187" y="312604"/>
                </a:lnTo>
                <a:lnTo>
                  <a:pt x="194232" y="311945"/>
                </a:lnTo>
                <a:lnTo>
                  <a:pt x="211372" y="311744"/>
                </a:lnTo>
                <a:lnTo>
                  <a:pt x="259671" y="306169"/>
                </a:lnTo>
                <a:lnTo>
                  <a:pt x="298770" y="289661"/>
                </a:lnTo>
                <a:lnTo>
                  <a:pt x="327788" y="262548"/>
                </a:lnTo>
                <a:lnTo>
                  <a:pt x="345845" y="225156"/>
                </a:lnTo>
                <a:lnTo>
                  <a:pt x="352060" y="177810"/>
                </a:lnTo>
                <a:lnTo>
                  <a:pt x="345633" y="125351"/>
                </a:lnTo>
                <a:lnTo>
                  <a:pt x="326744" y="82846"/>
                </a:lnTo>
                <a:lnTo>
                  <a:pt x="295980" y="51273"/>
                </a:lnTo>
                <a:lnTo>
                  <a:pt x="253929" y="31611"/>
                </a:lnTo>
                <a:lnTo>
                  <a:pt x="201177" y="24839"/>
                </a:lnTo>
                <a:lnTo>
                  <a:pt x="363364" y="24839"/>
                </a:lnTo>
                <a:lnTo>
                  <a:pt x="388509" y="39444"/>
                </a:lnTo>
                <a:lnTo>
                  <a:pt x="414287" y="67768"/>
                </a:lnTo>
                <a:lnTo>
                  <a:pt x="431041" y="106964"/>
                </a:lnTo>
                <a:lnTo>
                  <a:pt x="437017" y="158773"/>
                </a:lnTo>
                <a:lnTo>
                  <a:pt x="428553" y="207724"/>
                </a:lnTo>
                <a:lnTo>
                  <a:pt x="405498" y="248006"/>
                </a:lnTo>
                <a:lnTo>
                  <a:pt x="371356" y="280385"/>
                </a:lnTo>
                <a:lnTo>
                  <a:pt x="329631" y="305625"/>
                </a:lnTo>
                <a:lnTo>
                  <a:pt x="329631" y="309024"/>
                </a:lnTo>
                <a:lnTo>
                  <a:pt x="330294" y="312338"/>
                </a:lnTo>
                <a:lnTo>
                  <a:pt x="330367" y="312604"/>
                </a:lnTo>
                <a:close/>
              </a:path>
              <a:path w="750569" h="848994">
                <a:moveTo>
                  <a:pt x="731306" y="848839"/>
                </a:moveTo>
                <a:lnTo>
                  <a:pt x="685960" y="845583"/>
                </a:lnTo>
                <a:lnTo>
                  <a:pt x="641837" y="832985"/>
                </a:lnTo>
                <a:lnTo>
                  <a:pt x="599182" y="812310"/>
                </a:lnTo>
                <a:lnTo>
                  <a:pt x="558239" y="784823"/>
                </a:lnTo>
                <a:lnTo>
                  <a:pt x="519255" y="751788"/>
                </a:lnTo>
                <a:lnTo>
                  <a:pt x="482472" y="714470"/>
                </a:lnTo>
                <a:lnTo>
                  <a:pt x="448136" y="674134"/>
                </a:lnTo>
                <a:lnTo>
                  <a:pt x="416491" y="632043"/>
                </a:lnTo>
                <a:lnTo>
                  <a:pt x="387782" y="589463"/>
                </a:lnTo>
                <a:lnTo>
                  <a:pt x="362255" y="547658"/>
                </a:lnTo>
                <a:lnTo>
                  <a:pt x="338074" y="504826"/>
                </a:lnTo>
                <a:lnTo>
                  <a:pt x="314594" y="459955"/>
                </a:lnTo>
                <a:lnTo>
                  <a:pt x="292006" y="414574"/>
                </a:lnTo>
                <a:lnTo>
                  <a:pt x="270501" y="370212"/>
                </a:lnTo>
                <a:lnTo>
                  <a:pt x="265043" y="359982"/>
                </a:lnTo>
                <a:lnTo>
                  <a:pt x="233375" y="334902"/>
                </a:lnTo>
                <a:lnTo>
                  <a:pt x="194380" y="331460"/>
                </a:lnTo>
                <a:lnTo>
                  <a:pt x="336204" y="331460"/>
                </a:lnTo>
                <a:lnTo>
                  <a:pt x="361281" y="393855"/>
                </a:lnTo>
                <a:lnTo>
                  <a:pt x="385656" y="443219"/>
                </a:lnTo>
                <a:lnTo>
                  <a:pt x="409738" y="488732"/>
                </a:lnTo>
                <a:lnTo>
                  <a:pt x="428861" y="523182"/>
                </a:lnTo>
                <a:lnTo>
                  <a:pt x="450743" y="561364"/>
                </a:lnTo>
                <a:lnTo>
                  <a:pt x="478107" y="604783"/>
                </a:lnTo>
                <a:lnTo>
                  <a:pt x="509941" y="650771"/>
                </a:lnTo>
                <a:lnTo>
                  <a:pt x="545231" y="696658"/>
                </a:lnTo>
                <a:lnTo>
                  <a:pt x="582967" y="739775"/>
                </a:lnTo>
                <a:lnTo>
                  <a:pt x="622134" y="777453"/>
                </a:lnTo>
                <a:lnTo>
                  <a:pt x="661721" y="807023"/>
                </a:lnTo>
                <a:lnTo>
                  <a:pt x="700715" y="825816"/>
                </a:lnTo>
                <a:lnTo>
                  <a:pt x="738103" y="831163"/>
                </a:lnTo>
                <a:lnTo>
                  <a:pt x="750337" y="831163"/>
                </a:lnTo>
                <a:lnTo>
                  <a:pt x="750337" y="848159"/>
                </a:lnTo>
                <a:lnTo>
                  <a:pt x="731306" y="848839"/>
                </a:lnTo>
                <a:close/>
              </a:path>
            </a:pathLst>
          </a:custGeom>
          <a:solidFill>
            <a:srgbClr val="D11C2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bk object 24"/>
          <p:cNvSpPr/>
          <p:nvPr/>
        </p:nvSpPr>
        <p:spPr>
          <a:xfrm>
            <a:off x="2393117" y="1319382"/>
            <a:ext cx="64769" cy="1270"/>
          </a:xfrm>
          <a:custGeom>
            <a:avLst/>
            <a:gdLst/>
            <a:ahLst/>
            <a:cxnLst/>
            <a:rect l="l" t="t" r="r" b="b"/>
            <a:pathLst>
              <a:path w="64769" h="1269">
                <a:moveTo>
                  <a:pt x="0" y="0"/>
                </a:moveTo>
                <a:lnTo>
                  <a:pt x="64214" y="0"/>
                </a:lnTo>
                <a:lnTo>
                  <a:pt x="64214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bk object 25"/>
          <p:cNvSpPr/>
          <p:nvPr/>
        </p:nvSpPr>
        <p:spPr>
          <a:xfrm>
            <a:off x="2392773" y="1320652"/>
            <a:ext cx="64769" cy="2540"/>
          </a:xfrm>
          <a:custGeom>
            <a:avLst/>
            <a:gdLst/>
            <a:ahLst/>
            <a:cxnLst/>
            <a:rect l="l" t="t" r="r" b="b"/>
            <a:pathLst>
              <a:path w="64769" h="2540">
                <a:moveTo>
                  <a:pt x="0" y="0"/>
                </a:moveTo>
                <a:lnTo>
                  <a:pt x="64187" y="0"/>
                </a:lnTo>
                <a:lnTo>
                  <a:pt x="64187" y="2540"/>
                </a:lnTo>
                <a:lnTo>
                  <a:pt x="0" y="25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bk object 26"/>
          <p:cNvSpPr/>
          <p:nvPr/>
        </p:nvSpPr>
        <p:spPr>
          <a:xfrm>
            <a:off x="2392438" y="1323192"/>
            <a:ext cx="64769" cy="3810"/>
          </a:xfrm>
          <a:custGeom>
            <a:avLst/>
            <a:gdLst/>
            <a:ahLst/>
            <a:cxnLst/>
            <a:rect l="l" t="t" r="r" b="b"/>
            <a:pathLst>
              <a:path w="64769" h="3809">
                <a:moveTo>
                  <a:pt x="0" y="0"/>
                </a:moveTo>
                <a:lnTo>
                  <a:pt x="64221" y="0"/>
                </a:lnTo>
                <a:lnTo>
                  <a:pt x="64221" y="3810"/>
                </a:lnTo>
                <a:lnTo>
                  <a:pt x="0" y="38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bk object 27"/>
          <p:cNvSpPr/>
          <p:nvPr/>
        </p:nvSpPr>
        <p:spPr>
          <a:xfrm>
            <a:off x="2392093" y="1327003"/>
            <a:ext cx="64769" cy="2540"/>
          </a:xfrm>
          <a:custGeom>
            <a:avLst/>
            <a:gdLst/>
            <a:ahLst/>
            <a:cxnLst/>
            <a:rect l="l" t="t" r="r" b="b"/>
            <a:pathLst>
              <a:path w="64769" h="2540">
                <a:moveTo>
                  <a:pt x="0" y="0"/>
                </a:moveTo>
                <a:lnTo>
                  <a:pt x="64567" y="0"/>
                </a:lnTo>
                <a:lnTo>
                  <a:pt x="64567" y="2540"/>
                </a:lnTo>
                <a:lnTo>
                  <a:pt x="0" y="25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bk object 28"/>
          <p:cNvSpPr/>
          <p:nvPr/>
        </p:nvSpPr>
        <p:spPr>
          <a:xfrm>
            <a:off x="2392093" y="1329543"/>
            <a:ext cx="64769" cy="1270"/>
          </a:xfrm>
          <a:custGeom>
            <a:avLst/>
            <a:gdLst/>
            <a:ahLst/>
            <a:cxnLst/>
            <a:rect l="l" t="t" r="r" b="b"/>
            <a:pathLst>
              <a:path w="64769" h="1269">
                <a:moveTo>
                  <a:pt x="0" y="0"/>
                </a:moveTo>
                <a:lnTo>
                  <a:pt x="64249" y="0"/>
                </a:lnTo>
                <a:lnTo>
                  <a:pt x="64249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bk object 29"/>
          <p:cNvSpPr/>
          <p:nvPr/>
        </p:nvSpPr>
        <p:spPr>
          <a:xfrm>
            <a:off x="2417198" y="1330813"/>
            <a:ext cx="15240" cy="52705"/>
          </a:xfrm>
          <a:custGeom>
            <a:avLst/>
            <a:gdLst/>
            <a:ahLst/>
            <a:cxnLst/>
            <a:rect l="l" t="t" r="r" b="b"/>
            <a:pathLst>
              <a:path w="15239" h="52705">
                <a:moveTo>
                  <a:pt x="0" y="0"/>
                </a:moveTo>
                <a:lnTo>
                  <a:pt x="15033" y="0"/>
                </a:lnTo>
                <a:lnTo>
                  <a:pt x="15033" y="52078"/>
                </a:lnTo>
                <a:lnTo>
                  <a:pt x="0" y="5207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bk object 30"/>
          <p:cNvSpPr/>
          <p:nvPr/>
        </p:nvSpPr>
        <p:spPr>
          <a:xfrm>
            <a:off x="2417114" y="1382892"/>
            <a:ext cx="15240" cy="6350"/>
          </a:xfrm>
          <a:custGeom>
            <a:avLst/>
            <a:gdLst/>
            <a:ahLst/>
            <a:cxnLst/>
            <a:rect l="l" t="t" r="r" b="b"/>
            <a:pathLst>
              <a:path w="15239" h="6350">
                <a:moveTo>
                  <a:pt x="0" y="0"/>
                </a:moveTo>
                <a:lnTo>
                  <a:pt x="15159" y="0"/>
                </a:lnTo>
                <a:lnTo>
                  <a:pt x="15159" y="6351"/>
                </a:lnTo>
                <a:lnTo>
                  <a:pt x="0" y="63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bk object 31"/>
          <p:cNvSpPr/>
          <p:nvPr/>
        </p:nvSpPr>
        <p:spPr>
          <a:xfrm>
            <a:off x="2417009" y="1389243"/>
            <a:ext cx="15875" cy="7620"/>
          </a:xfrm>
          <a:custGeom>
            <a:avLst/>
            <a:gdLst/>
            <a:ahLst/>
            <a:cxnLst/>
            <a:rect l="l" t="t" r="r" b="b"/>
            <a:pathLst>
              <a:path w="15875" h="7619">
                <a:moveTo>
                  <a:pt x="0" y="0"/>
                </a:moveTo>
                <a:lnTo>
                  <a:pt x="15346" y="0"/>
                </a:lnTo>
                <a:lnTo>
                  <a:pt x="15346" y="7621"/>
                </a:lnTo>
                <a:lnTo>
                  <a:pt x="0" y="76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bk object 32"/>
          <p:cNvSpPr/>
          <p:nvPr/>
        </p:nvSpPr>
        <p:spPr>
          <a:xfrm>
            <a:off x="2416915" y="1396864"/>
            <a:ext cx="15875" cy="2540"/>
          </a:xfrm>
          <a:custGeom>
            <a:avLst/>
            <a:gdLst/>
            <a:ahLst/>
            <a:cxnLst/>
            <a:rect l="l" t="t" r="r" b="b"/>
            <a:pathLst>
              <a:path w="15875" h="2540">
                <a:moveTo>
                  <a:pt x="0" y="0"/>
                </a:moveTo>
                <a:lnTo>
                  <a:pt x="15538" y="0"/>
                </a:lnTo>
                <a:lnTo>
                  <a:pt x="15538" y="2540"/>
                </a:lnTo>
                <a:lnTo>
                  <a:pt x="0" y="25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bk object 33"/>
          <p:cNvSpPr/>
          <p:nvPr/>
        </p:nvSpPr>
        <p:spPr>
          <a:xfrm>
            <a:off x="2416732" y="1399404"/>
            <a:ext cx="16510" cy="10160"/>
          </a:xfrm>
          <a:custGeom>
            <a:avLst/>
            <a:gdLst/>
            <a:ahLst/>
            <a:cxnLst/>
            <a:rect l="l" t="t" r="r" b="b"/>
            <a:pathLst>
              <a:path w="16510" h="10159">
                <a:moveTo>
                  <a:pt x="0" y="0"/>
                </a:moveTo>
                <a:lnTo>
                  <a:pt x="15938" y="0"/>
                </a:lnTo>
                <a:lnTo>
                  <a:pt x="15938" y="10161"/>
                </a:lnTo>
                <a:lnTo>
                  <a:pt x="0" y="101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bk object 34"/>
          <p:cNvSpPr/>
          <p:nvPr/>
        </p:nvSpPr>
        <p:spPr>
          <a:xfrm>
            <a:off x="2416568" y="1409566"/>
            <a:ext cx="16510" cy="1270"/>
          </a:xfrm>
          <a:custGeom>
            <a:avLst/>
            <a:gdLst/>
            <a:ahLst/>
            <a:cxnLst/>
            <a:rect l="l" t="t" r="r" b="b"/>
            <a:pathLst>
              <a:path w="16510" h="1269">
                <a:moveTo>
                  <a:pt x="0" y="0"/>
                </a:moveTo>
                <a:lnTo>
                  <a:pt x="16087" y="0"/>
                </a:lnTo>
                <a:lnTo>
                  <a:pt x="16087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bk object 35"/>
          <p:cNvSpPr/>
          <p:nvPr/>
        </p:nvSpPr>
        <p:spPr>
          <a:xfrm>
            <a:off x="2448505" y="1330223"/>
            <a:ext cx="8255" cy="1270"/>
          </a:xfrm>
          <a:custGeom>
            <a:avLst/>
            <a:gdLst/>
            <a:ahLst/>
            <a:cxnLst/>
            <a:rect l="l" t="t" r="r" b="b"/>
            <a:pathLst>
              <a:path w="8255" h="1269">
                <a:moveTo>
                  <a:pt x="7476" y="679"/>
                </a:moveTo>
                <a:lnTo>
                  <a:pt x="0" y="0"/>
                </a:lnTo>
                <a:lnTo>
                  <a:pt x="7816" y="0"/>
                </a:lnTo>
                <a:lnTo>
                  <a:pt x="7476" y="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bk object 36"/>
          <p:cNvSpPr/>
          <p:nvPr/>
        </p:nvSpPr>
        <p:spPr>
          <a:xfrm>
            <a:off x="2515309" y="1319673"/>
            <a:ext cx="15875" cy="1270"/>
          </a:xfrm>
          <a:custGeom>
            <a:avLst/>
            <a:gdLst/>
            <a:ahLst/>
            <a:cxnLst/>
            <a:rect l="l" t="t" r="r" b="b"/>
            <a:pathLst>
              <a:path w="15875" h="1269">
                <a:moveTo>
                  <a:pt x="0" y="0"/>
                </a:moveTo>
                <a:lnTo>
                  <a:pt x="15433" y="0"/>
                </a:lnTo>
                <a:lnTo>
                  <a:pt x="15433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bk object 37"/>
          <p:cNvSpPr/>
          <p:nvPr/>
        </p:nvSpPr>
        <p:spPr>
          <a:xfrm>
            <a:off x="2515462" y="1320943"/>
            <a:ext cx="15875" cy="13970"/>
          </a:xfrm>
          <a:custGeom>
            <a:avLst/>
            <a:gdLst/>
            <a:ahLst/>
            <a:cxnLst/>
            <a:rect l="l" t="t" r="r" b="b"/>
            <a:pathLst>
              <a:path w="15875" h="13969">
                <a:moveTo>
                  <a:pt x="0" y="0"/>
                </a:moveTo>
                <a:lnTo>
                  <a:pt x="15280" y="0"/>
                </a:lnTo>
                <a:lnTo>
                  <a:pt x="15280" y="13972"/>
                </a:lnTo>
                <a:lnTo>
                  <a:pt x="0" y="1397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bk object 38"/>
          <p:cNvSpPr/>
          <p:nvPr/>
        </p:nvSpPr>
        <p:spPr>
          <a:xfrm>
            <a:off x="2515823" y="1334915"/>
            <a:ext cx="15240" cy="5080"/>
          </a:xfrm>
          <a:custGeom>
            <a:avLst/>
            <a:gdLst/>
            <a:ahLst/>
            <a:cxnLst/>
            <a:rect l="l" t="t" r="r" b="b"/>
            <a:pathLst>
              <a:path w="15239" h="5080">
                <a:moveTo>
                  <a:pt x="0" y="0"/>
                </a:moveTo>
                <a:lnTo>
                  <a:pt x="14919" y="0"/>
                </a:lnTo>
                <a:lnTo>
                  <a:pt x="14919" y="5080"/>
                </a:lnTo>
                <a:lnTo>
                  <a:pt x="0" y="50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bk object 39"/>
          <p:cNvSpPr/>
          <p:nvPr/>
        </p:nvSpPr>
        <p:spPr>
          <a:xfrm>
            <a:off x="2515830" y="1339996"/>
            <a:ext cx="15240" cy="16510"/>
          </a:xfrm>
          <a:custGeom>
            <a:avLst/>
            <a:gdLst/>
            <a:ahLst/>
            <a:cxnLst/>
            <a:rect l="l" t="t" r="r" b="b"/>
            <a:pathLst>
              <a:path w="15239" h="16509">
                <a:moveTo>
                  <a:pt x="0" y="0"/>
                </a:moveTo>
                <a:lnTo>
                  <a:pt x="14912" y="0"/>
                </a:lnTo>
                <a:lnTo>
                  <a:pt x="14912" y="16512"/>
                </a:lnTo>
                <a:lnTo>
                  <a:pt x="0" y="165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bk object 40"/>
          <p:cNvSpPr/>
          <p:nvPr/>
        </p:nvSpPr>
        <p:spPr>
          <a:xfrm>
            <a:off x="2515798" y="1356509"/>
            <a:ext cx="71755" cy="10160"/>
          </a:xfrm>
          <a:custGeom>
            <a:avLst/>
            <a:gdLst/>
            <a:ahLst/>
            <a:cxnLst/>
            <a:rect l="l" t="t" r="r" b="b"/>
            <a:pathLst>
              <a:path w="71755" h="10159">
                <a:moveTo>
                  <a:pt x="0" y="0"/>
                </a:moveTo>
                <a:lnTo>
                  <a:pt x="71366" y="0"/>
                </a:lnTo>
                <a:lnTo>
                  <a:pt x="71366" y="10161"/>
                </a:lnTo>
                <a:lnTo>
                  <a:pt x="0" y="101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bk object 41"/>
          <p:cNvSpPr/>
          <p:nvPr/>
        </p:nvSpPr>
        <p:spPr>
          <a:xfrm>
            <a:off x="2515763" y="1366670"/>
            <a:ext cx="14604" cy="19050"/>
          </a:xfrm>
          <a:custGeom>
            <a:avLst/>
            <a:gdLst/>
            <a:ahLst/>
            <a:cxnLst/>
            <a:rect l="l" t="t" r="r" b="b"/>
            <a:pathLst>
              <a:path w="14605" h="19050">
                <a:moveTo>
                  <a:pt x="0" y="0"/>
                </a:moveTo>
                <a:lnTo>
                  <a:pt x="14356" y="0"/>
                </a:lnTo>
                <a:lnTo>
                  <a:pt x="14356" y="19053"/>
                </a:lnTo>
                <a:lnTo>
                  <a:pt x="0" y="1905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bk object 42"/>
          <p:cNvSpPr/>
          <p:nvPr/>
        </p:nvSpPr>
        <p:spPr>
          <a:xfrm>
            <a:off x="2515734" y="1385723"/>
            <a:ext cx="14604" cy="5080"/>
          </a:xfrm>
          <a:custGeom>
            <a:avLst/>
            <a:gdLst/>
            <a:ahLst/>
            <a:cxnLst/>
            <a:rect l="l" t="t" r="r" b="b"/>
            <a:pathLst>
              <a:path w="14605" h="5080">
                <a:moveTo>
                  <a:pt x="0" y="0"/>
                </a:moveTo>
                <a:lnTo>
                  <a:pt x="14524" y="0"/>
                </a:lnTo>
                <a:lnTo>
                  <a:pt x="14524" y="5080"/>
                </a:lnTo>
                <a:lnTo>
                  <a:pt x="0" y="50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bk object 43"/>
          <p:cNvSpPr/>
          <p:nvPr/>
        </p:nvSpPr>
        <p:spPr>
          <a:xfrm>
            <a:off x="2515712" y="1390804"/>
            <a:ext cx="15240" cy="3810"/>
          </a:xfrm>
          <a:custGeom>
            <a:avLst/>
            <a:gdLst/>
            <a:ahLst/>
            <a:cxnLst/>
            <a:rect l="l" t="t" r="r" b="b"/>
            <a:pathLst>
              <a:path w="15239" h="3809">
                <a:moveTo>
                  <a:pt x="0" y="0"/>
                </a:moveTo>
                <a:lnTo>
                  <a:pt x="14719" y="0"/>
                </a:lnTo>
                <a:lnTo>
                  <a:pt x="14719" y="3810"/>
                </a:lnTo>
                <a:lnTo>
                  <a:pt x="0" y="38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bk object 44"/>
          <p:cNvSpPr/>
          <p:nvPr/>
        </p:nvSpPr>
        <p:spPr>
          <a:xfrm>
            <a:off x="2515594" y="1394615"/>
            <a:ext cx="15240" cy="7620"/>
          </a:xfrm>
          <a:custGeom>
            <a:avLst/>
            <a:gdLst/>
            <a:ahLst/>
            <a:cxnLst/>
            <a:rect l="l" t="t" r="r" b="b"/>
            <a:pathLst>
              <a:path w="15239" h="7619">
                <a:moveTo>
                  <a:pt x="0" y="0"/>
                </a:moveTo>
                <a:lnTo>
                  <a:pt x="15131" y="0"/>
                </a:lnTo>
                <a:lnTo>
                  <a:pt x="15131" y="7621"/>
                </a:lnTo>
                <a:lnTo>
                  <a:pt x="0" y="76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bk object 45"/>
          <p:cNvSpPr/>
          <p:nvPr/>
        </p:nvSpPr>
        <p:spPr>
          <a:xfrm>
            <a:off x="2515320" y="1402236"/>
            <a:ext cx="15875" cy="7620"/>
          </a:xfrm>
          <a:custGeom>
            <a:avLst/>
            <a:gdLst/>
            <a:ahLst/>
            <a:cxnLst/>
            <a:rect l="l" t="t" r="r" b="b"/>
            <a:pathLst>
              <a:path w="15875" h="7619">
                <a:moveTo>
                  <a:pt x="0" y="0"/>
                </a:moveTo>
                <a:lnTo>
                  <a:pt x="15862" y="0"/>
                </a:lnTo>
                <a:lnTo>
                  <a:pt x="15862" y="7621"/>
                </a:lnTo>
                <a:lnTo>
                  <a:pt x="0" y="76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bk object 46"/>
          <p:cNvSpPr/>
          <p:nvPr/>
        </p:nvSpPr>
        <p:spPr>
          <a:xfrm>
            <a:off x="2515155" y="1409857"/>
            <a:ext cx="16510" cy="1270"/>
          </a:xfrm>
          <a:custGeom>
            <a:avLst/>
            <a:gdLst/>
            <a:ahLst/>
            <a:cxnLst/>
            <a:rect l="l" t="t" r="r" b="b"/>
            <a:pathLst>
              <a:path w="16510" h="1269">
                <a:moveTo>
                  <a:pt x="0" y="0"/>
                </a:moveTo>
                <a:lnTo>
                  <a:pt x="15904" y="0"/>
                </a:lnTo>
                <a:lnTo>
                  <a:pt x="15904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bk object 47"/>
          <p:cNvSpPr/>
          <p:nvPr/>
        </p:nvSpPr>
        <p:spPr>
          <a:xfrm>
            <a:off x="2571720" y="1319673"/>
            <a:ext cx="16510" cy="1270"/>
          </a:xfrm>
          <a:custGeom>
            <a:avLst/>
            <a:gdLst/>
            <a:ahLst/>
            <a:cxnLst/>
            <a:rect l="l" t="t" r="r" b="b"/>
            <a:pathLst>
              <a:path w="16510" h="1269">
                <a:moveTo>
                  <a:pt x="0" y="0"/>
                </a:moveTo>
                <a:lnTo>
                  <a:pt x="16101" y="0"/>
                </a:lnTo>
                <a:lnTo>
                  <a:pt x="16101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bk object 48"/>
          <p:cNvSpPr/>
          <p:nvPr/>
        </p:nvSpPr>
        <p:spPr>
          <a:xfrm>
            <a:off x="2571740" y="1320943"/>
            <a:ext cx="15875" cy="8890"/>
          </a:xfrm>
          <a:custGeom>
            <a:avLst/>
            <a:gdLst/>
            <a:ahLst/>
            <a:cxnLst/>
            <a:rect l="l" t="t" r="r" b="b"/>
            <a:pathLst>
              <a:path w="15875" h="8890">
                <a:moveTo>
                  <a:pt x="0" y="0"/>
                </a:moveTo>
                <a:lnTo>
                  <a:pt x="15878" y="0"/>
                </a:lnTo>
                <a:lnTo>
                  <a:pt x="15878" y="8891"/>
                </a:lnTo>
                <a:lnTo>
                  <a:pt x="0" y="88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bk object 49"/>
          <p:cNvSpPr/>
          <p:nvPr/>
        </p:nvSpPr>
        <p:spPr>
          <a:xfrm>
            <a:off x="2572099" y="1329834"/>
            <a:ext cx="15240" cy="10160"/>
          </a:xfrm>
          <a:custGeom>
            <a:avLst/>
            <a:gdLst/>
            <a:ahLst/>
            <a:cxnLst/>
            <a:rect l="l" t="t" r="r" b="b"/>
            <a:pathLst>
              <a:path w="15239" h="10159">
                <a:moveTo>
                  <a:pt x="0" y="0"/>
                </a:moveTo>
                <a:lnTo>
                  <a:pt x="15242" y="0"/>
                </a:lnTo>
                <a:lnTo>
                  <a:pt x="15242" y="10161"/>
                </a:lnTo>
                <a:lnTo>
                  <a:pt x="0" y="101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bk object 50"/>
          <p:cNvSpPr/>
          <p:nvPr/>
        </p:nvSpPr>
        <p:spPr>
          <a:xfrm>
            <a:off x="2572378" y="1339996"/>
            <a:ext cx="15240" cy="7620"/>
          </a:xfrm>
          <a:custGeom>
            <a:avLst/>
            <a:gdLst/>
            <a:ahLst/>
            <a:cxnLst/>
            <a:rect l="l" t="t" r="r" b="b"/>
            <a:pathLst>
              <a:path w="15239" h="7619">
                <a:moveTo>
                  <a:pt x="0" y="0"/>
                </a:moveTo>
                <a:lnTo>
                  <a:pt x="14842" y="0"/>
                </a:lnTo>
                <a:lnTo>
                  <a:pt x="14842" y="7621"/>
                </a:lnTo>
                <a:lnTo>
                  <a:pt x="0" y="76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bk object 51"/>
          <p:cNvSpPr/>
          <p:nvPr/>
        </p:nvSpPr>
        <p:spPr>
          <a:xfrm>
            <a:off x="2572703" y="1347617"/>
            <a:ext cx="14604" cy="8890"/>
          </a:xfrm>
          <a:custGeom>
            <a:avLst/>
            <a:gdLst/>
            <a:ahLst/>
            <a:cxnLst/>
            <a:rect l="l" t="t" r="r" b="b"/>
            <a:pathLst>
              <a:path w="14605" h="8890">
                <a:moveTo>
                  <a:pt x="0" y="0"/>
                </a:moveTo>
                <a:lnTo>
                  <a:pt x="14479" y="0"/>
                </a:lnTo>
                <a:lnTo>
                  <a:pt x="14479" y="8891"/>
                </a:lnTo>
                <a:lnTo>
                  <a:pt x="0" y="88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bk object 52"/>
          <p:cNvSpPr/>
          <p:nvPr/>
        </p:nvSpPr>
        <p:spPr>
          <a:xfrm>
            <a:off x="2572822" y="1366670"/>
            <a:ext cx="14604" cy="19050"/>
          </a:xfrm>
          <a:custGeom>
            <a:avLst/>
            <a:gdLst/>
            <a:ahLst/>
            <a:cxnLst/>
            <a:rect l="l" t="t" r="r" b="b"/>
            <a:pathLst>
              <a:path w="14605" h="19050">
                <a:moveTo>
                  <a:pt x="0" y="0"/>
                </a:moveTo>
                <a:lnTo>
                  <a:pt x="14387" y="0"/>
                </a:lnTo>
                <a:lnTo>
                  <a:pt x="14387" y="19053"/>
                </a:lnTo>
                <a:lnTo>
                  <a:pt x="0" y="1905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bk object 53"/>
          <p:cNvSpPr/>
          <p:nvPr/>
        </p:nvSpPr>
        <p:spPr>
          <a:xfrm>
            <a:off x="2572633" y="1385723"/>
            <a:ext cx="15240" cy="8890"/>
          </a:xfrm>
          <a:custGeom>
            <a:avLst/>
            <a:gdLst/>
            <a:ahLst/>
            <a:cxnLst/>
            <a:rect l="l" t="t" r="r" b="b"/>
            <a:pathLst>
              <a:path w="15239" h="8890">
                <a:moveTo>
                  <a:pt x="0" y="0"/>
                </a:moveTo>
                <a:lnTo>
                  <a:pt x="14645" y="0"/>
                </a:lnTo>
                <a:lnTo>
                  <a:pt x="14645" y="8891"/>
                </a:lnTo>
                <a:lnTo>
                  <a:pt x="0" y="88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bk object 54"/>
          <p:cNvSpPr/>
          <p:nvPr/>
        </p:nvSpPr>
        <p:spPr>
          <a:xfrm>
            <a:off x="2572424" y="1394615"/>
            <a:ext cx="15240" cy="6350"/>
          </a:xfrm>
          <a:custGeom>
            <a:avLst/>
            <a:gdLst/>
            <a:ahLst/>
            <a:cxnLst/>
            <a:rect l="l" t="t" r="r" b="b"/>
            <a:pathLst>
              <a:path w="15239" h="6350">
                <a:moveTo>
                  <a:pt x="0" y="0"/>
                </a:moveTo>
                <a:lnTo>
                  <a:pt x="14954" y="0"/>
                </a:lnTo>
                <a:lnTo>
                  <a:pt x="14954" y="6351"/>
                </a:lnTo>
                <a:lnTo>
                  <a:pt x="0" y="63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bk object 55"/>
          <p:cNvSpPr/>
          <p:nvPr/>
        </p:nvSpPr>
        <p:spPr>
          <a:xfrm>
            <a:off x="2572320" y="1400966"/>
            <a:ext cx="15240" cy="1270"/>
          </a:xfrm>
          <a:custGeom>
            <a:avLst/>
            <a:gdLst/>
            <a:ahLst/>
            <a:cxnLst/>
            <a:rect l="l" t="t" r="r" b="b"/>
            <a:pathLst>
              <a:path w="15239" h="1269">
                <a:moveTo>
                  <a:pt x="0" y="0"/>
                </a:moveTo>
                <a:lnTo>
                  <a:pt x="15163" y="0"/>
                </a:lnTo>
                <a:lnTo>
                  <a:pt x="15163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bk object 56"/>
          <p:cNvSpPr/>
          <p:nvPr/>
        </p:nvSpPr>
        <p:spPr>
          <a:xfrm>
            <a:off x="2572256" y="1402236"/>
            <a:ext cx="15875" cy="7620"/>
          </a:xfrm>
          <a:custGeom>
            <a:avLst/>
            <a:gdLst/>
            <a:ahLst/>
            <a:cxnLst/>
            <a:rect l="l" t="t" r="r" b="b"/>
            <a:pathLst>
              <a:path w="15875" h="7619">
                <a:moveTo>
                  <a:pt x="0" y="0"/>
                </a:moveTo>
                <a:lnTo>
                  <a:pt x="15418" y="0"/>
                </a:lnTo>
                <a:lnTo>
                  <a:pt x="15418" y="7621"/>
                </a:lnTo>
                <a:lnTo>
                  <a:pt x="0" y="76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bk object 57"/>
          <p:cNvSpPr/>
          <p:nvPr/>
        </p:nvSpPr>
        <p:spPr>
          <a:xfrm>
            <a:off x="2572246" y="1409857"/>
            <a:ext cx="15240" cy="1270"/>
          </a:xfrm>
          <a:custGeom>
            <a:avLst/>
            <a:gdLst/>
            <a:ahLst/>
            <a:cxnLst/>
            <a:rect l="l" t="t" r="r" b="b"/>
            <a:pathLst>
              <a:path w="15239" h="1269">
                <a:moveTo>
                  <a:pt x="0" y="0"/>
                </a:moveTo>
                <a:lnTo>
                  <a:pt x="15225" y="0"/>
                </a:lnTo>
                <a:lnTo>
                  <a:pt x="15225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bk object 58"/>
          <p:cNvSpPr/>
          <p:nvPr/>
        </p:nvSpPr>
        <p:spPr>
          <a:xfrm>
            <a:off x="2655119" y="1319345"/>
            <a:ext cx="56515" cy="92075"/>
          </a:xfrm>
          <a:custGeom>
            <a:avLst/>
            <a:gdLst/>
            <a:ahLst/>
            <a:cxnLst/>
            <a:rect l="l" t="t" r="r" b="b"/>
            <a:pathLst>
              <a:path w="56514" h="92075">
                <a:moveTo>
                  <a:pt x="54372" y="91782"/>
                </a:moveTo>
                <a:lnTo>
                  <a:pt x="679" y="91782"/>
                </a:lnTo>
                <a:lnTo>
                  <a:pt x="0" y="91102"/>
                </a:lnTo>
                <a:lnTo>
                  <a:pt x="392" y="76931"/>
                </a:lnTo>
                <a:lnTo>
                  <a:pt x="594" y="62887"/>
                </a:lnTo>
                <a:lnTo>
                  <a:pt x="592" y="17910"/>
                </a:lnTo>
                <a:lnTo>
                  <a:pt x="392" y="9624"/>
                </a:lnTo>
                <a:lnTo>
                  <a:pt x="0" y="1359"/>
                </a:lnTo>
                <a:lnTo>
                  <a:pt x="679" y="0"/>
                </a:lnTo>
                <a:lnTo>
                  <a:pt x="55051" y="0"/>
                </a:lnTo>
                <a:lnTo>
                  <a:pt x="55731" y="679"/>
                </a:lnTo>
                <a:lnTo>
                  <a:pt x="55731" y="4079"/>
                </a:lnTo>
                <a:lnTo>
                  <a:pt x="55051" y="7478"/>
                </a:lnTo>
                <a:lnTo>
                  <a:pt x="55051" y="10877"/>
                </a:lnTo>
                <a:lnTo>
                  <a:pt x="15632" y="10877"/>
                </a:lnTo>
                <a:lnTo>
                  <a:pt x="15522" y="18016"/>
                </a:lnTo>
                <a:lnTo>
                  <a:pt x="15058" y="31720"/>
                </a:lnTo>
                <a:lnTo>
                  <a:pt x="14952" y="38752"/>
                </a:lnTo>
                <a:lnTo>
                  <a:pt x="51993" y="38752"/>
                </a:lnTo>
                <a:lnTo>
                  <a:pt x="52333" y="39432"/>
                </a:lnTo>
                <a:lnTo>
                  <a:pt x="52333" y="42151"/>
                </a:lnTo>
                <a:lnTo>
                  <a:pt x="51653" y="45551"/>
                </a:lnTo>
                <a:lnTo>
                  <a:pt x="51653" y="48950"/>
                </a:lnTo>
                <a:lnTo>
                  <a:pt x="51313" y="49630"/>
                </a:lnTo>
                <a:lnTo>
                  <a:pt x="14952" y="49630"/>
                </a:lnTo>
                <a:lnTo>
                  <a:pt x="14952" y="80904"/>
                </a:lnTo>
                <a:lnTo>
                  <a:pt x="56411" y="80904"/>
                </a:lnTo>
                <a:lnTo>
                  <a:pt x="55731" y="84303"/>
                </a:lnTo>
                <a:lnTo>
                  <a:pt x="55731" y="90422"/>
                </a:lnTo>
                <a:lnTo>
                  <a:pt x="54372" y="91782"/>
                </a:lnTo>
                <a:close/>
              </a:path>
              <a:path w="56514" h="92075">
                <a:moveTo>
                  <a:pt x="54372" y="11557"/>
                </a:moveTo>
                <a:lnTo>
                  <a:pt x="44687" y="11451"/>
                </a:lnTo>
                <a:lnTo>
                  <a:pt x="25317" y="10984"/>
                </a:lnTo>
                <a:lnTo>
                  <a:pt x="15632" y="10877"/>
                </a:lnTo>
                <a:lnTo>
                  <a:pt x="55051" y="10877"/>
                </a:lnTo>
                <a:lnTo>
                  <a:pt x="54372" y="11557"/>
                </a:lnTo>
                <a:close/>
              </a:path>
              <a:path w="56514" h="92075">
                <a:moveTo>
                  <a:pt x="51993" y="38752"/>
                </a:moveTo>
                <a:lnTo>
                  <a:pt x="44177" y="38752"/>
                </a:lnTo>
                <a:lnTo>
                  <a:pt x="51653" y="38072"/>
                </a:lnTo>
                <a:lnTo>
                  <a:pt x="51993" y="38752"/>
                </a:lnTo>
                <a:close/>
              </a:path>
              <a:path w="56514" h="92075">
                <a:moveTo>
                  <a:pt x="50973" y="50310"/>
                </a:moveTo>
                <a:lnTo>
                  <a:pt x="43837" y="49917"/>
                </a:lnTo>
                <a:lnTo>
                  <a:pt x="36701" y="49715"/>
                </a:lnTo>
                <a:lnTo>
                  <a:pt x="22428" y="49630"/>
                </a:lnTo>
                <a:lnTo>
                  <a:pt x="51313" y="49630"/>
                </a:lnTo>
                <a:lnTo>
                  <a:pt x="50973" y="50310"/>
                </a:lnTo>
                <a:close/>
              </a:path>
              <a:path w="56514" h="92075">
                <a:moveTo>
                  <a:pt x="56411" y="80904"/>
                </a:moveTo>
                <a:lnTo>
                  <a:pt x="22428" y="80904"/>
                </a:lnTo>
                <a:lnTo>
                  <a:pt x="30595" y="80798"/>
                </a:lnTo>
                <a:lnTo>
                  <a:pt x="47182" y="80330"/>
                </a:lnTo>
                <a:lnTo>
                  <a:pt x="55731" y="80224"/>
                </a:lnTo>
                <a:lnTo>
                  <a:pt x="56411" y="80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bk object 59"/>
          <p:cNvSpPr/>
          <p:nvPr/>
        </p:nvSpPr>
        <p:spPr>
          <a:xfrm>
            <a:off x="2835227" y="1317306"/>
            <a:ext cx="59690" cy="95250"/>
          </a:xfrm>
          <a:custGeom>
            <a:avLst/>
            <a:gdLst/>
            <a:ahLst/>
            <a:cxnLst/>
            <a:rect l="l" t="t" r="r" b="b"/>
            <a:pathLst>
              <a:path w="59689" h="95250">
                <a:moveTo>
                  <a:pt x="52751" y="84303"/>
                </a:moveTo>
                <a:lnTo>
                  <a:pt x="34662" y="84303"/>
                </a:lnTo>
                <a:lnTo>
                  <a:pt x="44078" y="80266"/>
                </a:lnTo>
                <a:lnTo>
                  <a:pt x="44177" y="69346"/>
                </a:lnTo>
                <a:lnTo>
                  <a:pt x="37274" y="58330"/>
                </a:lnTo>
                <a:lnTo>
                  <a:pt x="22088" y="51075"/>
                </a:lnTo>
                <a:lnTo>
                  <a:pt x="6902" y="41907"/>
                </a:lnTo>
                <a:lnTo>
                  <a:pt x="0" y="25155"/>
                </a:lnTo>
                <a:lnTo>
                  <a:pt x="2686" y="13767"/>
                </a:lnTo>
                <a:lnTo>
                  <a:pt x="9770" y="5948"/>
                </a:lnTo>
                <a:lnTo>
                  <a:pt x="19784" y="1444"/>
                </a:lnTo>
                <a:lnTo>
                  <a:pt x="31264" y="0"/>
                </a:lnTo>
                <a:lnTo>
                  <a:pt x="39419" y="0"/>
                </a:lnTo>
                <a:lnTo>
                  <a:pt x="46896" y="1359"/>
                </a:lnTo>
                <a:lnTo>
                  <a:pt x="54372" y="4759"/>
                </a:lnTo>
                <a:lnTo>
                  <a:pt x="55051" y="5438"/>
                </a:lnTo>
                <a:lnTo>
                  <a:pt x="55051" y="9518"/>
                </a:lnTo>
                <a:lnTo>
                  <a:pt x="54644" y="11557"/>
                </a:lnTo>
                <a:lnTo>
                  <a:pt x="23787" y="11557"/>
                </a:lnTo>
                <a:lnTo>
                  <a:pt x="14272" y="14957"/>
                </a:lnTo>
                <a:lnTo>
                  <a:pt x="14272" y="23795"/>
                </a:lnTo>
                <a:lnTo>
                  <a:pt x="21281" y="34333"/>
                </a:lnTo>
                <a:lnTo>
                  <a:pt x="36701" y="41301"/>
                </a:lnTo>
                <a:lnTo>
                  <a:pt x="52120" y="50565"/>
                </a:lnTo>
                <a:lnTo>
                  <a:pt x="59129" y="67986"/>
                </a:lnTo>
                <a:lnTo>
                  <a:pt x="56315" y="80266"/>
                </a:lnTo>
                <a:lnTo>
                  <a:pt x="52751" y="84303"/>
                </a:lnTo>
                <a:close/>
              </a:path>
              <a:path w="59689" h="95250">
                <a:moveTo>
                  <a:pt x="53012" y="17676"/>
                </a:moveTo>
                <a:lnTo>
                  <a:pt x="46216" y="13597"/>
                </a:lnTo>
                <a:lnTo>
                  <a:pt x="40099" y="11557"/>
                </a:lnTo>
                <a:lnTo>
                  <a:pt x="54644" y="11557"/>
                </a:lnTo>
                <a:lnTo>
                  <a:pt x="54372" y="12917"/>
                </a:lnTo>
                <a:lnTo>
                  <a:pt x="54372" y="16996"/>
                </a:lnTo>
                <a:lnTo>
                  <a:pt x="53012" y="17676"/>
                </a:lnTo>
                <a:close/>
              </a:path>
              <a:path w="59689" h="95250">
                <a:moveTo>
                  <a:pt x="25826" y="95181"/>
                </a:moveTo>
                <a:lnTo>
                  <a:pt x="0" y="89062"/>
                </a:lnTo>
                <a:lnTo>
                  <a:pt x="679" y="84983"/>
                </a:lnTo>
                <a:lnTo>
                  <a:pt x="679" y="76825"/>
                </a:lnTo>
                <a:lnTo>
                  <a:pt x="2718" y="76145"/>
                </a:lnTo>
                <a:lnTo>
                  <a:pt x="9515" y="81584"/>
                </a:lnTo>
                <a:lnTo>
                  <a:pt x="16311" y="84303"/>
                </a:lnTo>
                <a:lnTo>
                  <a:pt x="52751" y="84303"/>
                </a:lnTo>
                <a:lnTo>
                  <a:pt x="48850" y="88722"/>
                </a:lnTo>
                <a:lnTo>
                  <a:pt x="38198" y="93609"/>
                </a:lnTo>
                <a:lnTo>
                  <a:pt x="25826" y="951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bk object 60"/>
          <p:cNvSpPr/>
          <p:nvPr/>
        </p:nvSpPr>
        <p:spPr>
          <a:xfrm>
            <a:off x="2949073" y="1319382"/>
            <a:ext cx="64769" cy="1270"/>
          </a:xfrm>
          <a:custGeom>
            <a:avLst/>
            <a:gdLst/>
            <a:ahLst/>
            <a:cxnLst/>
            <a:rect l="l" t="t" r="r" b="b"/>
            <a:pathLst>
              <a:path w="64769" h="1269">
                <a:moveTo>
                  <a:pt x="0" y="0"/>
                </a:moveTo>
                <a:lnTo>
                  <a:pt x="64214" y="0"/>
                </a:lnTo>
                <a:lnTo>
                  <a:pt x="64214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bk object 61"/>
          <p:cNvSpPr/>
          <p:nvPr/>
        </p:nvSpPr>
        <p:spPr>
          <a:xfrm>
            <a:off x="2948729" y="1320652"/>
            <a:ext cx="64769" cy="2540"/>
          </a:xfrm>
          <a:custGeom>
            <a:avLst/>
            <a:gdLst/>
            <a:ahLst/>
            <a:cxnLst/>
            <a:rect l="l" t="t" r="r" b="b"/>
            <a:pathLst>
              <a:path w="64769" h="2540">
                <a:moveTo>
                  <a:pt x="0" y="0"/>
                </a:moveTo>
                <a:lnTo>
                  <a:pt x="64187" y="0"/>
                </a:lnTo>
                <a:lnTo>
                  <a:pt x="64187" y="2540"/>
                </a:lnTo>
                <a:lnTo>
                  <a:pt x="0" y="25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bk object 62"/>
          <p:cNvSpPr/>
          <p:nvPr/>
        </p:nvSpPr>
        <p:spPr>
          <a:xfrm>
            <a:off x="2948395" y="1323192"/>
            <a:ext cx="64769" cy="3810"/>
          </a:xfrm>
          <a:custGeom>
            <a:avLst/>
            <a:gdLst/>
            <a:ahLst/>
            <a:cxnLst/>
            <a:rect l="l" t="t" r="r" b="b"/>
            <a:pathLst>
              <a:path w="64769" h="3809">
                <a:moveTo>
                  <a:pt x="0" y="0"/>
                </a:moveTo>
                <a:lnTo>
                  <a:pt x="64221" y="0"/>
                </a:lnTo>
                <a:lnTo>
                  <a:pt x="64221" y="3810"/>
                </a:lnTo>
                <a:lnTo>
                  <a:pt x="0" y="38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bk object 63"/>
          <p:cNvSpPr/>
          <p:nvPr/>
        </p:nvSpPr>
        <p:spPr>
          <a:xfrm>
            <a:off x="2948050" y="1327003"/>
            <a:ext cx="64769" cy="2540"/>
          </a:xfrm>
          <a:custGeom>
            <a:avLst/>
            <a:gdLst/>
            <a:ahLst/>
            <a:cxnLst/>
            <a:rect l="l" t="t" r="r" b="b"/>
            <a:pathLst>
              <a:path w="64769" h="2540">
                <a:moveTo>
                  <a:pt x="0" y="0"/>
                </a:moveTo>
                <a:lnTo>
                  <a:pt x="64567" y="0"/>
                </a:lnTo>
                <a:lnTo>
                  <a:pt x="64567" y="2540"/>
                </a:lnTo>
                <a:lnTo>
                  <a:pt x="0" y="25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bk object 64"/>
          <p:cNvSpPr/>
          <p:nvPr/>
        </p:nvSpPr>
        <p:spPr>
          <a:xfrm>
            <a:off x="2948050" y="1329543"/>
            <a:ext cx="64769" cy="1270"/>
          </a:xfrm>
          <a:custGeom>
            <a:avLst/>
            <a:gdLst/>
            <a:ahLst/>
            <a:cxnLst/>
            <a:rect l="l" t="t" r="r" b="b"/>
            <a:pathLst>
              <a:path w="64769" h="1269">
                <a:moveTo>
                  <a:pt x="0" y="0"/>
                </a:moveTo>
                <a:lnTo>
                  <a:pt x="64249" y="0"/>
                </a:lnTo>
                <a:lnTo>
                  <a:pt x="64249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bk object 65"/>
          <p:cNvSpPr/>
          <p:nvPr/>
        </p:nvSpPr>
        <p:spPr>
          <a:xfrm>
            <a:off x="2972744" y="1330813"/>
            <a:ext cx="15875" cy="6350"/>
          </a:xfrm>
          <a:custGeom>
            <a:avLst/>
            <a:gdLst/>
            <a:ahLst/>
            <a:cxnLst/>
            <a:rect l="l" t="t" r="r" b="b"/>
            <a:pathLst>
              <a:path w="15875" h="6350">
                <a:moveTo>
                  <a:pt x="0" y="0"/>
                </a:moveTo>
                <a:lnTo>
                  <a:pt x="15292" y="0"/>
                </a:lnTo>
                <a:lnTo>
                  <a:pt x="15292" y="6351"/>
                </a:lnTo>
                <a:lnTo>
                  <a:pt x="0" y="63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bk object 66"/>
          <p:cNvSpPr/>
          <p:nvPr/>
        </p:nvSpPr>
        <p:spPr>
          <a:xfrm>
            <a:off x="2973023" y="1337164"/>
            <a:ext cx="15240" cy="6350"/>
          </a:xfrm>
          <a:custGeom>
            <a:avLst/>
            <a:gdLst/>
            <a:ahLst/>
            <a:cxnLst/>
            <a:rect l="l" t="t" r="r" b="b"/>
            <a:pathLst>
              <a:path w="15239" h="6350">
                <a:moveTo>
                  <a:pt x="0" y="0"/>
                </a:moveTo>
                <a:lnTo>
                  <a:pt x="14915" y="0"/>
                </a:lnTo>
                <a:lnTo>
                  <a:pt x="14915" y="6351"/>
                </a:lnTo>
                <a:lnTo>
                  <a:pt x="0" y="63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bk object 67"/>
          <p:cNvSpPr/>
          <p:nvPr/>
        </p:nvSpPr>
        <p:spPr>
          <a:xfrm>
            <a:off x="2973105" y="1343515"/>
            <a:ext cx="15240" cy="6350"/>
          </a:xfrm>
          <a:custGeom>
            <a:avLst/>
            <a:gdLst/>
            <a:ahLst/>
            <a:cxnLst/>
            <a:rect l="l" t="t" r="r" b="b"/>
            <a:pathLst>
              <a:path w="15239" h="6350">
                <a:moveTo>
                  <a:pt x="0" y="0"/>
                </a:moveTo>
                <a:lnTo>
                  <a:pt x="14806" y="0"/>
                </a:lnTo>
                <a:lnTo>
                  <a:pt x="14806" y="6351"/>
                </a:lnTo>
                <a:lnTo>
                  <a:pt x="0" y="63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bk object 68"/>
          <p:cNvSpPr/>
          <p:nvPr/>
        </p:nvSpPr>
        <p:spPr>
          <a:xfrm>
            <a:off x="2973091" y="1349866"/>
            <a:ext cx="15240" cy="8890"/>
          </a:xfrm>
          <a:custGeom>
            <a:avLst/>
            <a:gdLst/>
            <a:ahLst/>
            <a:cxnLst/>
            <a:rect l="l" t="t" r="r" b="b"/>
            <a:pathLst>
              <a:path w="15239" h="8890">
                <a:moveTo>
                  <a:pt x="0" y="0"/>
                </a:moveTo>
                <a:lnTo>
                  <a:pt x="14888" y="0"/>
                </a:lnTo>
                <a:lnTo>
                  <a:pt x="14888" y="8891"/>
                </a:lnTo>
                <a:lnTo>
                  <a:pt x="0" y="88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bk object 69"/>
          <p:cNvSpPr/>
          <p:nvPr/>
        </p:nvSpPr>
        <p:spPr>
          <a:xfrm>
            <a:off x="2973054" y="1358758"/>
            <a:ext cx="15240" cy="30480"/>
          </a:xfrm>
          <a:custGeom>
            <a:avLst/>
            <a:gdLst/>
            <a:ahLst/>
            <a:cxnLst/>
            <a:rect l="l" t="t" r="r" b="b"/>
            <a:pathLst>
              <a:path w="15239" h="30480">
                <a:moveTo>
                  <a:pt x="0" y="0"/>
                </a:moveTo>
                <a:lnTo>
                  <a:pt x="15090" y="0"/>
                </a:lnTo>
                <a:lnTo>
                  <a:pt x="15090" y="30484"/>
                </a:lnTo>
                <a:lnTo>
                  <a:pt x="0" y="304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bk object 70"/>
          <p:cNvSpPr/>
          <p:nvPr/>
        </p:nvSpPr>
        <p:spPr>
          <a:xfrm>
            <a:off x="2972966" y="1389243"/>
            <a:ext cx="15875" cy="7620"/>
          </a:xfrm>
          <a:custGeom>
            <a:avLst/>
            <a:gdLst/>
            <a:ahLst/>
            <a:cxnLst/>
            <a:rect l="l" t="t" r="r" b="b"/>
            <a:pathLst>
              <a:path w="15875" h="7619">
                <a:moveTo>
                  <a:pt x="0" y="0"/>
                </a:moveTo>
                <a:lnTo>
                  <a:pt x="15346" y="0"/>
                </a:lnTo>
                <a:lnTo>
                  <a:pt x="15346" y="7621"/>
                </a:lnTo>
                <a:lnTo>
                  <a:pt x="0" y="76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bk object 71"/>
          <p:cNvSpPr/>
          <p:nvPr/>
        </p:nvSpPr>
        <p:spPr>
          <a:xfrm>
            <a:off x="2972871" y="1396864"/>
            <a:ext cx="15875" cy="2540"/>
          </a:xfrm>
          <a:custGeom>
            <a:avLst/>
            <a:gdLst/>
            <a:ahLst/>
            <a:cxnLst/>
            <a:rect l="l" t="t" r="r" b="b"/>
            <a:pathLst>
              <a:path w="15875" h="2540">
                <a:moveTo>
                  <a:pt x="0" y="0"/>
                </a:moveTo>
                <a:lnTo>
                  <a:pt x="15538" y="0"/>
                </a:lnTo>
                <a:lnTo>
                  <a:pt x="15538" y="2540"/>
                </a:lnTo>
                <a:lnTo>
                  <a:pt x="0" y="25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bk object 72"/>
          <p:cNvSpPr/>
          <p:nvPr/>
        </p:nvSpPr>
        <p:spPr>
          <a:xfrm>
            <a:off x="2972689" y="1399404"/>
            <a:ext cx="16510" cy="10160"/>
          </a:xfrm>
          <a:custGeom>
            <a:avLst/>
            <a:gdLst/>
            <a:ahLst/>
            <a:cxnLst/>
            <a:rect l="l" t="t" r="r" b="b"/>
            <a:pathLst>
              <a:path w="16510" h="10159">
                <a:moveTo>
                  <a:pt x="0" y="0"/>
                </a:moveTo>
                <a:lnTo>
                  <a:pt x="15938" y="0"/>
                </a:lnTo>
                <a:lnTo>
                  <a:pt x="15938" y="10161"/>
                </a:lnTo>
                <a:lnTo>
                  <a:pt x="0" y="101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bk object 73"/>
          <p:cNvSpPr/>
          <p:nvPr/>
        </p:nvSpPr>
        <p:spPr>
          <a:xfrm>
            <a:off x="2972524" y="1409566"/>
            <a:ext cx="16510" cy="1270"/>
          </a:xfrm>
          <a:custGeom>
            <a:avLst/>
            <a:gdLst/>
            <a:ahLst/>
            <a:cxnLst/>
            <a:rect l="l" t="t" r="r" b="b"/>
            <a:pathLst>
              <a:path w="16510" h="1269">
                <a:moveTo>
                  <a:pt x="0" y="0"/>
                </a:moveTo>
                <a:lnTo>
                  <a:pt x="16087" y="0"/>
                </a:lnTo>
                <a:lnTo>
                  <a:pt x="16087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bk object 74"/>
          <p:cNvSpPr/>
          <p:nvPr/>
        </p:nvSpPr>
        <p:spPr>
          <a:xfrm>
            <a:off x="3003781" y="1330223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69">
                <a:moveTo>
                  <a:pt x="8155" y="679"/>
                </a:moveTo>
                <a:lnTo>
                  <a:pt x="0" y="0"/>
                </a:lnTo>
                <a:lnTo>
                  <a:pt x="8495" y="0"/>
                </a:lnTo>
                <a:lnTo>
                  <a:pt x="8155" y="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bk object 75"/>
          <p:cNvSpPr/>
          <p:nvPr/>
        </p:nvSpPr>
        <p:spPr>
          <a:xfrm>
            <a:off x="3054755" y="1319345"/>
            <a:ext cx="78160" cy="917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bk object 76"/>
          <p:cNvSpPr/>
          <p:nvPr/>
        </p:nvSpPr>
        <p:spPr>
          <a:xfrm>
            <a:off x="3175398" y="1319382"/>
            <a:ext cx="65405" cy="1270"/>
          </a:xfrm>
          <a:custGeom>
            <a:avLst/>
            <a:gdLst/>
            <a:ahLst/>
            <a:cxnLst/>
            <a:rect l="l" t="t" r="r" b="b"/>
            <a:pathLst>
              <a:path w="65405" h="1269">
                <a:moveTo>
                  <a:pt x="0" y="0"/>
                </a:moveTo>
                <a:lnTo>
                  <a:pt x="64894" y="0"/>
                </a:lnTo>
                <a:lnTo>
                  <a:pt x="64894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bk object 77"/>
          <p:cNvSpPr/>
          <p:nvPr/>
        </p:nvSpPr>
        <p:spPr>
          <a:xfrm>
            <a:off x="3175054" y="1320652"/>
            <a:ext cx="65405" cy="2540"/>
          </a:xfrm>
          <a:custGeom>
            <a:avLst/>
            <a:gdLst/>
            <a:ahLst/>
            <a:cxnLst/>
            <a:rect l="l" t="t" r="r" b="b"/>
            <a:pathLst>
              <a:path w="65405" h="2540">
                <a:moveTo>
                  <a:pt x="0" y="0"/>
                </a:moveTo>
                <a:lnTo>
                  <a:pt x="64867" y="0"/>
                </a:lnTo>
                <a:lnTo>
                  <a:pt x="64867" y="2540"/>
                </a:lnTo>
                <a:lnTo>
                  <a:pt x="0" y="25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bk object 78"/>
          <p:cNvSpPr/>
          <p:nvPr/>
        </p:nvSpPr>
        <p:spPr>
          <a:xfrm>
            <a:off x="3175054" y="1323192"/>
            <a:ext cx="64769" cy="6350"/>
          </a:xfrm>
          <a:custGeom>
            <a:avLst/>
            <a:gdLst/>
            <a:ahLst/>
            <a:cxnLst/>
            <a:rect l="l" t="t" r="r" b="b"/>
            <a:pathLst>
              <a:path w="64769" h="6350">
                <a:moveTo>
                  <a:pt x="0" y="0"/>
                </a:moveTo>
                <a:lnTo>
                  <a:pt x="64567" y="0"/>
                </a:lnTo>
                <a:lnTo>
                  <a:pt x="64567" y="6351"/>
                </a:lnTo>
                <a:lnTo>
                  <a:pt x="0" y="63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bk object 79"/>
          <p:cNvSpPr/>
          <p:nvPr/>
        </p:nvSpPr>
        <p:spPr>
          <a:xfrm>
            <a:off x="3175054" y="1329543"/>
            <a:ext cx="64769" cy="1270"/>
          </a:xfrm>
          <a:custGeom>
            <a:avLst/>
            <a:gdLst/>
            <a:ahLst/>
            <a:cxnLst/>
            <a:rect l="l" t="t" r="r" b="b"/>
            <a:pathLst>
              <a:path w="64769" h="1269">
                <a:moveTo>
                  <a:pt x="0" y="0"/>
                </a:moveTo>
                <a:lnTo>
                  <a:pt x="64249" y="0"/>
                </a:lnTo>
                <a:lnTo>
                  <a:pt x="64249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bk object 80"/>
          <p:cNvSpPr/>
          <p:nvPr/>
        </p:nvSpPr>
        <p:spPr>
          <a:xfrm>
            <a:off x="3199748" y="1330813"/>
            <a:ext cx="15875" cy="6350"/>
          </a:xfrm>
          <a:custGeom>
            <a:avLst/>
            <a:gdLst/>
            <a:ahLst/>
            <a:cxnLst/>
            <a:rect l="l" t="t" r="r" b="b"/>
            <a:pathLst>
              <a:path w="15875" h="6350">
                <a:moveTo>
                  <a:pt x="0" y="0"/>
                </a:moveTo>
                <a:lnTo>
                  <a:pt x="15250" y="0"/>
                </a:lnTo>
                <a:lnTo>
                  <a:pt x="15250" y="6351"/>
                </a:lnTo>
                <a:lnTo>
                  <a:pt x="0" y="63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bk object 81"/>
          <p:cNvSpPr/>
          <p:nvPr/>
        </p:nvSpPr>
        <p:spPr>
          <a:xfrm>
            <a:off x="3199968" y="1337164"/>
            <a:ext cx="15240" cy="2540"/>
          </a:xfrm>
          <a:custGeom>
            <a:avLst/>
            <a:gdLst/>
            <a:ahLst/>
            <a:cxnLst/>
            <a:rect l="l" t="t" r="r" b="b"/>
            <a:pathLst>
              <a:path w="15239" h="2540">
                <a:moveTo>
                  <a:pt x="0" y="0"/>
                </a:moveTo>
                <a:lnTo>
                  <a:pt x="14849" y="0"/>
                </a:lnTo>
                <a:lnTo>
                  <a:pt x="14849" y="2540"/>
                </a:lnTo>
                <a:lnTo>
                  <a:pt x="0" y="25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bk object 82"/>
          <p:cNvSpPr/>
          <p:nvPr/>
        </p:nvSpPr>
        <p:spPr>
          <a:xfrm>
            <a:off x="3200068" y="1339705"/>
            <a:ext cx="15240" cy="3810"/>
          </a:xfrm>
          <a:custGeom>
            <a:avLst/>
            <a:gdLst/>
            <a:ahLst/>
            <a:cxnLst/>
            <a:rect l="l" t="t" r="r" b="b"/>
            <a:pathLst>
              <a:path w="15239" h="3809">
                <a:moveTo>
                  <a:pt x="0" y="0"/>
                </a:moveTo>
                <a:lnTo>
                  <a:pt x="14654" y="0"/>
                </a:lnTo>
                <a:lnTo>
                  <a:pt x="14654" y="3810"/>
                </a:lnTo>
                <a:lnTo>
                  <a:pt x="0" y="38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bk object 83"/>
          <p:cNvSpPr/>
          <p:nvPr/>
        </p:nvSpPr>
        <p:spPr>
          <a:xfrm>
            <a:off x="3200109" y="1343515"/>
            <a:ext cx="14604" cy="6350"/>
          </a:xfrm>
          <a:custGeom>
            <a:avLst/>
            <a:gdLst/>
            <a:ahLst/>
            <a:cxnLst/>
            <a:rect l="l" t="t" r="r" b="b"/>
            <a:pathLst>
              <a:path w="14605" h="6350">
                <a:moveTo>
                  <a:pt x="0" y="0"/>
                </a:moveTo>
                <a:lnTo>
                  <a:pt x="14504" y="0"/>
                </a:lnTo>
                <a:lnTo>
                  <a:pt x="14504" y="6351"/>
                </a:lnTo>
                <a:lnTo>
                  <a:pt x="0" y="63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bk object 84"/>
          <p:cNvSpPr/>
          <p:nvPr/>
        </p:nvSpPr>
        <p:spPr>
          <a:xfrm>
            <a:off x="3200076" y="1349866"/>
            <a:ext cx="14604" cy="29209"/>
          </a:xfrm>
          <a:custGeom>
            <a:avLst/>
            <a:gdLst/>
            <a:ahLst/>
            <a:cxnLst/>
            <a:rect l="l" t="t" r="r" b="b"/>
            <a:pathLst>
              <a:path w="14605" h="29209">
                <a:moveTo>
                  <a:pt x="0" y="0"/>
                </a:moveTo>
                <a:lnTo>
                  <a:pt x="14499" y="0"/>
                </a:lnTo>
                <a:lnTo>
                  <a:pt x="14499" y="29214"/>
                </a:lnTo>
                <a:lnTo>
                  <a:pt x="0" y="2921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bk object 85"/>
          <p:cNvSpPr/>
          <p:nvPr/>
        </p:nvSpPr>
        <p:spPr>
          <a:xfrm>
            <a:off x="3200039" y="1379081"/>
            <a:ext cx="15240" cy="10160"/>
          </a:xfrm>
          <a:custGeom>
            <a:avLst/>
            <a:gdLst/>
            <a:ahLst/>
            <a:cxnLst/>
            <a:rect l="l" t="t" r="r" b="b"/>
            <a:pathLst>
              <a:path w="15239" h="10159">
                <a:moveTo>
                  <a:pt x="0" y="0"/>
                </a:moveTo>
                <a:lnTo>
                  <a:pt x="14715" y="0"/>
                </a:lnTo>
                <a:lnTo>
                  <a:pt x="14715" y="10161"/>
                </a:lnTo>
                <a:lnTo>
                  <a:pt x="0" y="101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bk object 86"/>
          <p:cNvSpPr/>
          <p:nvPr/>
        </p:nvSpPr>
        <p:spPr>
          <a:xfrm>
            <a:off x="3199970" y="1389243"/>
            <a:ext cx="15240" cy="7620"/>
          </a:xfrm>
          <a:custGeom>
            <a:avLst/>
            <a:gdLst/>
            <a:ahLst/>
            <a:cxnLst/>
            <a:rect l="l" t="t" r="r" b="b"/>
            <a:pathLst>
              <a:path w="15239" h="7619">
                <a:moveTo>
                  <a:pt x="0" y="0"/>
                </a:moveTo>
                <a:lnTo>
                  <a:pt x="15096" y="0"/>
                </a:lnTo>
                <a:lnTo>
                  <a:pt x="15096" y="7621"/>
                </a:lnTo>
                <a:lnTo>
                  <a:pt x="0" y="76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bk object 87"/>
          <p:cNvSpPr/>
          <p:nvPr/>
        </p:nvSpPr>
        <p:spPr>
          <a:xfrm>
            <a:off x="3199876" y="1396864"/>
            <a:ext cx="15875" cy="2540"/>
          </a:xfrm>
          <a:custGeom>
            <a:avLst/>
            <a:gdLst/>
            <a:ahLst/>
            <a:cxnLst/>
            <a:rect l="l" t="t" r="r" b="b"/>
            <a:pathLst>
              <a:path w="15875" h="2540">
                <a:moveTo>
                  <a:pt x="0" y="0"/>
                </a:moveTo>
                <a:lnTo>
                  <a:pt x="15402" y="0"/>
                </a:lnTo>
                <a:lnTo>
                  <a:pt x="15402" y="2540"/>
                </a:lnTo>
                <a:lnTo>
                  <a:pt x="0" y="25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bk object 88"/>
          <p:cNvSpPr/>
          <p:nvPr/>
        </p:nvSpPr>
        <p:spPr>
          <a:xfrm>
            <a:off x="3199693" y="1399404"/>
            <a:ext cx="16510" cy="10160"/>
          </a:xfrm>
          <a:custGeom>
            <a:avLst/>
            <a:gdLst/>
            <a:ahLst/>
            <a:cxnLst/>
            <a:rect l="l" t="t" r="r" b="b"/>
            <a:pathLst>
              <a:path w="16510" h="10159">
                <a:moveTo>
                  <a:pt x="0" y="0"/>
                </a:moveTo>
                <a:lnTo>
                  <a:pt x="15884" y="0"/>
                </a:lnTo>
                <a:lnTo>
                  <a:pt x="15884" y="10161"/>
                </a:lnTo>
                <a:lnTo>
                  <a:pt x="0" y="101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bk object 89"/>
          <p:cNvSpPr/>
          <p:nvPr/>
        </p:nvSpPr>
        <p:spPr>
          <a:xfrm>
            <a:off x="3199528" y="1409566"/>
            <a:ext cx="16510" cy="1270"/>
          </a:xfrm>
          <a:custGeom>
            <a:avLst/>
            <a:gdLst/>
            <a:ahLst/>
            <a:cxnLst/>
            <a:rect l="l" t="t" r="r" b="b"/>
            <a:pathLst>
              <a:path w="16510" h="1269">
                <a:moveTo>
                  <a:pt x="0" y="0"/>
                </a:moveTo>
                <a:lnTo>
                  <a:pt x="16087" y="0"/>
                </a:lnTo>
                <a:lnTo>
                  <a:pt x="16087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bk object 90"/>
          <p:cNvSpPr/>
          <p:nvPr/>
        </p:nvSpPr>
        <p:spPr>
          <a:xfrm>
            <a:off x="3230785" y="1330223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69">
                <a:moveTo>
                  <a:pt x="8155" y="679"/>
                </a:moveTo>
                <a:lnTo>
                  <a:pt x="0" y="0"/>
                </a:lnTo>
                <a:lnTo>
                  <a:pt x="8495" y="0"/>
                </a:lnTo>
                <a:lnTo>
                  <a:pt x="8155" y="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bk object 91"/>
          <p:cNvSpPr/>
          <p:nvPr/>
        </p:nvSpPr>
        <p:spPr>
          <a:xfrm>
            <a:off x="3297391" y="1319345"/>
            <a:ext cx="56515" cy="92075"/>
          </a:xfrm>
          <a:custGeom>
            <a:avLst/>
            <a:gdLst/>
            <a:ahLst/>
            <a:cxnLst/>
            <a:rect l="l" t="t" r="r" b="b"/>
            <a:pathLst>
              <a:path w="56514" h="92075">
                <a:moveTo>
                  <a:pt x="55051" y="91782"/>
                </a:moveTo>
                <a:lnTo>
                  <a:pt x="1359" y="91782"/>
                </a:lnTo>
                <a:lnTo>
                  <a:pt x="679" y="91102"/>
                </a:lnTo>
                <a:lnTo>
                  <a:pt x="1072" y="76931"/>
                </a:lnTo>
                <a:lnTo>
                  <a:pt x="1274" y="62887"/>
                </a:lnTo>
                <a:lnTo>
                  <a:pt x="1338" y="26408"/>
                </a:lnTo>
                <a:lnTo>
                  <a:pt x="1189" y="18016"/>
                </a:lnTo>
                <a:lnTo>
                  <a:pt x="785" y="9624"/>
                </a:lnTo>
                <a:lnTo>
                  <a:pt x="0" y="1359"/>
                </a:lnTo>
                <a:lnTo>
                  <a:pt x="1359" y="0"/>
                </a:lnTo>
                <a:lnTo>
                  <a:pt x="55731" y="0"/>
                </a:lnTo>
                <a:lnTo>
                  <a:pt x="56411" y="679"/>
                </a:lnTo>
                <a:lnTo>
                  <a:pt x="55731" y="4079"/>
                </a:lnTo>
                <a:lnTo>
                  <a:pt x="55731" y="7478"/>
                </a:lnTo>
                <a:lnTo>
                  <a:pt x="55051" y="10877"/>
                </a:lnTo>
                <a:lnTo>
                  <a:pt x="15632" y="10877"/>
                </a:lnTo>
                <a:lnTo>
                  <a:pt x="15632" y="38752"/>
                </a:lnTo>
                <a:lnTo>
                  <a:pt x="52673" y="38752"/>
                </a:lnTo>
                <a:lnTo>
                  <a:pt x="53012" y="39432"/>
                </a:lnTo>
                <a:lnTo>
                  <a:pt x="52333" y="42151"/>
                </a:lnTo>
                <a:lnTo>
                  <a:pt x="52333" y="48950"/>
                </a:lnTo>
                <a:lnTo>
                  <a:pt x="51653" y="49630"/>
                </a:lnTo>
                <a:lnTo>
                  <a:pt x="15632" y="49630"/>
                </a:lnTo>
                <a:lnTo>
                  <a:pt x="15632" y="55749"/>
                </a:lnTo>
                <a:lnTo>
                  <a:pt x="14952" y="61867"/>
                </a:lnTo>
                <a:lnTo>
                  <a:pt x="14952" y="72065"/>
                </a:lnTo>
                <a:lnTo>
                  <a:pt x="15632" y="76145"/>
                </a:lnTo>
                <a:lnTo>
                  <a:pt x="15632" y="80904"/>
                </a:lnTo>
                <a:lnTo>
                  <a:pt x="56411" y="80904"/>
                </a:lnTo>
                <a:lnTo>
                  <a:pt x="56411" y="84303"/>
                </a:lnTo>
                <a:lnTo>
                  <a:pt x="55731" y="87702"/>
                </a:lnTo>
                <a:lnTo>
                  <a:pt x="55731" y="90422"/>
                </a:lnTo>
                <a:lnTo>
                  <a:pt x="55051" y="91782"/>
                </a:lnTo>
                <a:close/>
              </a:path>
              <a:path w="56514" h="92075">
                <a:moveTo>
                  <a:pt x="54372" y="11557"/>
                </a:moveTo>
                <a:lnTo>
                  <a:pt x="44687" y="11451"/>
                </a:lnTo>
                <a:lnTo>
                  <a:pt x="25317" y="10984"/>
                </a:lnTo>
                <a:lnTo>
                  <a:pt x="15632" y="10877"/>
                </a:lnTo>
                <a:lnTo>
                  <a:pt x="55051" y="10877"/>
                </a:lnTo>
                <a:lnTo>
                  <a:pt x="54372" y="11557"/>
                </a:lnTo>
                <a:close/>
              </a:path>
              <a:path w="56514" h="92075">
                <a:moveTo>
                  <a:pt x="52673" y="38752"/>
                </a:moveTo>
                <a:lnTo>
                  <a:pt x="44177" y="38752"/>
                </a:lnTo>
                <a:lnTo>
                  <a:pt x="52333" y="38072"/>
                </a:lnTo>
                <a:lnTo>
                  <a:pt x="52673" y="38752"/>
                </a:lnTo>
                <a:close/>
              </a:path>
              <a:path w="56514" h="92075">
                <a:moveTo>
                  <a:pt x="50973" y="50310"/>
                </a:moveTo>
                <a:lnTo>
                  <a:pt x="44230" y="49917"/>
                </a:lnTo>
                <a:lnTo>
                  <a:pt x="37295" y="49715"/>
                </a:lnTo>
                <a:lnTo>
                  <a:pt x="23108" y="49630"/>
                </a:lnTo>
                <a:lnTo>
                  <a:pt x="51653" y="49630"/>
                </a:lnTo>
                <a:lnTo>
                  <a:pt x="50973" y="50310"/>
                </a:lnTo>
                <a:close/>
              </a:path>
              <a:path w="56514" h="92075">
                <a:moveTo>
                  <a:pt x="56411" y="80904"/>
                </a:moveTo>
                <a:lnTo>
                  <a:pt x="22428" y="80904"/>
                </a:lnTo>
                <a:lnTo>
                  <a:pt x="30977" y="80798"/>
                </a:lnTo>
                <a:lnTo>
                  <a:pt x="47565" y="80330"/>
                </a:lnTo>
                <a:lnTo>
                  <a:pt x="55731" y="80224"/>
                </a:lnTo>
                <a:lnTo>
                  <a:pt x="56411" y="80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bk object 92"/>
          <p:cNvSpPr/>
          <p:nvPr/>
        </p:nvSpPr>
        <p:spPr>
          <a:xfrm>
            <a:off x="3481577" y="1319345"/>
            <a:ext cx="70004" cy="931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bk object 93"/>
          <p:cNvSpPr/>
          <p:nvPr/>
        </p:nvSpPr>
        <p:spPr>
          <a:xfrm>
            <a:off x="3619547" y="1319345"/>
            <a:ext cx="72043" cy="917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bk object 94"/>
          <p:cNvSpPr/>
          <p:nvPr/>
        </p:nvSpPr>
        <p:spPr>
          <a:xfrm>
            <a:off x="3758876" y="1318665"/>
            <a:ext cx="17145" cy="92710"/>
          </a:xfrm>
          <a:custGeom>
            <a:avLst/>
            <a:gdLst/>
            <a:ahLst/>
            <a:cxnLst/>
            <a:rect l="l" t="t" r="r" b="b"/>
            <a:pathLst>
              <a:path w="17145" h="92709">
                <a:moveTo>
                  <a:pt x="15632" y="92462"/>
                </a:moveTo>
                <a:lnTo>
                  <a:pt x="1359" y="92462"/>
                </a:lnTo>
                <a:lnTo>
                  <a:pt x="679" y="91782"/>
                </a:lnTo>
                <a:lnTo>
                  <a:pt x="1072" y="85142"/>
                </a:lnTo>
                <a:lnTo>
                  <a:pt x="1258" y="78970"/>
                </a:lnTo>
                <a:lnTo>
                  <a:pt x="1264" y="32240"/>
                </a:lnTo>
                <a:lnTo>
                  <a:pt x="1189" y="26174"/>
                </a:lnTo>
                <a:lnTo>
                  <a:pt x="785" y="14170"/>
                </a:lnTo>
                <a:lnTo>
                  <a:pt x="0" y="2039"/>
                </a:lnTo>
                <a:lnTo>
                  <a:pt x="1359" y="679"/>
                </a:lnTo>
                <a:lnTo>
                  <a:pt x="10874" y="679"/>
                </a:lnTo>
                <a:lnTo>
                  <a:pt x="15632" y="0"/>
                </a:lnTo>
                <a:lnTo>
                  <a:pt x="16311" y="1359"/>
                </a:lnTo>
                <a:lnTo>
                  <a:pt x="16205" y="11568"/>
                </a:lnTo>
                <a:lnTo>
                  <a:pt x="15738" y="32240"/>
                </a:lnTo>
                <a:lnTo>
                  <a:pt x="15801" y="66966"/>
                </a:lnTo>
                <a:lnTo>
                  <a:pt x="16205" y="78970"/>
                </a:lnTo>
                <a:lnTo>
                  <a:pt x="16991" y="91102"/>
                </a:lnTo>
                <a:lnTo>
                  <a:pt x="15632" y="924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bk object 95"/>
          <p:cNvSpPr/>
          <p:nvPr/>
        </p:nvSpPr>
        <p:spPr>
          <a:xfrm>
            <a:off x="3833638" y="1319345"/>
            <a:ext cx="75441" cy="917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bk object 96"/>
          <p:cNvSpPr/>
          <p:nvPr/>
        </p:nvSpPr>
        <p:spPr>
          <a:xfrm>
            <a:off x="3966850" y="1319345"/>
            <a:ext cx="55880" cy="92075"/>
          </a:xfrm>
          <a:custGeom>
            <a:avLst/>
            <a:gdLst/>
            <a:ahLst/>
            <a:cxnLst/>
            <a:rect l="l" t="t" r="r" b="b"/>
            <a:pathLst>
              <a:path w="55879" h="92075">
                <a:moveTo>
                  <a:pt x="54372" y="91782"/>
                </a:moveTo>
                <a:lnTo>
                  <a:pt x="679" y="91782"/>
                </a:lnTo>
                <a:lnTo>
                  <a:pt x="0" y="91102"/>
                </a:lnTo>
                <a:lnTo>
                  <a:pt x="392" y="76931"/>
                </a:lnTo>
                <a:lnTo>
                  <a:pt x="594" y="62887"/>
                </a:lnTo>
                <a:lnTo>
                  <a:pt x="592" y="17910"/>
                </a:lnTo>
                <a:lnTo>
                  <a:pt x="392" y="9624"/>
                </a:lnTo>
                <a:lnTo>
                  <a:pt x="0" y="1359"/>
                </a:lnTo>
                <a:lnTo>
                  <a:pt x="679" y="0"/>
                </a:lnTo>
                <a:lnTo>
                  <a:pt x="55051" y="0"/>
                </a:lnTo>
                <a:lnTo>
                  <a:pt x="55731" y="679"/>
                </a:lnTo>
                <a:lnTo>
                  <a:pt x="55051" y="4079"/>
                </a:lnTo>
                <a:lnTo>
                  <a:pt x="55051" y="10877"/>
                </a:lnTo>
                <a:lnTo>
                  <a:pt x="15632" y="10877"/>
                </a:lnTo>
                <a:lnTo>
                  <a:pt x="15235" y="18016"/>
                </a:lnTo>
                <a:lnTo>
                  <a:pt x="15037" y="24815"/>
                </a:lnTo>
                <a:lnTo>
                  <a:pt x="14952" y="38752"/>
                </a:lnTo>
                <a:lnTo>
                  <a:pt x="51993" y="38752"/>
                </a:lnTo>
                <a:lnTo>
                  <a:pt x="52333" y="39432"/>
                </a:lnTo>
                <a:lnTo>
                  <a:pt x="51653" y="42151"/>
                </a:lnTo>
                <a:lnTo>
                  <a:pt x="51653" y="48950"/>
                </a:lnTo>
                <a:lnTo>
                  <a:pt x="51313" y="49630"/>
                </a:lnTo>
                <a:lnTo>
                  <a:pt x="14952" y="49630"/>
                </a:lnTo>
                <a:lnTo>
                  <a:pt x="14952" y="80904"/>
                </a:lnTo>
                <a:lnTo>
                  <a:pt x="55731" y="80904"/>
                </a:lnTo>
                <a:lnTo>
                  <a:pt x="55731" y="90422"/>
                </a:lnTo>
                <a:lnTo>
                  <a:pt x="54372" y="91782"/>
                </a:lnTo>
                <a:close/>
              </a:path>
              <a:path w="55879" h="92075">
                <a:moveTo>
                  <a:pt x="54372" y="11557"/>
                </a:moveTo>
                <a:lnTo>
                  <a:pt x="44687" y="11451"/>
                </a:lnTo>
                <a:lnTo>
                  <a:pt x="25317" y="10984"/>
                </a:lnTo>
                <a:lnTo>
                  <a:pt x="15632" y="10877"/>
                </a:lnTo>
                <a:lnTo>
                  <a:pt x="55051" y="10877"/>
                </a:lnTo>
                <a:lnTo>
                  <a:pt x="54372" y="11557"/>
                </a:lnTo>
                <a:close/>
              </a:path>
              <a:path w="55879" h="92075">
                <a:moveTo>
                  <a:pt x="51993" y="38752"/>
                </a:moveTo>
                <a:lnTo>
                  <a:pt x="44177" y="38752"/>
                </a:lnTo>
                <a:lnTo>
                  <a:pt x="51653" y="38072"/>
                </a:lnTo>
                <a:lnTo>
                  <a:pt x="51993" y="38752"/>
                </a:lnTo>
                <a:close/>
              </a:path>
              <a:path w="55879" h="92075">
                <a:moveTo>
                  <a:pt x="50973" y="50310"/>
                </a:moveTo>
                <a:lnTo>
                  <a:pt x="43837" y="49917"/>
                </a:lnTo>
                <a:lnTo>
                  <a:pt x="36701" y="49715"/>
                </a:lnTo>
                <a:lnTo>
                  <a:pt x="22428" y="49630"/>
                </a:lnTo>
                <a:lnTo>
                  <a:pt x="51313" y="49630"/>
                </a:lnTo>
                <a:lnTo>
                  <a:pt x="50973" y="50310"/>
                </a:lnTo>
                <a:close/>
              </a:path>
              <a:path w="55879" h="92075">
                <a:moveTo>
                  <a:pt x="55731" y="80904"/>
                </a:moveTo>
                <a:lnTo>
                  <a:pt x="22428" y="80904"/>
                </a:lnTo>
                <a:lnTo>
                  <a:pt x="30584" y="80798"/>
                </a:lnTo>
                <a:lnTo>
                  <a:pt x="46896" y="80330"/>
                </a:lnTo>
                <a:lnTo>
                  <a:pt x="55051" y="80224"/>
                </a:lnTo>
                <a:lnTo>
                  <a:pt x="55731" y="80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bk object 97"/>
          <p:cNvSpPr/>
          <p:nvPr/>
        </p:nvSpPr>
        <p:spPr>
          <a:xfrm>
            <a:off x="4085109" y="1319345"/>
            <a:ext cx="67965" cy="924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bk object 98"/>
          <p:cNvSpPr/>
          <p:nvPr/>
        </p:nvSpPr>
        <p:spPr>
          <a:xfrm>
            <a:off x="4208127" y="1317306"/>
            <a:ext cx="60325" cy="95250"/>
          </a:xfrm>
          <a:custGeom>
            <a:avLst/>
            <a:gdLst/>
            <a:ahLst/>
            <a:cxnLst/>
            <a:rect l="l" t="t" r="r" b="b"/>
            <a:pathLst>
              <a:path w="60325" h="95250">
                <a:moveTo>
                  <a:pt x="53213" y="84303"/>
                </a:moveTo>
                <a:lnTo>
                  <a:pt x="34662" y="84303"/>
                </a:lnTo>
                <a:lnTo>
                  <a:pt x="44078" y="80266"/>
                </a:lnTo>
                <a:lnTo>
                  <a:pt x="44177" y="69346"/>
                </a:lnTo>
                <a:lnTo>
                  <a:pt x="37274" y="58330"/>
                </a:lnTo>
                <a:lnTo>
                  <a:pt x="22088" y="51075"/>
                </a:lnTo>
                <a:lnTo>
                  <a:pt x="6902" y="41907"/>
                </a:lnTo>
                <a:lnTo>
                  <a:pt x="0" y="25155"/>
                </a:lnTo>
                <a:lnTo>
                  <a:pt x="2686" y="13767"/>
                </a:lnTo>
                <a:lnTo>
                  <a:pt x="9770" y="5948"/>
                </a:lnTo>
                <a:lnTo>
                  <a:pt x="19784" y="1444"/>
                </a:lnTo>
                <a:lnTo>
                  <a:pt x="31264" y="0"/>
                </a:lnTo>
                <a:lnTo>
                  <a:pt x="39419" y="0"/>
                </a:lnTo>
                <a:lnTo>
                  <a:pt x="46896" y="1359"/>
                </a:lnTo>
                <a:lnTo>
                  <a:pt x="54372" y="4759"/>
                </a:lnTo>
                <a:lnTo>
                  <a:pt x="55731" y="5438"/>
                </a:lnTo>
                <a:lnTo>
                  <a:pt x="55051" y="9518"/>
                </a:lnTo>
                <a:lnTo>
                  <a:pt x="54644" y="11557"/>
                </a:lnTo>
                <a:lnTo>
                  <a:pt x="23787" y="11557"/>
                </a:lnTo>
                <a:lnTo>
                  <a:pt x="14272" y="14957"/>
                </a:lnTo>
                <a:lnTo>
                  <a:pt x="14272" y="23795"/>
                </a:lnTo>
                <a:lnTo>
                  <a:pt x="21387" y="34333"/>
                </a:lnTo>
                <a:lnTo>
                  <a:pt x="37041" y="41301"/>
                </a:lnTo>
                <a:lnTo>
                  <a:pt x="52694" y="50565"/>
                </a:lnTo>
                <a:lnTo>
                  <a:pt x="59809" y="67986"/>
                </a:lnTo>
                <a:lnTo>
                  <a:pt x="56889" y="80266"/>
                </a:lnTo>
                <a:lnTo>
                  <a:pt x="53213" y="84303"/>
                </a:lnTo>
                <a:close/>
              </a:path>
              <a:path w="60325" h="95250">
                <a:moveTo>
                  <a:pt x="53012" y="17676"/>
                </a:moveTo>
                <a:lnTo>
                  <a:pt x="46216" y="13597"/>
                </a:lnTo>
                <a:lnTo>
                  <a:pt x="40099" y="11557"/>
                </a:lnTo>
                <a:lnTo>
                  <a:pt x="54644" y="11557"/>
                </a:lnTo>
                <a:lnTo>
                  <a:pt x="54372" y="12917"/>
                </a:lnTo>
                <a:lnTo>
                  <a:pt x="54372" y="16996"/>
                </a:lnTo>
                <a:lnTo>
                  <a:pt x="53012" y="17676"/>
                </a:lnTo>
                <a:close/>
              </a:path>
              <a:path w="60325" h="95250">
                <a:moveTo>
                  <a:pt x="25826" y="95181"/>
                </a:moveTo>
                <a:lnTo>
                  <a:pt x="0" y="89062"/>
                </a:lnTo>
                <a:lnTo>
                  <a:pt x="679" y="84983"/>
                </a:lnTo>
                <a:lnTo>
                  <a:pt x="792" y="80224"/>
                </a:lnTo>
                <a:lnTo>
                  <a:pt x="1359" y="76825"/>
                </a:lnTo>
                <a:lnTo>
                  <a:pt x="2718" y="76145"/>
                </a:lnTo>
                <a:lnTo>
                  <a:pt x="9515" y="81584"/>
                </a:lnTo>
                <a:lnTo>
                  <a:pt x="16311" y="84303"/>
                </a:lnTo>
                <a:lnTo>
                  <a:pt x="53213" y="84303"/>
                </a:lnTo>
                <a:lnTo>
                  <a:pt x="49189" y="88722"/>
                </a:lnTo>
                <a:lnTo>
                  <a:pt x="38304" y="93609"/>
                </a:lnTo>
                <a:lnTo>
                  <a:pt x="25826" y="951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bk object 99"/>
          <p:cNvSpPr/>
          <p:nvPr/>
        </p:nvSpPr>
        <p:spPr>
          <a:xfrm>
            <a:off x="4343117" y="1318403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69">
                <a:moveTo>
                  <a:pt x="0" y="0"/>
                </a:moveTo>
                <a:lnTo>
                  <a:pt x="3165" y="0"/>
                </a:lnTo>
                <a:lnTo>
                  <a:pt x="3165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bk object 100"/>
          <p:cNvSpPr/>
          <p:nvPr/>
        </p:nvSpPr>
        <p:spPr>
          <a:xfrm>
            <a:off x="4330663" y="1319673"/>
            <a:ext cx="16510" cy="1270"/>
          </a:xfrm>
          <a:custGeom>
            <a:avLst/>
            <a:gdLst/>
            <a:ahLst/>
            <a:cxnLst/>
            <a:rect l="l" t="t" r="r" b="b"/>
            <a:pathLst>
              <a:path w="16510" h="1269">
                <a:moveTo>
                  <a:pt x="0" y="0"/>
                </a:moveTo>
                <a:lnTo>
                  <a:pt x="16102" y="0"/>
                </a:lnTo>
                <a:lnTo>
                  <a:pt x="16102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bk object 101"/>
          <p:cNvSpPr/>
          <p:nvPr/>
        </p:nvSpPr>
        <p:spPr>
          <a:xfrm>
            <a:off x="4330657" y="1320943"/>
            <a:ext cx="16510" cy="8890"/>
          </a:xfrm>
          <a:custGeom>
            <a:avLst/>
            <a:gdLst/>
            <a:ahLst/>
            <a:cxnLst/>
            <a:rect l="l" t="t" r="r" b="b"/>
            <a:pathLst>
              <a:path w="16510" h="8890">
                <a:moveTo>
                  <a:pt x="0" y="0"/>
                </a:moveTo>
                <a:lnTo>
                  <a:pt x="15912" y="0"/>
                </a:lnTo>
                <a:lnTo>
                  <a:pt x="15912" y="8891"/>
                </a:lnTo>
                <a:lnTo>
                  <a:pt x="0" y="889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bk object 102"/>
          <p:cNvSpPr/>
          <p:nvPr/>
        </p:nvSpPr>
        <p:spPr>
          <a:xfrm>
            <a:off x="4331030" y="1329834"/>
            <a:ext cx="15875" cy="10160"/>
          </a:xfrm>
          <a:custGeom>
            <a:avLst/>
            <a:gdLst/>
            <a:ahLst/>
            <a:cxnLst/>
            <a:rect l="l" t="t" r="r" b="b"/>
            <a:pathLst>
              <a:path w="15875" h="10159">
                <a:moveTo>
                  <a:pt x="0" y="0"/>
                </a:moveTo>
                <a:lnTo>
                  <a:pt x="15260" y="0"/>
                </a:lnTo>
                <a:lnTo>
                  <a:pt x="15260" y="10161"/>
                </a:lnTo>
                <a:lnTo>
                  <a:pt x="0" y="101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bk object 103"/>
          <p:cNvSpPr/>
          <p:nvPr/>
        </p:nvSpPr>
        <p:spPr>
          <a:xfrm>
            <a:off x="4331313" y="1339996"/>
            <a:ext cx="15240" cy="5080"/>
          </a:xfrm>
          <a:custGeom>
            <a:avLst/>
            <a:gdLst/>
            <a:ahLst/>
            <a:cxnLst/>
            <a:rect l="l" t="t" r="r" b="b"/>
            <a:pathLst>
              <a:path w="15239" h="5080">
                <a:moveTo>
                  <a:pt x="0" y="0"/>
                </a:moveTo>
                <a:lnTo>
                  <a:pt x="14871" y="0"/>
                </a:lnTo>
                <a:lnTo>
                  <a:pt x="14871" y="5080"/>
                </a:lnTo>
                <a:lnTo>
                  <a:pt x="0" y="50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bk object 104"/>
          <p:cNvSpPr/>
          <p:nvPr/>
        </p:nvSpPr>
        <p:spPr>
          <a:xfrm>
            <a:off x="4331551" y="1345077"/>
            <a:ext cx="15240" cy="11430"/>
          </a:xfrm>
          <a:custGeom>
            <a:avLst/>
            <a:gdLst/>
            <a:ahLst/>
            <a:cxnLst/>
            <a:rect l="l" t="t" r="r" b="b"/>
            <a:pathLst>
              <a:path w="15239" h="11430">
                <a:moveTo>
                  <a:pt x="0" y="0"/>
                </a:moveTo>
                <a:lnTo>
                  <a:pt x="14645" y="0"/>
                </a:lnTo>
                <a:lnTo>
                  <a:pt x="14645" y="11431"/>
                </a:lnTo>
                <a:lnTo>
                  <a:pt x="0" y="114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bk object 105"/>
          <p:cNvSpPr/>
          <p:nvPr/>
        </p:nvSpPr>
        <p:spPr>
          <a:xfrm>
            <a:off x="4331713" y="1356509"/>
            <a:ext cx="14604" cy="34290"/>
          </a:xfrm>
          <a:custGeom>
            <a:avLst/>
            <a:gdLst/>
            <a:ahLst/>
            <a:cxnLst/>
            <a:rect l="l" t="t" r="r" b="b"/>
            <a:pathLst>
              <a:path w="14604" h="34290">
                <a:moveTo>
                  <a:pt x="0" y="0"/>
                </a:moveTo>
                <a:lnTo>
                  <a:pt x="14519" y="0"/>
                </a:lnTo>
                <a:lnTo>
                  <a:pt x="14519" y="34295"/>
                </a:lnTo>
                <a:lnTo>
                  <a:pt x="0" y="342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bk object 106"/>
          <p:cNvSpPr/>
          <p:nvPr/>
        </p:nvSpPr>
        <p:spPr>
          <a:xfrm>
            <a:off x="4331721" y="1390804"/>
            <a:ext cx="14604" cy="6350"/>
          </a:xfrm>
          <a:custGeom>
            <a:avLst/>
            <a:gdLst/>
            <a:ahLst/>
            <a:cxnLst/>
            <a:rect l="l" t="t" r="r" b="b"/>
            <a:pathLst>
              <a:path w="14604" h="6350">
                <a:moveTo>
                  <a:pt x="0" y="0"/>
                </a:moveTo>
                <a:lnTo>
                  <a:pt x="14600" y="0"/>
                </a:lnTo>
                <a:lnTo>
                  <a:pt x="14600" y="6351"/>
                </a:lnTo>
                <a:lnTo>
                  <a:pt x="0" y="63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bk object 107"/>
          <p:cNvSpPr/>
          <p:nvPr/>
        </p:nvSpPr>
        <p:spPr>
          <a:xfrm>
            <a:off x="4331641" y="1397155"/>
            <a:ext cx="15240" cy="6350"/>
          </a:xfrm>
          <a:custGeom>
            <a:avLst/>
            <a:gdLst/>
            <a:ahLst/>
            <a:cxnLst/>
            <a:rect l="l" t="t" r="r" b="b"/>
            <a:pathLst>
              <a:path w="15239" h="6350">
                <a:moveTo>
                  <a:pt x="0" y="0"/>
                </a:moveTo>
                <a:lnTo>
                  <a:pt x="14828" y="0"/>
                </a:lnTo>
                <a:lnTo>
                  <a:pt x="14828" y="6351"/>
                </a:lnTo>
                <a:lnTo>
                  <a:pt x="0" y="63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bk object 108"/>
          <p:cNvSpPr/>
          <p:nvPr/>
        </p:nvSpPr>
        <p:spPr>
          <a:xfrm>
            <a:off x="4331367" y="1403506"/>
            <a:ext cx="15875" cy="6350"/>
          </a:xfrm>
          <a:custGeom>
            <a:avLst/>
            <a:gdLst/>
            <a:ahLst/>
            <a:cxnLst/>
            <a:rect l="l" t="t" r="r" b="b"/>
            <a:pathLst>
              <a:path w="15875" h="6350">
                <a:moveTo>
                  <a:pt x="0" y="0"/>
                </a:moveTo>
                <a:lnTo>
                  <a:pt x="15309" y="0"/>
                </a:lnTo>
                <a:lnTo>
                  <a:pt x="15309" y="6351"/>
                </a:lnTo>
                <a:lnTo>
                  <a:pt x="0" y="63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bk object 109"/>
          <p:cNvSpPr/>
          <p:nvPr/>
        </p:nvSpPr>
        <p:spPr>
          <a:xfrm>
            <a:off x="4331189" y="1409857"/>
            <a:ext cx="15240" cy="1270"/>
          </a:xfrm>
          <a:custGeom>
            <a:avLst/>
            <a:gdLst/>
            <a:ahLst/>
            <a:cxnLst/>
            <a:rect l="l" t="t" r="r" b="b"/>
            <a:pathLst>
              <a:path w="15239" h="1269">
                <a:moveTo>
                  <a:pt x="0" y="0"/>
                </a:moveTo>
                <a:lnTo>
                  <a:pt x="15225" y="0"/>
                </a:lnTo>
                <a:lnTo>
                  <a:pt x="15225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bk object 110"/>
          <p:cNvSpPr/>
          <p:nvPr/>
        </p:nvSpPr>
        <p:spPr>
          <a:xfrm>
            <a:off x="4405570" y="1319382"/>
            <a:ext cx="64769" cy="1270"/>
          </a:xfrm>
          <a:custGeom>
            <a:avLst/>
            <a:gdLst/>
            <a:ahLst/>
            <a:cxnLst/>
            <a:rect l="l" t="t" r="r" b="b"/>
            <a:pathLst>
              <a:path w="64770" h="1269">
                <a:moveTo>
                  <a:pt x="0" y="0"/>
                </a:moveTo>
                <a:lnTo>
                  <a:pt x="64214" y="0"/>
                </a:lnTo>
                <a:lnTo>
                  <a:pt x="64214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bk object 111"/>
          <p:cNvSpPr/>
          <p:nvPr/>
        </p:nvSpPr>
        <p:spPr>
          <a:xfrm>
            <a:off x="4405226" y="1320652"/>
            <a:ext cx="64769" cy="2540"/>
          </a:xfrm>
          <a:custGeom>
            <a:avLst/>
            <a:gdLst/>
            <a:ahLst/>
            <a:cxnLst/>
            <a:rect l="l" t="t" r="r" b="b"/>
            <a:pathLst>
              <a:path w="64770" h="2540">
                <a:moveTo>
                  <a:pt x="0" y="0"/>
                </a:moveTo>
                <a:lnTo>
                  <a:pt x="64187" y="0"/>
                </a:lnTo>
                <a:lnTo>
                  <a:pt x="64187" y="2540"/>
                </a:lnTo>
                <a:lnTo>
                  <a:pt x="0" y="25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bk object 112"/>
          <p:cNvSpPr/>
          <p:nvPr/>
        </p:nvSpPr>
        <p:spPr>
          <a:xfrm>
            <a:off x="4404891" y="1323192"/>
            <a:ext cx="64769" cy="3810"/>
          </a:xfrm>
          <a:custGeom>
            <a:avLst/>
            <a:gdLst/>
            <a:ahLst/>
            <a:cxnLst/>
            <a:rect l="l" t="t" r="r" b="b"/>
            <a:pathLst>
              <a:path w="64770" h="3809">
                <a:moveTo>
                  <a:pt x="0" y="0"/>
                </a:moveTo>
                <a:lnTo>
                  <a:pt x="64221" y="0"/>
                </a:lnTo>
                <a:lnTo>
                  <a:pt x="64221" y="3810"/>
                </a:lnTo>
                <a:lnTo>
                  <a:pt x="0" y="38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bk object 113"/>
          <p:cNvSpPr/>
          <p:nvPr/>
        </p:nvSpPr>
        <p:spPr>
          <a:xfrm>
            <a:off x="4404547" y="1327003"/>
            <a:ext cx="64769" cy="2540"/>
          </a:xfrm>
          <a:custGeom>
            <a:avLst/>
            <a:gdLst/>
            <a:ahLst/>
            <a:cxnLst/>
            <a:rect l="l" t="t" r="r" b="b"/>
            <a:pathLst>
              <a:path w="64770" h="2540">
                <a:moveTo>
                  <a:pt x="0" y="0"/>
                </a:moveTo>
                <a:lnTo>
                  <a:pt x="64567" y="0"/>
                </a:lnTo>
                <a:lnTo>
                  <a:pt x="64567" y="2540"/>
                </a:lnTo>
                <a:lnTo>
                  <a:pt x="0" y="25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bk object 114"/>
          <p:cNvSpPr/>
          <p:nvPr/>
        </p:nvSpPr>
        <p:spPr>
          <a:xfrm>
            <a:off x="4404547" y="1329543"/>
            <a:ext cx="64769" cy="1270"/>
          </a:xfrm>
          <a:custGeom>
            <a:avLst/>
            <a:gdLst/>
            <a:ahLst/>
            <a:cxnLst/>
            <a:rect l="l" t="t" r="r" b="b"/>
            <a:pathLst>
              <a:path w="64770" h="1269">
                <a:moveTo>
                  <a:pt x="0" y="0"/>
                </a:moveTo>
                <a:lnTo>
                  <a:pt x="64249" y="0"/>
                </a:lnTo>
                <a:lnTo>
                  <a:pt x="64249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bk object 115"/>
          <p:cNvSpPr/>
          <p:nvPr/>
        </p:nvSpPr>
        <p:spPr>
          <a:xfrm>
            <a:off x="4429651" y="1330813"/>
            <a:ext cx="15240" cy="52705"/>
          </a:xfrm>
          <a:custGeom>
            <a:avLst/>
            <a:gdLst/>
            <a:ahLst/>
            <a:cxnLst/>
            <a:rect l="l" t="t" r="r" b="b"/>
            <a:pathLst>
              <a:path w="15239" h="52705">
                <a:moveTo>
                  <a:pt x="0" y="0"/>
                </a:moveTo>
                <a:lnTo>
                  <a:pt x="15033" y="0"/>
                </a:lnTo>
                <a:lnTo>
                  <a:pt x="15033" y="52078"/>
                </a:lnTo>
                <a:lnTo>
                  <a:pt x="0" y="5207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bk object 116"/>
          <p:cNvSpPr/>
          <p:nvPr/>
        </p:nvSpPr>
        <p:spPr>
          <a:xfrm>
            <a:off x="4429567" y="1382892"/>
            <a:ext cx="15240" cy="6350"/>
          </a:xfrm>
          <a:custGeom>
            <a:avLst/>
            <a:gdLst/>
            <a:ahLst/>
            <a:cxnLst/>
            <a:rect l="l" t="t" r="r" b="b"/>
            <a:pathLst>
              <a:path w="15239" h="6350">
                <a:moveTo>
                  <a:pt x="0" y="0"/>
                </a:moveTo>
                <a:lnTo>
                  <a:pt x="15159" y="0"/>
                </a:lnTo>
                <a:lnTo>
                  <a:pt x="15159" y="6351"/>
                </a:lnTo>
                <a:lnTo>
                  <a:pt x="0" y="63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bk object 117"/>
          <p:cNvSpPr/>
          <p:nvPr/>
        </p:nvSpPr>
        <p:spPr>
          <a:xfrm>
            <a:off x="4429462" y="1389243"/>
            <a:ext cx="15875" cy="7620"/>
          </a:xfrm>
          <a:custGeom>
            <a:avLst/>
            <a:gdLst/>
            <a:ahLst/>
            <a:cxnLst/>
            <a:rect l="l" t="t" r="r" b="b"/>
            <a:pathLst>
              <a:path w="15875" h="7619">
                <a:moveTo>
                  <a:pt x="0" y="0"/>
                </a:moveTo>
                <a:lnTo>
                  <a:pt x="15346" y="0"/>
                </a:lnTo>
                <a:lnTo>
                  <a:pt x="15346" y="7621"/>
                </a:lnTo>
                <a:lnTo>
                  <a:pt x="0" y="76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bk object 118"/>
          <p:cNvSpPr/>
          <p:nvPr/>
        </p:nvSpPr>
        <p:spPr>
          <a:xfrm>
            <a:off x="4429368" y="1396864"/>
            <a:ext cx="15875" cy="2540"/>
          </a:xfrm>
          <a:custGeom>
            <a:avLst/>
            <a:gdLst/>
            <a:ahLst/>
            <a:cxnLst/>
            <a:rect l="l" t="t" r="r" b="b"/>
            <a:pathLst>
              <a:path w="15875" h="2540">
                <a:moveTo>
                  <a:pt x="0" y="0"/>
                </a:moveTo>
                <a:lnTo>
                  <a:pt x="15538" y="0"/>
                </a:lnTo>
                <a:lnTo>
                  <a:pt x="15538" y="2540"/>
                </a:lnTo>
                <a:lnTo>
                  <a:pt x="0" y="25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" name="bk object 119"/>
          <p:cNvSpPr/>
          <p:nvPr/>
        </p:nvSpPr>
        <p:spPr>
          <a:xfrm>
            <a:off x="4429185" y="1399404"/>
            <a:ext cx="16510" cy="10160"/>
          </a:xfrm>
          <a:custGeom>
            <a:avLst/>
            <a:gdLst/>
            <a:ahLst/>
            <a:cxnLst/>
            <a:rect l="l" t="t" r="r" b="b"/>
            <a:pathLst>
              <a:path w="16510" h="10159">
                <a:moveTo>
                  <a:pt x="0" y="0"/>
                </a:moveTo>
                <a:lnTo>
                  <a:pt x="15938" y="0"/>
                </a:lnTo>
                <a:lnTo>
                  <a:pt x="15938" y="10161"/>
                </a:lnTo>
                <a:lnTo>
                  <a:pt x="0" y="101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0" name="bk object 120"/>
          <p:cNvSpPr/>
          <p:nvPr/>
        </p:nvSpPr>
        <p:spPr>
          <a:xfrm>
            <a:off x="4429021" y="1409566"/>
            <a:ext cx="16510" cy="1270"/>
          </a:xfrm>
          <a:custGeom>
            <a:avLst/>
            <a:gdLst/>
            <a:ahLst/>
            <a:cxnLst/>
            <a:rect l="l" t="t" r="r" b="b"/>
            <a:pathLst>
              <a:path w="16510" h="1269">
                <a:moveTo>
                  <a:pt x="0" y="0"/>
                </a:moveTo>
                <a:lnTo>
                  <a:pt x="16087" y="0"/>
                </a:lnTo>
                <a:lnTo>
                  <a:pt x="16087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1" name="bk object 121"/>
          <p:cNvSpPr/>
          <p:nvPr/>
        </p:nvSpPr>
        <p:spPr>
          <a:xfrm>
            <a:off x="4460958" y="1330223"/>
            <a:ext cx="8255" cy="1270"/>
          </a:xfrm>
          <a:custGeom>
            <a:avLst/>
            <a:gdLst/>
            <a:ahLst/>
            <a:cxnLst/>
            <a:rect l="l" t="t" r="r" b="b"/>
            <a:pathLst>
              <a:path w="8254" h="1269">
                <a:moveTo>
                  <a:pt x="7476" y="679"/>
                </a:moveTo>
                <a:lnTo>
                  <a:pt x="0" y="0"/>
                </a:lnTo>
                <a:lnTo>
                  <a:pt x="7816" y="0"/>
                </a:lnTo>
                <a:lnTo>
                  <a:pt x="7476" y="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bk object 122"/>
          <p:cNvSpPr/>
          <p:nvPr/>
        </p:nvSpPr>
        <p:spPr>
          <a:xfrm>
            <a:off x="4522806" y="1318665"/>
            <a:ext cx="72043" cy="924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3" name="bk object 123"/>
          <p:cNvSpPr/>
          <p:nvPr/>
        </p:nvSpPr>
        <p:spPr>
          <a:xfrm>
            <a:off x="2398890" y="1476395"/>
            <a:ext cx="84277" cy="958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4" name="bk object 124"/>
          <p:cNvSpPr/>
          <p:nvPr/>
        </p:nvSpPr>
        <p:spPr>
          <a:xfrm>
            <a:off x="2547735" y="1477880"/>
            <a:ext cx="52705" cy="1270"/>
          </a:xfrm>
          <a:custGeom>
            <a:avLst/>
            <a:gdLst/>
            <a:ahLst/>
            <a:cxnLst/>
            <a:rect l="l" t="t" r="r" b="b"/>
            <a:pathLst>
              <a:path w="52705" h="1269">
                <a:moveTo>
                  <a:pt x="0" y="0"/>
                </a:moveTo>
                <a:lnTo>
                  <a:pt x="52413" y="0"/>
                </a:lnTo>
                <a:lnTo>
                  <a:pt x="52413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bk object 125"/>
          <p:cNvSpPr/>
          <p:nvPr/>
        </p:nvSpPr>
        <p:spPr>
          <a:xfrm>
            <a:off x="2547763" y="1479150"/>
            <a:ext cx="53340" cy="3810"/>
          </a:xfrm>
          <a:custGeom>
            <a:avLst/>
            <a:gdLst/>
            <a:ahLst/>
            <a:cxnLst/>
            <a:rect l="l" t="t" r="r" b="b"/>
            <a:pathLst>
              <a:path w="53339" h="3809">
                <a:moveTo>
                  <a:pt x="0" y="0"/>
                </a:moveTo>
                <a:lnTo>
                  <a:pt x="52983" y="0"/>
                </a:lnTo>
                <a:lnTo>
                  <a:pt x="52983" y="3810"/>
                </a:lnTo>
                <a:lnTo>
                  <a:pt x="0" y="38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bk object 126"/>
          <p:cNvSpPr/>
          <p:nvPr/>
        </p:nvSpPr>
        <p:spPr>
          <a:xfrm>
            <a:off x="2547798" y="1482961"/>
            <a:ext cx="52705" cy="2540"/>
          </a:xfrm>
          <a:custGeom>
            <a:avLst/>
            <a:gdLst/>
            <a:ahLst/>
            <a:cxnLst/>
            <a:rect l="l" t="t" r="r" b="b"/>
            <a:pathLst>
              <a:path w="52705" h="2540">
                <a:moveTo>
                  <a:pt x="0" y="0"/>
                </a:moveTo>
                <a:lnTo>
                  <a:pt x="52605" y="0"/>
                </a:lnTo>
                <a:lnTo>
                  <a:pt x="52605" y="2540"/>
                </a:lnTo>
                <a:lnTo>
                  <a:pt x="0" y="25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bk object 127"/>
          <p:cNvSpPr/>
          <p:nvPr/>
        </p:nvSpPr>
        <p:spPr>
          <a:xfrm>
            <a:off x="2547833" y="1485501"/>
            <a:ext cx="52705" cy="3810"/>
          </a:xfrm>
          <a:custGeom>
            <a:avLst/>
            <a:gdLst/>
            <a:ahLst/>
            <a:cxnLst/>
            <a:rect l="l" t="t" r="r" b="b"/>
            <a:pathLst>
              <a:path w="52705" h="3809">
                <a:moveTo>
                  <a:pt x="0" y="0"/>
                </a:moveTo>
                <a:lnTo>
                  <a:pt x="52234" y="0"/>
                </a:lnTo>
                <a:lnTo>
                  <a:pt x="52234" y="3810"/>
                </a:lnTo>
                <a:lnTo>
                  <a:pt x="0" y="38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8" name="bk object 128"/>
          <p:cNvSpPr/>
          <p:nvPr/>
        </p:nvSpPr>
        <p:spPr>
          <a:xfrm>
            <a:off x="2548082" y="1489312"/>
            <a:ext cx="14604" cy="19050"/>
          </a:xfrm>
          <a:custGeom>
            <a:avLst/>
            <a:gdLst/>
            <a:ahLst/>
            <a:cxnLst/>
            <a:rect l="l" t="t" r="r" b="b"/>
            <a:pathLst>
              <a:path w="14605" h="19050">
                <a:moveTo>
                  <a:pt x="0" y="0"/>
                </a:moveTo>
                <a:lnTo>
                  <a:pt x="14603" y="0"/>
                </a:lnTo>
                <a:lnTo>
                  <a:pt x="14603" y="19053"/>
                </a:lnTo>
                <a:lnTo>
                  <a:pt x="0" y="1905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bk object 129"/>
          <p:cNvSpPr/>
          <p:nvPr/>
        </p:nvSpPr>
        <p:spPr>
          <a:xfrm>
            <a:off x="2548293" y="1508365"/>
            <a:ext cx="14604" cy="10160"/>
          </a:xfrm>
          <a:custGeom>
            <a:avLst/>
            <a:gdLst/>
            <a:ahLst/>
            <a:cxnLst/>
            <a:rect l="l" t="t" r="r" b="b"/>
            <a:pathLst>
              <a:path w="14605" h="10159">
                <a:moveTo>
                  <a:pt x="0" y="0"/>
                </a:moveTo>
                <a:lnTo>
                  <a:pt x="14393" y="0"/>
                </a:lnTo>
                <a:lnTo>
                  <a:pt x="14393" y="10161"/>
                </a:lnTo>
                <a:lnTo>
                  <a:pt x="0" y="101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bk object 130"/>
          <p:cNvSpPr/>
          <p:nvPr/>
        </p:nvSpPr>
        <p:spPr>
          <a:xfrm>
            <a:off x="2548274" y="1518527"/>
            <a:ext cx="47625" cy="3810"/>
          </a:xfrm>
          <a:custGeom>
            <a:avLst/>
            <a:gdLst/>
            <a:ahLst/>
            <a:cxnLst/>
            <a:rect l="l" t="t" r="r" b="b"/>
            <a:pathLst>
              <a:path w="47625" h="3809">
                <a:moveTo>
                  <a:pt x="0" y="0"/>
                </a:moveTo>
                <a:lnTo>
                  <a:pt x="47035" y="0"/>
                </a:lnTo>
                <a:lnTo>
                  <a:pt x="47035" y="3810"/>
                </a:lnTo>
                <a:lnTo>
                  <a:pt x="0" y="38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bk object 131"/>
          <p:cNvSpPr/>
          <p:nvPr/>
        </p:nvSpPr>
        <p:spPr>
          <a:xfrm>
            <a:off x="2548264" y="1522337"/>
            <a:ext cx="46990" cy="3810"/>
          </a:xfrm>
          <a:custGeom>
            <a:avLst/>
            <a:gdLst/>
            <a:ahLst/>
            <a:cxnLst/>
            <a:rect l="l" t="t" r="r" b="b"/>
            <a:pathLst>
              <a:path w="46989" h="3809">
                <a:moveTo>
                  <a:pt x="0" y="0"/>
                </a:moveTo>
                <a:lnTo>
                  <a:pt x="46722" y="0"/>
                </a:lnTo>
                <a:lnTo>
                  <a:pt x="46722" y="3810"/>
                </a:lnTo>
                <a:lnTo>
                  <a:pt x="0" y="38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bk object 132"/>
          <p:cNvSpPr/>
          <p:nvPr/>
        </p:nvSpPr>
        <p:spPr>
          <a:xfrm>
            <a:off x="2548254" y="1526148"/>
            <a:ext cx="46990" cy="3810"/>
          </a:xfrm>
          <a:custGeom>
            <a:avLst/>
            <a:gdLst/>
            <a:ahLst/>
            <a:cxnLst/>
            <a:rect l="l" t="t" r="r" b="b"/>
            <a:pathLst>
              <a:path w="46989" h="3809">
                <a:moveTo>
                  <a:pt x="0" y="0"/>
                </a:moveTo>
                <a:lnTo>
                  <a:pt x="46376" y="0"/>
                </a:lnTo>
                <a:lnTo>
                  <a:pt x="46376" y="3810"/>
                </a:lnTo>
                <a:lnTo>
                  <a:pt x="0" y="38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bk object 133"/>
          <p:cNvSpPr/>
          <p:nvPr/>
        </p:nvSpPr>
        <p:spPr>
          <a:xfrm>
            <a:off x="2548228" y="1529959"/>
            <a:ext cx="14604" cy="15240"/>
          </a:xfrm>
          <a:custGeom>
            <a:avLst/>
            <a:gdLst/>
            <a:ahLst/>
            <a:cxnLst/>
            <a:rect l="l" t="t" r="r" b="b"/>
            <a:pathLst>
              <a:path w="14605" h="15240">
                <a:moveTo>
                  <a:pt x="0" y="0"/>
                </a:moveTo>
                <a:lnTo>
                  <a:pt x="14469" y="0"/>
                </a:lnTo>
                <a:lnTo>
                  <a:pt x="14469" y="15242"/>
                </a:lnTo>
                <a:lnTo>
                  <a:pt x="0" y="1524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bk object 134"/>
          <p:cNvSpPr/>
          <p:nvPr/>
        </p:nvSpPr>
        <p:spPr>
          <a:xfrm>
            <a:off x="2548110" y="1545201"/>
            <a:ext cx="15240" cy="7620"/>
          </a:xfrm>
          <a:custGeom>
            <a:avLst/>
            <a:gdLst/>
            <a:ahLst/>
            <a:cxnLst/>
            <a:rect l="l" t="t" r="r" b="b"/>
            <a:pathLst>
              <a:path w="15239" h="7619">
                <a:moveTo>
                  <a:pt x="0" y="0"/>
                </a:moveTo>
                <a:lnTo>
                  <a:pt x="14669" y="0"/>
                </a:lnTo>
                <a:lnTo>
                  <a:pt x="14669" y="7621"/>
                </a:lnTo>
                <a:lnTo>
                  <a:pt x="0" y="76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bk object 135"/>
          <p:cNvSpPr/>
          <p:nvPr/>
        </p:nvSpPr>
        <p:spPr>
          <a:xfrm>
            <a:off x="2547922" y="1552822"/>
            <a:ext cx="15240" cy="7620"/>
          </a:xfrm>
          <a:custGeom>
            <a:avLst/>
            <a:gdLst/>
            <a:ahLst/>
            <a:cxnLst/>
            <a:rect l="l" t="t" r="r" b="b"/>
            <a:pathLst>
              <a:path w="15239" h="7619">
                <a:moveTo>
                  <a:pt x="0" y="0"/>
                </a:moveTo>
                <a:lnTo>
                  <a:pt x="15111" y="0"/>
                </a:lnTo>
                <a:lnTo>
                  <a:pt x="15111" y="7621"/>
                </a:lnTo>
                <a:lnTo>
                  <a:pt x="0" y="76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bk object 136"/>
          <p:cNvSpPr/>
          <p:nvPr/>
        </p:nvSpPr>
        <p:spPr>
          <a:xfrm>
            <a:off x="2547828" y="1560443"/>
            <a:ext cx="15875" cy="1270"/>
          </a:xfrm>
          <a:custGeom>
            <a:avLst/>
            <a:gdLst/>
            <a:ahLst/>
            <a:cxnLst/>
            <a:rect l="l" t="t" r="r" b="b"/>
            <a:pathLst>
              <a:path w="15875" h="1269">
                <a:moveTo>
                  <a:pt x="0" y="0"/>
                </a:moveTo>
                <a:lnTo>
                  <a:pt x="15430" y="0"/>
                </a:lnTo>
                <a:lnTo>
                  <a:pt x="15430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bk object 137"/>
          <p:cNvSpPr/>
          <p:nvPr/>
        </p:nvSpPr>
        <p:spPr>
          <a:xfrm>
            <a:off x="2547782" y="1561713"/>
            <a:ext cx="16510" cy="7620"/>
          </a:xfrm>
          <a:custGeom>
            <a:avLst/>
            <a:gdLst/>
            <a:ahLst/>
            <a:cxnLst/>
            <a:rect l="l" t="t" r="r" b="b"/>
            <a:pathLst>
              <a:path w="16510" h="7619">
                <a:moveTo>
                  <a:pt x="0" y="0"/>
                </a:moveTo>
                <a:lnTo>
                  <a:pt x="15925" y="0"/>
                </a:lnTo>
                <a:lnTo>
                  <a:pt x="15925" y="7621"/>
                </a:lnTo>
                <a:lnTo>
                  <a:pt x="0" y="76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bk object 138"/>
          <p:cNvSpPr/>
          <p:nvPr/>
        </p:nvSpPr>
        <p:spPr>
          <a:xfrm>
            <a:off x="2547736" y="1569335"/>
            <a:ext cx="15875" cy="1270"/>
          </a:xfrm>
          <a:custGeom>
            <a:avLst/>
            <a:gdLst/>
            <a:ahLst/>
            <a:cxnLst/>
            <a:rect l="l" t="t" r="r" b="b"/>
            <a:pathLst>
              <a:path w="15875" h="1269">
                <a:moveTo>
                  <a:pt x="0" y="0"/>
                </a:moveTo>
                <a:lnTo>
                  <a:pt x="15752" y="0"/>
                </a:lnTo>
                <a:lnTo>
                  <a:pt x="15752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bk object 139"/>
          <p:cNvSpPr/>
          <p:nvPr/>
        </p:nvSpPr>
        <p:spPr>
          <a:xfrm>
            <a:off x="2589721" y="1489312"/>
            <a:ext cx="10160" cy="1270"/>
          </a:xfrm>
          <a:custGeom>
            <a:avLst/>
            <a:gdLst/>
            <a:ahLst/>
            <a:cxnLst/>
            <a:rect l="l" t="t" r="r" b="b"/>
            <a:pathLst>
              <a:path w="10160" h="1269">
                <a:moveTo>
                  <a:pt x="0" y="0"/>
                </a:moveTo>
                <a:lnTo>
                  <a:pt x="9711" y="0"/>
                </a:lnTo>
                <a:lnTo>
                  <a:pt x="9711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bk object 140"/>
          <p:cNvSpPr/>
          <p:nvPr/>
        </p:nvSpPr>
        <p:spPr>
          <a:xfrm>
            <a:off x="2594117" y="1517257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0"/>
                </a:moveTo>
                <a:lnTo>
                  <a:pt x="538" y="0"/>
                </a:lnTo>
                <a:lnTo>
                  <a:pt x="538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bk object 141"/>
          <p:cNvSpPr/>
          <p:nvPr/>
        </p:nvSpPr>
        <p:spPr>
          <a:xfrm>
            <a:off x="2562686" y="1529424"/>
            <a:ext cx="32384" cy="1270"/>
          </a:xfrm>
          <a:custGeom>
            <a:avLst/>
            <a:gdLst/>
            <a:ahLst/>
            <a:cxnLst/>
            <a:rect l="l" t="t" r="r" b="b"/>
            <a:pathLst>
              <a:path w="32385" h="1269">
                <a:moveTo>
                  <a:pt x="31264" y="679"/>
                </a:moveTo>
                <a:lnTo>
                  <a:pt x="23511" y="286"/>
                </a:lnTo>
                <a:lnTo>
                  <a:pt x="15632" y="84"/>
                </a:lnTo>
                <a:lnTo>
                  <a:pt x="0" y="0"/>
                </a:lnTo>
                <a:lnTo>
                  <a:pt x="31943" y="0"/>
                </a:lnTo>
                <a:lnTo>
                  <a:pt x="31264" y="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bk object 142"/>
          <p:cNvSpPr/>
          <p:nvPr/>
        </p:nvSpPr>
        <p:spPr>
          <a:xfrm>
            <a:off x="2721045" y="1478434"/>
            <a:ext cx="72043" cy="9178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bk object 143"/>
          <p:cNvSpPr/>
          <p:nvPr/>
        </p:nvSpPr>
        <p:spPr>
          <a:xfrm>
            <a:off x="2860374" y="1478434"/>
            <a:ext cx="56515" cy="92075"/>
          </a:xfrm>
          <a:custGeom>
            <a:avLst/>
            <a:gdLst/>
            <a:ahLst/>
            <a:cxnLst/>
            <a:rect l="l" t="t" r="r" b="b"/>
            <a:pathLst>
              <a:path w="56514" h="92075">
                <a:moveTo>
                  <a:pt x="55051" y="91782"/>
                </a:moveTo>
                <a:lnTo>
                  <a:pt x="1359" y="91782"/>
                </a:lnTo>
                <a:lnTo>
                  <a:pt x="679" y="91102"/>
                </a:lnTo>
                <a:lnTo>
                  <a:pt x="1072" y="76931"/>
                </a:lnTo>
                <a:lnTo>
                  <a:pt x="1274" y="62887"/>
                </a:lnTo>
                <a:lnTo>
                  <a:pt x="1338" y="26408"/>
                </a:lnTo>
                <a:lnTo>
                  <a:pt x="1189" y="18016"/>
                </a:lnTo>
                <a:lnTo>
                  <a:pt x="785" y="9624"/>
                </a:lnTo>
                <a:lnTo>
                  <a:pt x="0" y="1359"/>
                </a:lnTo>
                <a:lnTo>
                  <a:pt x="1359" y="0"/>
                </a:lnTo>
                <a:lnTo>
                  <a:pt x="55731" y="0"/>
                </a:lnTo>
                <a:lnTo>
                  <a:pt x="56411" y="679"/>
                </a:lnTo>
                <a:lnTo>
                  <a:pt x="55731" y="4079"/>
                </a:lnTo>
                <a:lnTo>
                  <a:pt x="55731" y="10877"/>
                </a:lnTo>
                <a:lnTo>
                  <a:pt x="15632" y="10877"/>
                </a:lnTo>
                <a:lnTo>
                  <a:pt x="15632" y="38752"/>
                </a:lnTo>
                <a:lnTo>
                  <a:pt x="52673" y="38752"/>
                </a:lnTo>
                <a:lnTo>
                  <a:pt x="53012" y="39432"/>
                </a:lnTo>
                <a:lnTo>
                  <a:pt x="52333" y="42831"/>
                </a:lnTo>
                <a:lnTo>
                  <a:pt x="52333" y="48950"/>
                </a:lnTo>
                <a:lnTo>
                  <a:pt x="51653" y="49630"/>
                </a:lnTo>
                <a:lnTo>
                  <a:pt x="15632" y="49630"/>
                </a:lnTo>
                <a:lnTo>
                  <a:pt x="15632" y="80904"/>
                </a:lnTo>
                <a:lnTo>
                  <a:pt x="56411" y="80904"/>
                </a:lnTo>
                <a:lnTo>
                  <a:pt x="56411" y="84303"/>
                </a:lnTo>
                <a:lnTo>
                  <a:pt x="55731" y="87702"/>
                </a:lnTo>
                <a:lnTo>
                  <a:pt x="55731" y="90422"/>
                </a:lnTo>
                <a:lnTo>
                  <a:pt x="55051" y="91782"/>
                </a:lnTo>
                <a:close/>
              </a:path>
              <a:path w="56514" h="92075">
                <a:moveTo>
                  <a:pt x="54372" y="11557"/>
                </a:moveTo>
                <a:lnTo>
                  <a:pt x="44687" y="11451"/>
                </a:lnTo>
                <a:lnTo>
                  <a:pt x="25317" y="10984"/>
                </a:lnTo>
                <a:lnTo>
                  <a:pt x="15632" y="10877"/>
                </a:lnTo>
                <a:lnTo>
                  <a:pt x="55731" y="10877"/>
                </a:lnTo>
                <a:lnTo>
                  <a:pt x="54372" y="11557"/>
                </a:lnTo>
                <a:close/>
              </a:path>
              <a:path w="56514" h="92075">
                <a:moveTo>
                  <a:pt x="52673" y="38752"/>
                </a:moveTo>
                <a:lnTo>
                  <a:pt x="44177" y="38752"/>
                </a:lnTo>
                <a:lnTo>
                  <a:pt x="52333" y="38072"/>
                </a:lnTo>
                <a:lnTo>
                  <a:pt x="52673" y="38752"/>
                </a:lnTo>
                <a:close/>
              </a:path>
              <a:path w="56514" h="92075">
                <a:moveTo>
                  <a:pt x="50973" y="50310"/>
                </a:moveTo>
                <a:lnTo>
                  <a:pt x="44230" y="49917"/>
                </a:lnTo>
                <a:lnTo>
                  <a:pt x="37295" y="49715"/>
                </a:lnTo>
                <a:lnTo>
                  <a:pt x="23108" y="49630"/>
                </a:lnTo>
                <a:lnTo>
                  <a:pt x="51653" y="49630"/>
                </a:lnTo>
                <a:lnTo>
                  <a:pt x="50973" y="50310"/>
                </a:lnTo>
                <a:close/>
              </a:path>
              <a:path w="56514" h="92075">
                <a:moveTo>
                  <a:pt x="56411" y="80904"/>
                </a:moveTo>
                <a:lnTo>
                  <a:pt x="22428" y="80904"/>
                </a:lnTo>
                <a:lnTo>
                  <a:pt x="30977" y="80798"/>
                </a:lnTo>
                <a:lnTo>
                  <a:pt x="47565" y="80330"/>
                </a:lnTo>
                <a:lnTo>
                  <a:pt x="55731" y="80224"/>
                </a:lnTo>
                <a:lnTo>
                  <a:pt x="56411" y="80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4" name="bk object 144"/>
          <p:cNvSpPr/>
          <p:nvPr/>
        </p:nvSpPr>
        <p:spPr>
          <a:xfrm>
            <a:off x="2969798" y="1478434"/>
            <a:ext cx="113502" cy="9178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5" name="bk object 145"/>
          <p:cNvSpPr/>
          <p:nvPr/>
        </p:nvSpPr>
        <p:spPr>
          <a:xfrm>
            <a:off x="3197482" y="1478434"/>
            <a:ext cx="34925" cy="92710"/>
          </a:xfrm>
          <a:custGeom>
            <a:avLst/>
            <a:gdLst/>
            <a:ahLst/>
            <a:cxnLst/>
            <a:rect l="l" t="t" r="r" b="b"/>
            <a:pathLst>
              <a:path w="34925" h="92709">
                <a:moveTo>
                  <a:pt x="31558" y="80904"/>
                </a:moveTo>
                <a:lnTo>
                  <a:pt x="14272" y="80904"/>
                </a:lnTo>
                <a:lnTo>
                  <a:pt x="17670" y="78184"/>
                </a:lnTo>
                <a:lnTo>
                  <a:pt x="19030" y="72065"/>
                </a:lnTo>
                <a:lnTo>
                  <a:pt x="20389" y="69346"/>
                </a:lnTo>
                <a:lnTo>
                  <a:pt x="19709" y="58468"/>
                </a:lnTo>
                <a:lnTo>
                  <a:pt x="19624" y="23200"/>
                </a:lnTo>
                <a:lnTo>
                  <a:pt x="19423" y="12184"/>
                </a:lnTo>
                <a:lnTo>
                  <a:pt x="19030" y="1359"/>
                </a:lnTo>
                <a:lnTo>
                  <a:pt x="19709" y="0"/>
                </a:lnTo>
                <a:lnTo>
                  <a:pt x="34662" y="0"/>
                </a:lnTo>
                <a:lnTo>
                  <a:pt x="34662" y="66627"/>
                </a:lnTo>
                <a:lnTo>
                  <a:pt x="33324" y="77547"/>
                </a:lnTo>
                <a:lnTo>
                  <a:pt x="31558" y="80904"/>
                </a:lnTo>
                <a:close/>
              </a:path>
              <a:path w="34925" h="92709">
                <a:moveTo>
                  <a:pt x="10194" y="92462"/>
                </a:moveTo>
                <a:lnTo>
                  <a:pt x="7476" y="92462"/>
                </a:lnTo>
                <a:lnTo>
                  <a:pt x="679" y="91102"/>
                </a:lnTo>
                <a:lnTo>
                  <a:pt x="0" y="90422"/>
                </a:lnTo>
                <a:lnTo>
                  <a:pt x="0" y="80224"/>
                </a:lnTo>
                <a:lnTo>
                  <a:pt x="679" y="79544"/>
                </a:lnTo>
                <a:lnTo>
                  <a:pt x="3398" y="80224"/>
                </a:lnTo>
                <a:lnTo>
                  <a:pt x="5437" y="80904"/>
                </a:lnTo>
                <a:lnTo>
                  <a:pt x="31558" y="80904"/>
                </a:lnTo>
                <a:lnTo>
                  <a:pt x="29055" y="85663"/>
                </a:lnTo>
                <a:lnTo>
                  <a:pt x="21472" y="90719"/>
                </a:lnTo>
                <a:lnTo>
                  <a:pt x="10194" y="924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6" name="bk object 146"/>
          <p:cNvSpPr/>
          <p:nvPr/>
        </p:nvSpPr>
        <p:spPr>
          <a:xfrm>
            <a:off x="3298994" y="1478672"/>
            <a:ext cx="55880" cy="1270"/>
          </a:xfrm>
          <a:custGeom>
            <a:avLst/>
            <a:gdLst/>
            <a:ahLst/>
            <a:cxnLst/>
            <a:rect l="l" t="t" r="r" b="b"/>
            <a:pathLst>
              <a:path w="55879" h="1269">
                <a:moveTo>
                  <a:pt x="0" y="0"/>
                </a:moveTo>
                <a:lnTo>
                  <a:pt x="55488" y="0"/>
                </a:lnTo>
                <a:lnTo>
                  <a:pt x="55488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7" name="bk object 147"/>
          <p:cNvSpPr/>
          <p:nvPr/>
        </p:nvSpPr>
        <p:spPr>
          <a:xfrm>
            <a:off x="3298818" y="1479943"/>
            <a:ext cx="55880" cy="2540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0" y="0"/>
                </a:moveTo>
                <a:lnTo>
                  <a:pt x="55664" y="0"/>
                </a:lnTo>
                <a:lnTo>
                  <a:pt x="55664" y="2540"/>
                </a:lnTo>
                <a:lnTo>
                  <a:pt x="0" y="25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8" name="bk object 148"/>
          <p:cNvSpPr/>
          <p:nvPr/>
        </p:nvSpPr>
        <p:spPr>
          <a:xfrm>
            <a:off x="3298969" y="1482483"/>
            <a:ext cx="55244" cy="3810"/>
          </a:xfrm>
          <a:custGeom>
            <a:avLst/>
            <a:gdLst/>
            <a:ahLst/>
            <a:cxnLst/>
            <a:rect l="l" t="t" r="r" b="b"/>
            <a:pathLst>
              <a:path w="55245" h="3809">
                <a:moveTo>
                  <a:pt x="0" y="0"/>
                </a:moveTo>
                <a:lnTo>
                  <a:pt x="55138" y="0"/>
                </a:lnTo>
                <a:lnTo>
                  <a:pt x="55138" y="3810"/>
                </a:lnTo>
                <a:lnTo>
                  <a:pt x="0" y="38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bk object 149"/>
          <p:cNvSpPr/>
          <p:nvPr/>
        </p:nvSpPr>
        <p:spPr>
          <a:xfrm>
            <a:off x="3299090" y="1486294"/>
            <a:ext cx="55244" cy="1270"/>
          </a:xfrm>
          <a:custGeom>
            <a:avLst/>
            <a:gdLst/>
            <a:ahLst/>
            <a:cxnLst/>
            <a:rect l="l" t="t" r="r" b="b"/>
            <a:pathLst>
              <a:path w="55245" h="1269">
                <a:moveTo>
                  <a:pt x="0" y="0"/>
                </a:moveTo>
                <a:lnTo>
                  <a:pt x="54712" y="0"/>
                </a:lnTo>
                <a:lnTo>
                  <a:pt x="54712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0" name="bk object 150"/>
          <p:cNvSpPr/>
          <p:nvPr/>
        </p:nvSpPr>
        <p:spPr>
          <a:xfrm>
            <a:off x="3299147" y="1487564"/>
            <a:ext cx="55244" cy="1270"/>
          </a:xfrm>
          <a:custGeom>
            <a:avLst/>
            <a:gdLst/>
            <a:ahLst/>
            <a:cxnLst/>
            <a:rect l="l" t="t" r="r" b="b"/>
            <a:pathLst>
              <a:path w="55245" h="1269">
                <a:moveTo>
                  <a:pt x="0" y="0"/>
                </a:moveTo>
                <a:lnTo>
                  <a:pt x="54655" y="0"/>
                </a:lnTo>
                <a:lnTo>
                  <a:pt x="54655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bk object 151"/>
          <p:cNvSpPr/>
          <p:nvPr/>
        </p:nvSpPr>
        <p:spPr>
          <a:xfrm>
            <a:off x="3299254" y="1488834"/>
            <a:ext cx="15240" cy="7620"/>
          </a:xfrm>
          <a:custGeom>
            <a:avLst/>
            <a:gdLst/>
            <a:ahLst/>
            <a:cxnLst/>
            <a:rect l="l" t="t" r="r" b="b"/>
            <a:pathLst>
              <a:path w="15239" h="7619">
                <a:moveTo>
                  <a:pt x="0" y="0"/>
                </a:moveTo>
                <a:lnTo>
                  <a:pt x="15128" y="0"/>
                </a:lnTo>
                <a:lnTo>
                  <a:pt x="15128" y="7621"/>
                </a:lnTo>
                <a:lnTo>
                  <a:pt x="0" y="76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2" name="bk object 152"/>
          <p:cNvSpPr/>
          <p:nvPr/>
        </p:nvSpPr>
        <p:spPr>
          <a:xfrm>
            <a:off x="3299401" y="1496455"/>
            <a:ext cx="15240" cy="20320"/>
          </a:xfrm>
          <a:custGeom>
            <a:avLst/>
            <a:gdLst/>
            <a:ahLst/>
            <a:cxnLst/>
            <a:rect l="l" t="t" r="r" b="b"/>
            <a:pathLst>
              <a:path w="15239" h="20319">
                <a:moveTo>
                  <a:pt x="0" y="0"/>
                </a:moveTo>
                <a:lnTo>
                  <a:pt x="14981" y="0"/>
                </a:lnTo>
                <a:lnTo>
                  <a:pt x="14981" y="20323"/>
                </a:lnTo>
                <a:lnTo>
                  <a:pt x="0" y="203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3" name="bk object 153"/>
          <p:cNvSpPr/>
          <p:nvPr/>
        </p:nvSpPr>
        <p:spPr>
          <a:xfrm>
            <a:off x="3299460" y="1516778"/>
            <a:ext cx="51435" cy="1270"/>
          </a:xfrm>
          <a:custGeom>
            <a:avLst/>
            <a:gdLst/>
            <a:ahLst/>
            <a:cxnLst/>
            <a:rect l="l" t="t" r="r" b="b"/>
            <a:pathLst>
              <a:path w="51435" h="1269">
                <a:moveTo>
                  <a:pt x="0" y="0"/>
                </a:moveTo>
                <a:lnTo>
                  <a:pt x="51397" y="0"/>
                </a:lnTo>
                <a:lnTo>
                  <a:pt x="51397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4" name="bk object 154"/>
          <p:cNvSpPr/>
          <p:nvPr/>
        </p:nvSpPr>
        <p:spPr>
          <a:xfrm>
            <a:off x="3299478" y="1518049"/>
            <a:ext cx="52069" cy="3810"/>
          </a:xfrm>
          <a:custGeom>
            <a:avLst/>
            <a:gdLst/>
            <a:ahLst/>
            <a:cxnLst/>
            <a:rect l="l" t="t" r="r" b="b"/>
            <a:pathLst>
              <a:path w="52070" h="3809">
                <a:moveTo>
                  <a:pt x="0" y="0"/>
                </a:moveTo>
                <a:lnTo>
                  <a:pt x="51606" y="0"/>
                </a:lnTo>
                <a:lnTo>
                  <a:pt x="51606" y="3810"/>
                </a:lnTo>
                <a:lnTo>
                  <a:pt x="0" y="38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5" name="bk object 155"/>
          <p:cNvSpPr/>
          <p:nvPr/>
        </p:nvSpPr>
        <p:spPr>
          <a:xfrm>
            <a:off x="3299501" y="1521859"/>
            <a:ext cx="51435" cy="2540"/>
          </a:xfrm>
          <a:custGeom>
            <a:avLst/>
            <a:gdLst/>
            <a:ahLst/>
            <a:cxnLst/>
            <a:rect l="l" t="t" r="r" b="b"/>
            <a:pathLst>
              <a:path w="51435" h="2540">
                <a:moveTo>
                  <a:pt x="0" y="0"/>
                </a:moveTo>
                <a:lnTo>
                  <a:pt x="51117" y="0"/>
                </a:lnTo>
                <a:lnTo>
                  <a:pt x="51117" y="2540"/>
                </a:lnTo>
                <a:lnTo>
                  <a:pt x="0" y="25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bk object 156"/>
          <p:cNvSpPr/>
          <p:nvPr/>
        </p:nvSpPr>
        <p:spPr>
          <a:xfrm>
            <a:off x="3299520" y="1524400"/>
            <a:ext cx="51435" cy="2540"/>
          </a:xfrm>
          <a:custGeom>
            <a:avLst/>
            <a:gdLst/>
            <a:ahLst/>
            <a:cxnLst/>
            <a:rect l="l" t="t" r="r" b="b"/>
            <a:pathLst>
              <a:path w="51435" h="2540">
                <a:moveTo>
                  <a:pt x="0" y="0"/>
                </a:moveTo>
                <a:lnTo>
                  <a:pt x="50884" y="0"/>
                </a:lnTo>
                <a:lnTo>
                  <a:pt x="50884" y="2540"/>
                </a:lnTo>
                <a:lnTo>
                  <a:pt x="0" y="25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bk object 157"/>
          <p:cNvSpPr/>
          <p:nvPr/>
        </p:nvSpPr>
        <p:spPr>
          <a:xfrm>
            <a:off x="3299534" y="1526940"/>
            <a:ext cx="50800" cy="1270"/>
          </a:xfrm>
          <a:custGeom>
            <a:avLst/>
            <a:gdLst/>
            <a:ahLst/>
            <a:cxnLst/>
            <a:rect l="l" t="t" r="r" b="b"/>
            <a:pathLst>
              <a:path w="50800" h="1269">
                <a:moveTo>
                  <a:pt x="0" y="0"/>
                </a:moveTo>
                <a:lnTo>
                  <a:pt x="50775" y="0"/>
                </a:lnTo>
                <a:lnTo>
                  <a:pt x="50775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8" name="bk object 158"/>
          <p:cNvSpPr/>
          <p:nvPr/>
        </p:nvSpPr>
        <p:spPr>
          <a:xfrm>
            <a:off x="3299573" y="1528210"/>
            <a:ext cx="14604" cy="6350"/>
          </a:xfrm>
          <a:custGeom>
            <a:avLst/>
            <a:gdLst/>
            <a:ahLst/>
            <a:cxnLst/>
            <a:rect l="l" t="t" r="r" b="b"/>
            <a:pathLst>
              <a:path w="14604" h="6350">
                <a:moveTo>
                  <a:pt x="0" y="0"/>
                </a:moveTo>
                <a:lnTo>
                  <a:pt x="14441" y="0"/>
                </a:lnTo>
                <a:lnTo>
                  <a:pt x="14441" y="6351"/>
                </a:lnTo>
                <a:lnTo>
                  <a:pt x="0" y="63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9" name="bk object 159"/>
          <p:cNvSpPr/>
          <p:nvPr/>
        </p:nvSpPr>
        <p:spPr>
          <a:xfrm>
            <a:off x="3299588" y="1534561"/>
            <a:ext cx="14604" cy="25400"/>
          </a:xfrm>
          <a:custGeom>
            <a:avLst/>
            <a:gdLst/>
            <a:ahLst/>
            <a:cxnLst/>
            <a:rect l="l" t="t" r="r" b="b"/>
            <a:pathLst>
              <a:path w="14604" h="25400">
                <a:moveTo>
                  <a:pt x="0" y="0"/>
                </a:moveTo>
                <a:lnTo>
                  <a:pt x="14115" y="0"/>
                </a:lnTo>
                <a:lnTo>
                  <a:pt x="14115" y="25404"/>
                </a:lnTo>
                <a:lnTo>
                  <a:pt x="0" y="2540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0" name="bk object 160"/>
          <p:cNvSpPr/>
          <p:nvPr/>
        </p:nvSpPr>
        <p:spPr>
          <a:xfrm>
            <a:off x="3299570" y="1559965"/>
            <a:ext cx="55244" cy="2540"/>
          </a:xfrm>
          <a:custGeom>
            <a:avLst/>
            <a:gdLst/>
            <a:ahLst/>
            <a:cxnLst/>
            <a:rect l="l" t="t" r="r" b="b"/>
            <a:pathLst>
              <a:path w="55245" h="2540">
                <a:moveTo>
                  <a:pt x="0" y="0"/>
                </a:moveTo>
                <a:lnTo>
                  <a:pt x="55212" y="0"/>
                </a:lnTo>
                <a:lnTo>
                  <a:pt x="55212" y="2540"/>
                </a:lnTo>
                <a:lnTo>
                  <a:pt x="0" y="25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1" name="bk object 161"/>
          <p:cNvSpPr/>
          <p:nvPr/>
        </p:nvSpPr>
        <p:spPr>
          <a:xfrm>
            <a:off x="3299514" y="1562506"/>
            <a:ext cx="55244" cy="6350"/>
          </a:xfrm>
          <a:custGeom>
            <a:avLst/>
            <a:gdLst/>
            <a:ahLst/>
            <a:cxnLst/>
            <a:rect l="l" t="t" r="r" b="b"/>
            <a:pathLst>
              <a:path w="55245" h="6350">
                <a:moveTo>
                  <a:pt x="0" y="0"/>
                </a:moveTo>
                <a:lnTo>
                  <a:pt x="54968" y="0"/>
                </a:lnTo>
                <a:lnTo>
                  <a:pt x="54968" y="6351"/>
                </a:lnTo>
                <a:lnTo>
                  <a:pt x="0" y="63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2" name="bk object 162"/>
          <p:cNvSpPr/>
          <p:nvPr/>
        </p:nvSpPr>
        <p:spPr>
          <a:xfrm>
            <a:off x="3299444" y="1568857"/>
            <a:ext cx="55244" cy="1270"/>
          </a:xfrm>
          <a:custGeom>
            <a:avLst/>
            <a:gdLst/>
            <a:ahLst/>
            <a:cxnLst/>
            <a:rect l="l" t="t" r="r" b="b"/>
            <a:pathLst>
              <a:path w="55245" h="1269">
                <a:moveTo>
                  <a:pt x="0" y="0"/>
                </a:moveTo>
                <a:lnTo>
                  <a:pt x="54721" y="0"/>
                </a:lnTo>
                <a:lnTo>
                  <a:pt x="54721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3" name="bk object 163"/>
          <p:cNvSpPr/>
          <p:nvPr/>
        </p:nvSpPr>
        <p:spPr>
          <a:xfrm>
            <a:off x="3326172" y="1488834"/>
            <a:ext cx="27940" cy="1270"/>
          </a:xfrm>
          <a:custGeom>
            <a:avLst/>
            <a:gdLst/>
            <a:ahLst/>
            <a:cxnLst/>
            <a:rect l="l" t="t" r="r" b="b"/>
            <a:pathLst>
              <a:path w="27939" h="1269">
                <a:moveTo>
                  <a:pt x="0" y="0"/>
                </a:moveTo>
                <a:lnTo>
                  <a:pt x="27473" y="0"/>
                </a:lnTo>
                <a:lnTo>
                  <a:pt x="27473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4" name="bk object 164"/>
          <p:cNvSpPr/>
          <p:nvPr/>
        </p:nvSpPr>
        <p:spPr>
          <a:xfrm>
            <a:off x="3342928" y="1516507"/>
            <a:ext cx="8255" cy="1270"/>
          </a:xfrm>
          <a:custGeom>
            <a:avLst/>
            <a:gdLst/>
            <a:ahLst/>
            <a:cxnLst/>
            <a:rect l="l" t="t" r="r" b="b"/>
            <a:pathLst>
              <a:path w="8254" h="1269">
                <a:moveTo>
                  <a:pt x="7816" y="679"/>
                </a:moveTo>
                <a:lnTo>
                  <a:pt x="0" y="679"/>
                </a:lnTo>
                <a:lnTo>
                  <a:pt x="7476" y="0"/>
                </a:lnTo>
                <a:lnTo>
                  <a:pt x="7816" y="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5" name="bk object 165"/>
          <p:cNvSpPr/>
          <p:nvPr/>
        </p:nvSpPr>
        <p:spPr>
          <a:xfrm>
            <a:off x="3321179" y="1528065"/>
            <a:ext cx="29209" cy="1270"/>
          </a:xfrm>
          <a:custGeom>
            <a:avLst/>
            <a:gdLst/>
            <a:ahLst/>
            <a:cxnLst/>
            <a:rect l="l" t="t" r="r" b="b"/>
            <a:pathLst>
              <a:path w="29210" h="1269">
                <a:moveTo>
                  <a:pt x="28545" y="679"/>
                </a:moveTo>
                <a:lnTo>
                  <a:pt x="21409" y="286"/>
                </a:lnTo>
                <a:lnTo>
                  <a:pt x="14272" y="84"/>
                </a:lnTo>
                <a:lnTo>
                  <a:pt x="0" y="0"/>
                </a:lnTo>
                <a:lnTo>
                  <a:pt x="28885" y="0"/>
                </a:lnTo>
                <a:lnTo>
                  <a:pt x="28545" y="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6" name="bk object 166"/>
          <p:cNvSpPr/>
          <p:nvPr/>
        </p:nvSpPr>
        <p:spPr>
          <a:xfrm>
            <a:off x="3321829" y="1558695"/>
            <a:ext cx="33655" cy="1270"/>
          </a:xfrm>
          <a:custGeom>
            <a:avLst/>
            <a:gdLst/>
            <a:ahLst/>
            <a:cxnLst/>
            <a:rect l="l" t="t" r="r" b="b"/>
            <a:pathLst>
              <a:path w="33654" h="1269">
                <a:moveTo>
                  <a:pt x="0" y="0"/>
                </a:moveTo>
                <a:lnTo>
                  <a:pt x="33324" y="0"/>
                </a:lnTo>
                <a:lnTo>
                  <a:pt x="33324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7" name="bk object 167"/>
          <p:cNvSpPr/>
          <p:nvPr/>
        </p:nvSpPr>
        <p:spPr>
          <a:xfrm>
            <a:off x="3417690" y="1478434"/>
            <a:ext cx="67965" cy="9246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8" name="bk object 168"/>
          <p:cNvSpPr/>
          <p:nvPr/>
        </p:nvSpPr>
        <p:spPr>
          <a:xfrm>
            <a:off x="3540707" y="1476395"/>
            <a:ext cx="59690" cy="95885"/>
          </a:xfrm>
          <a:custGeom>
            <a:avLst/>
            <a:gdLst/>
            <a:ahLst/>
            <a:cxnLst/>
            <a:rect l="l" t="t" r="r" b="b"/>
            <a:pathLst>
              <a:path w="59689" h="95884">
                <a:moveTo>
                  <a:pt x="52771" y="84303"/>
                </a:moveTo>
                <a:lnTo>
                  <a:pt x="33982" y="84303"/>
                </a:lnTo>
                <a:lnTo>
                  <a:pt x="43497" y="80224"/>
                </a:lnTo>
                <a:lnTo>
                  <a:pt x="43497" y="69346"/>
                </a:lnTo>
                <a:lnTo>
                  <a:pt x="36701" y="58330"/>
                </a:lnTo>
                <a:lnTo>
                  <a:pt x="21748" y="51075"/>
                </a:lnTo>
                <a:lnTo>
                  <a:pt x="6796" y="41907"/>
                </a:lnTo>
                <a:lnTo>
                  <a:pt x="0" y="25155"/>
                </a:lnTo>
                <a:lnTo>
                  <a:pt x="2686" y="13767"/>
                </a:lnTo>
                <a:lnTo>
                  <a:pt x="9770" y="5948"/>
                </a:lnTo>
                <a:lnTo>
                  <a:pt x="19784" y="1444"/>
                </a:lnTo>
                <a:lnTo>
                  <a:pt x="31264" y="0"/>
                </a:lnTo>
                <a:lnTo>
                  <a:pt x="39419" y="0"/>
                </a:lnTo>
                <a:lnTo>
                  <a:pt x="46896" y="2039"/>
                </a:lnTo>
                <a:lnTo>
                  <a:pt x="54372" y="4759"/>
                </a:lnTo>
                <a:lnTo>
                  <a:pt x="55051" y="5438"/>
                </a:lnTo>
                <a:lnTo>
                  <a:pt x="54372" y="9518"/>
                </a:lnTo>
                <a:lnTo>
                  <a:pt x="54372" y="11557"/>
                </a:lnTo>
                <a:lnTo>
                  <a:pt x="23787" y="11557"/>
                </a:lnTo>
                <a:lnTo>
                  <a:pt x="14272" y="14957"/>
                </a:lnTo>
                <a:lnTo>
                  <a:pt x="14272" y="23795"/>
                </a:lnTo>
                <a:lnTo>
                  <a:pt x="21281" y="34333"/>
                </a:lnTo>
                <a:lnTo>
                  <a:pt x="36701" y="41301"/>
                </a:lnTo>
                <a:lnTo>
                  <a:pt x="52120" y="50565"/>
                </a:lnTo>
                <a:lnTo>
                  <a:pt x="59129" y="67986"/>
                </a:lnTo>
                <a:lnTo>
                  <a:pt x="56220" y="80373"/>
                </a:lnTo>
                <a:lnTo>
                  <a:pt x="52771" y="84303"/>
                </a:lnTo>
                <a:close/>
              </a:path>
              <a:path w="59689" h="95884">
                <a:moveTo>
                  <a:pt x="53012" y="17676"/>
                </a:moveTo>
                <a:lnTo>
                  <a:pt x="45536" y="13597"/>
                </a:lnTo>
                <a:lnTo>
                  <a:pt x="39419" y="11557"/>
                </a:lnTo>
                <a:lnTo>
                  <a:pt x="54372" y="11557"/>
                </a:lnTo>
                <a:lnTo>
                  <a:pt x="54258" y="13597"/>
                </a:lnTo>
                <a:lnTo>
                  <a:pt x="53692" y="16996"/>
                </a:lnTo>
                <a:lnTo>
                  <a:pt x="53012" y="17676"/>
                </a:lnTo>
                <a:close/>
              </a:path>
              <a:path w="59689" h="95884">
                <a:moveTo>
                  <a:pt x="25826" y="95861"/>
                </a:moveTo>
                <a:lnTo>
                  <a:pt x="19401" y="95478"/>
                </a:lnTo>
                <a:lnTo>
                  <a:pt x="12658" y="94331"/>
                </a:lnTo>
                <a:lnTo>
                  <a:pt x="6042" y="92419"/>
                </a:lnTo>
                <a:lnTo>
                  <a:pt x="0" y="89742"/>
                </a:lnTo>
                <a:lnTo>
                  <a:pt x="113" y="84303"/>
                </a:lnTo>
                <a:lnTo>
                  <a:pt x="566" y="81584"/>
                </a:lnTo>
                <a:lnTo>
                  <a:pt x="679" y="76825"/>
                </a:lnTo>
                <a:lnTo>
                  <a:pt x="2038" y="76825"/>
                </a:lnTo>
                <a:lnTo>
                  <a:pt x="8835" y="81584"/>
                </a:lnTo>
                <a:lnTo>
                  <a:pt x="16311" y="84303"/>
                </a:lnTo>
                <a:lnTo>
                  <a:pt x="52771" y="84303"/>
                </a:lnTo>
                <a:lnTo>
                  <a:pt x="48595" y="89062"/>
                </a:lnTo>
                <a:lnTo>
                  <a:pt x="37911" y="94182"/>
                </a:lnTo>
                <a:lnTo>
                  <a:pt x="25826" y="958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9" name="bk object 169"/>
          <p:cNvSpPr/>
          <p:nvPr/>
        </p:nvSpPr>
        <p:spPr>
          <a:xfrm>
            <a:off x="3663288" y="1478672"/>
            <a:ext cx="55880" cy="1270"/>
          </a:xfrm>
          <a:custGeom>
            <a:avLst/>
            <a:gdLst/>
            <a:ahLst/>
            <a:cxnLst/>
            <a:rect l="l" t="t" r="r" b="b"/>
            <a:pathLst>
              <a:path w="55879" h="1269">
                <a:moveTo>
                  <a:pt x="0" y="0"/>
                </a:moveTo>
                <a:lnTo>
                  <a:pt x="55449" y="0"/>
                </a:lnTo>
                <a:lnTo>
                  <a:pt x="55449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0" name="bk object 170"/>
          <p:cNvSpPr/>
          <p:nvPr/>
        </p:nvSpPr>
        <p:spPr>
          <a:xfrm>
            <a:off x="3663112" y="1479943"/>
            <a:ext cx="55244" cy="2540"/>
          </a:xfrm>
          <a:custGeom>
            <a:avLst/>
            <a:gdLst/>
            <a:ahLst/>
            <a:cxnLst/>
            <a:rect l="l" t="t" r="r" b="b"/>
            <a:pathLst>
              <a:path w="55245" h="2540">
                <a:moveTo>
                  <a:pt x="0" y="0"/>
                </a:moveTo>
                <a:lnTo>
                  <a:pt x="55244" y="0"/>
                </a:lnTo>
                <a:lnTo>
                  <a:pt x="55244" y="2540"/>
                </a:lnTo>
                <a:lnTo>
                  <a:pt x="0" y="25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1" name="bk object 171"/>
          <p:cNvSpPr/>
          <p:nvPr/>
        </p:nvSpPr>
        <p:spPr>
          <a:xfrm>
            <a:off x="3663293" y="1482483"/>
            <a:ext cx="55244" cy="5080"/>
          </a:xfrm>
          <a:custGeom>
            <a:avLst/>
            <a:gdLst/>
            <a:ahLst/>
            <a:cxnLst/>
            <a:rect l="l" t="t" r="r" b="b"/>
            <a:pathLst>
              <a:path w="55245" h="5080">
                <a:moveTo>
                  <a:pt x="0" y="0"/>
                </a:moveTo>
                <a:lnTo>
                  <a:pt x="54803" y="0"/>
                </a:lnTo>
                <a:lnTo>
                  <a:pt x="54803" y="5080"/>
                </a:lnTo>
                <a:lnTo>
                  <a:pt x="0" y="50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2" name="bk object 172"/>
          <p:cNvSpPr/>
          <p:nvPr/>
        </p:nvSpPr>
        <p:spPr>
          <a:xfrm>
            <a:off x="3663441" y="1487564"/>
            <a:ext cx="55244" cy="1270"/>
          </a:xfrm>
          <a:custGeom>
            <a:avLst/>
            <a:gdLst/>
            <a:ahLst/>
            <a:cxnLst/>
            <a:rect l="l" t="t" r="r" b="b"/>
            <a:pathLst>
              <a:path w="55245" h="1269">
                <a:moveTo>
                  <a:pt x="0" y="0"/>
                </a:moveTo>
                <a:lnTo>
                  <a:pt x="54655" y="0"/>
                </a:lnTo>
                <a:lnTo>
                  <a:pt x="54655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3" name="bk object 173"/>
          <p:cNvSpPr/>
          <p:nvPr/>
        </p:nvSpPr>
        <p:spPr>
          <a:xfrm>
            <a:off x="3663548" y="1488834"/>
            <a:ext cx="14604" cy="7620"/>
          </a:xfrm>
          <a:custGeom>
            <a:avLst/>
            <a:gdLst/>
            <a:ahLst/>
            <a:cxnLst/>
            <a:rect l="l" t="t" r="r" b="b"/>
            <a:pathLst>
              <a:path w="14604" h="7619">
                <a:moveTo>
                  <a:pt x="0" y="0"/>
                </a:moveTo>
                <a:lnTo>
                  <a:pt x="14449" y="0"/>
                </a:lnTo>
                <a:lnTo>
                  <a:pt x="14449" y="7621"/>
                </a:lnTo>
                <a:lnTo>
                  <a:pt x="0" y="762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4" name="bk object 174"/>
          <p:cNvSpPr/>
          <p:nvPr/>
        </p:nvSpPr>
        <p:spPr>
          <a:xfrm>
            <a:off x="3663639" y="1496455"/>
            <a:ext cx="14604" cy="20320"/>
          </a:xfrm>
          <a:custGeom>
            <a:avLst/>
            <a:gdLst/>
            <a:ahLst/>
            <a:cxnLst/>
            <a:rect l="l" t="t" r="r" b="b"/>
            <a:pathLst>
              <a:path w="14604" h="20319">
                <a:moveTo>
                  <a:pt x="0" y="0"/>
                </a:moveTo>
                <a:lnTo>
                  <a:pt x="14357" y="0"/>
                </a:lnTo>
                <a:lnTo>
                  <a:pt x="14357" y="20323"/>
                </a:lnTo>
                <a:lnTo>
                  <a:pt x="0" y="203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5" name="bk object 175"/>
          <p:cNvSpPr/>
          <p:nvPr/>
        </p:nvSpPr>
        <p:spPr>
          <a:xfrm>
            <a:off x="3663639" y="1516778"/>
            <a:ext cx="52069" cy="1270"/>
          </a:xfrm>
          <a:custGeom>
            <a:avLst/>
            <a:gdLst/>
            <a:ahLst/>
            <a:cxnLst/>
            <a:rect l="l" t="t" r="r" b="b"/>
            <a:pathLst>
              <a:path w="52070" h="1269">
                <a:moveTo>
                  <a:pt x="0" y="0"/>
                </a:moveTo>
                <a:lnTo>
                  <a:pt x="51512" y="0"/>
                </a:lnTo>
                <a:lnTo>
                  <a:pt x="51512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6" name="bk object 176"/>
          <p:cNvSpPr/>
          <p:nvPr/>
        </p:nvSpPr>
        <p:spPr>
          <a:xfrm>
            <a:off x="3663639" y="1518049"/>
            <a:ext cx="51435" cy="3810"/>
          </a:xfrm>
          <a:custGeom>
            <a:avLst/>
            <a:gdLst/>
            <a:ahLst/>
            <a:cxnLst/>
            <a:rect l="l" t="t" r="r" b="b"/>
            <a:pathLst>
              <a:path w="51435" h="3809">
                <a:moveTo>
                  <a:pt x="0" y="0"/>
                </a:moveTo>
                <a:lnTo>
                  <a:pt x="51321" y="0"/>
                </a:lnTo>
                <a:lnTo>
                  <a:pt x="51321" y="3810"/>
                </a:lnTo>
                <a:lnTo>
                  <a:pt x="0" y="38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7" name="bk object 177"/>
          <p:cNvSpPr/>
          <p:nvPr/>
        </p:nvSpPr>
        <p:spPr>
          <a:xfrm>
            <a:off x="3663639" y="1521859"/>
            <a:ext cx="51435" cy="5080"/>
          </a:xfrm>
          <a:custGeom>
            <a:avLst/>
            <a:gdLst/>
            <a:ahLst/>
            <a:cxnLst/>
            <a:rect l="l" t="t" r="r" b="b"/>
            <a:pathLst>
              <a:path w="51435" h="5080">
                <a:moveTo>
                  <a:pt x="0" y="0"/>
                </a:moveTo>
                <a:lnTo>
                  <a:pt x="51058" y="0"/>
                </a:lnTo>
                <a:lnTo>
                  <a:pt x="51058" y="5080"/>
                </a:lnTo>
                <a:lnTo>
                  <a:pt x="0" y="50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8" name="bk object 178"/>
          <p:cNvSpPr/>
          <p:nvPr/>
        </p:nvSpPr>
        <p:spPr>
          <a:xfrm>
            <a:off x="3663639" y="1526940"/>
            <a:ext cx="51435" cy="1270"/>
          </a:xfrm>
          <a:custGeom>
            <a:avLst/>
            <a:gdLst/>
            <a:ahLst/>
            <a:cxnLst/>
            <a:rect l="l" t="t" r="r" b="b"/>
            <a:pathLst>
              <a:path w="51435" h="1269">
                <a:moveTo>
                  <a:pt x="0" y="0"/>
                </a:moveTo>
                <a:lnTo>
                  <a:pt x="50963" y="0"/>
                </a:lnTo>
                <a:lnTo>
                  <a:pt x="50963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9" name="bk object 179"/>
          <p:cNvSpPr/>
          <p:nvPr/>
        </p:nvSpPr>
        <p:spPr>
          <a:xfrm>
            <a:off x="3663639" y="1528210"/>
            <a:ext cx="14604" cy="12700"/>
          </a:xfrm>
          <a:custGeom>
            <a:avLst/>
            <a:gdLst/>
            <a:ahLst/>
            <a:cxnLst/>
            <a:rect l="l" t="t" r="r" b="b"/>
            <a:pathLst>
              <a:path w="14604" h="12700">
                <a:moveTo>
                  <a:pt x="0" y="0"/>
                </a:moveTo>
                <a:lnTo>
                  <a:pt x="14357" y="0"/>
                </a:lnTo>
                <a:lnTo>
                  <a:pt x="14357" y="12702"/>
                </a:lnTo>
                <a:lnTo>
                  <a:pt x="0" y="1270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0" name="bk object 180"/>
          <p:cNvSpPr/>
          <p:nvPr/>
        </p:nvSpPr>
        <p:spPr>
          <a:xfrm>
            <a:off x="3663545" y="1540912"/>
            <a:ext cx="14604" cy="13970"/>
          </a:xfrm>
          <a:custGeom>
            <a:avLst/>
            <a:gdLst/>
            <a:ahLst/>
            <a:cxnLst/>
            <a:rect l="l" t="t" r="r" b="b"/>
            <a:pathLst>
              <a:path w="14604" h="13969">
                <a:moveTo>
                  <a:pt x="0" y="0"/>
                </a:moveTo>
                <a:lnTo>
                  <a:pt x="14452" y="0"/>
                </a:lnTo>
                <a:lnTo>
                  <a:pt x="14452" y="13972"/>
                </a:lnTo>
                <a:lnTo>
                  <a:pt x="0" y="1397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1" name="bk object 181"/>
          <p:cNvSpPr/>
          <p:nvPr/>
        </p:nvSpPr>
        <p:spPr>
          <a:xfrm>
            <a:off x="3663381" y="1554884"/>
            <a:ext cx="15240" cy="5080"/>
          </a:xfrm>
          <a:custGeom>
            <a:avLst/>
            <a:gdLst/>
            <a:ahLst/>
            <a:cxnLst/>
            <a:rect l="l" t="t" r="r" b="b"/>
            <a:pathLst>
              <a:path w="15239" h="5080">
                <a:moveTo>
                  <a:pt x="0" y="0"/>
                </a:moveTo>
                <a:lnTo>
                  <a:pt x="14616" y="0"/>
                </a:lnTo>
                <a:lnTo>
                  <a:pt x="14616" y="5080"/>
                </a:lnTo>
                <a:lnTo>
                  <a:pt x="0" y="50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2" name="bk object 182"/>
          <p:cNvSpPr/>
          <p:nvPr/>
        </p:nvSpPr>
        <p:spPr>
          <a:xfrm>
            <a:off x="3663222" y="1559965"/>
            <a:ext cx="55880" cy="635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0"/>
                </a:moveTo>
                <a:lnTo>
                  <a:pt x="55554" y="0"/>
                </a:lnTo>
                <a:lnTo>
                  <a:pt x="55554" y="6351"/>
                </a:lnTo>
                <a:lnTo>
                  <a:pt x="0" y="63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3" name="bk object 183"/>
          <p:cNvSpPr/>
          <p:nvPr/>
        </p:nvSpPr>
        <p:spPr>
          <a:xfrm>
            <a:off x="3663099" y="1566316"/>
            <a:ext cx="55880" cy="2540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0" y="0"/>
                </a:moveTo>
                <a:lnTo>
                  <a:pt x="55315" y="0"/>
                </a:lnTo>
                <a:lnTo>
                  <a:pt x="55315" y="2540"/>
                </a:lnTo>
                <a:lnTo>
                  <a:pt x="0" y="254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4" name="bk object 184"/>
          <p:cNvSpPr/>
          <p:nvPr/>
        </p:nvSpPr>
        <p:spPr>
          <a:xfrm>
            <a:off x="3663046" y="1568857"/>
            <a:ext cx="55244" cy="1270"/>
          </a:xfrm>
          <a:custGeom>
            <a:avLst/>
            <a:gdLst/>
            <a:ahLst/>
            <a:cxnLst/>
            <a:rect l="l" t="t" r="r" b="b"/>
            <a:pathLst>
              <a:path w="55245" h="1269">
                <a:moveTo>
                  <a:pt x="0" y="0"/>
                </a:moveTo>
                <a:lnTo>
                  <a:pt x="54733" y="0"/>
                </a:lnTo>
                <a:lnTo>
                  <a:pt x="54733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5" name="bk object 185"/>
          <p:cNvSpPr/>
          <p:nvPr/>
        </p:nvSpPr>
        <p:spPr>
          <a:xfrm>
            <a:off x="3689786" y="1488834"/>
            <a:ext cx="28575" cy="1270"/>
          </a:xfrm>
          <a:custGeom>
            <a:avLst/>
            <a:gdLst/>
            <a:ahLst/>
            <a:cxnLst/>
            <a:rect l="l" t="t" r="r" b="b"/>
            <a:pathLst>
              <a:path w="28575" h="1269">
                <a:moveTo>
                  <a:pt x="0" y="0"/>
                </a:moveTo>
                <a:lnTo>
                  <a:pt x="27996" y="0"/>
                </a:lnTo>
                <a:lnTo>
                  <a:pt x="27996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6" name="bk object 186"/>
          <p:cNvSpPr/>
          <p:nvPr/>
        </p:nvSpPr>
        <p:spPr>
          <a:xfrm>
            <a:off x="3706543" y="1516507"/>
            <a:ext cx="8890" cy="1270"/>
          </a:xfrm>
          <a:custGeom>
            <a:avLst/>
            <a:gdLst/>
            <a:ahLst/>
            <a:cxnLst/>
            <a:rect l="l" t="t" r="r" b="b"/>
            <a:pathLst>
              <a:path w="8889" h="1269">
                <a:moveTo>
                  <a:pt x="8495" y="679"/>
                </a:moveTo>
                <a:lnTo>
                  <a:pt x="0" y="679"/>
                </a:lnTo>
                <a:lnTo>
                  <a:pt x="8155" y="0"/>
                </a:lnTo>
                <a:lnTo>
                  <a:pt x="8495" y="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7" name="bk object 187"/>
          <p:cNvSpPr/>
          <p:nvPr/>
        </p:nvSpPr>
        <p:spPr>
          <a:xfrm>
            <a:off x="3685473" y="1528065"/>
            <a:ext cx="29209" cy="1270"/>
          </a:xfrm>
          <a:custGeom>
            <a:avLst/>
            <a:gdLst/>
            <a:ahLst/>
            <a:cxnLst/>
            <a:rect l="l" t="t" r="r" b="b"/>
            <a:pathLst>
              <a:path w="29210" h="1269">
                <a:moveTo>
                  <a:pt x="28545" y="679"/>
                </a:moveTo>
                <a:lnTo>
                  <a:pt x="21409" y="286"/>
                </a:lnTo>
                <a:lnTo>
                  <a:pt x="14272" y="84"/>
                </a:lnTo>
                <a:lnTo>
                  <a:pt x="0" y="0"/>
                </a:lnTo>
                <a:lnTo>
                  <a:pt x="28885" y="0"/>
                </a:lnTo>
                <a:lnTo>
                  <a:pt x="28545" y="6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8" name="bk object 188"/>
          <p:cNvSpPr/>
          <p:nvPr/>
        </p:nvSpPr>
        <p:spPr>
          <a:xfrm>
            <a:off x="3685466" y="1558695"/>
            <a:ext cx="33655" cy="1270"/>
          </a:xfrm>
          <a:custGeom>
            <a:avLst/>
            <a:gdLst/>
            <a:ahLst/>
            <a:cxnLst/>
            <a:rect l="l" t="t" r="r" b="b"/>
            <a:pathLst>
              <a:path w="33654" h="1269">
                <a:moveTo>
                  <a:pt x="0" y="0"/>
                </a:moveTo>
                <a:lnTo>
                  <a:pt x="33301" y="0"/>
                </a:lnTo>
                <a:lnTo>
                  <a:pt x="33301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9" name="bk object 189"/>
          <p:cNvSpPr/>
          <p:nvPr/>
        </p:nvSpPr>
        <p:spPr>
          <a:xfrm>
            <a:off x="3773828" y="1477754"/>
            <a:ext cx="72043" cy="9246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761656"/>
            <a:ext cx="807211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pPr marL="25400" marR="0" lvl="0" indent="0" algn="l" defTabSz="9144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5400" marR="0" lvl="0" indent="0" algn="l" defTabSz="914400" rtl="0" eaLnBrk="1" fontAlgn="auto" latinLnBrk="0" hangingPunct="1">
                <a:lnSpc>
                  <a:spcPts val="14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-5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95790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pPr marL="25400" marR="0" lvl="0" indent="0" algn="l" defTabSz="9144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5400" marR="0" lvl="0" indent="0" algn="l" defTabSz="914400" rtl="0" eaLnBrk="1" fontAlgn="auto" latinLnBrk="0" hangingPunct="1">
                <a:lnSpc>
                  <a:spcPts val="14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-5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59847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pPr marL="25400" marR="0" lvl="0" indent="0" algn="l" defTabSz="9144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5400" marR="0" lvl="0" indent="0" algn="l" defTabSz="914400" rtl="0" eaLnBrk="1" fontAlgn="auto" latinLnBrk="0" hangingPunct="1">
                <a:lnSpc>
                  <a:spcPts val="14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-5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17147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pPr marL="25400" marR="0" lvl="0" indent="0" algn="l" defTabSz="9144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5400" marR="0" lvl="0" indent="0" algn="l" defTabSz="914400" rtl="0" eaLnBrk="1" fontAlgn="auto" latinLnBrk="0" hangingPunct="1">
                <a:lnSpc>
                  <a:spcPts val="14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-5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13448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pPr marL="25400" marR="0" lvl="0" indent="0" algn="l" defTabSz="9144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5400" marR="0" lvl="0" indent="0" algn="l" defTabSz="914400" rtl="0" eaLnBrk="1" fontAlgn="auto" latinLnBrk="0" hangingPunct="1">
                <a:lnSpc>
                  <a:spcPts val="14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-5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263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5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1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23" Type="http://schemas.openxmlformats.org/officeDocument/2006/relationships/image" Target="../media/image10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Relationship Id="rId22" Type="http://schemas.openxmlformats.org/officeDocument/2006/relationships/image" Target="../media/image9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30120" y="300960"/>
            <a:ext cx="916200" cy="115632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CustomShape 2"/>
          <p:cNvSpPr/>
          <p:nvPr/>
        </p:nvSpPr>
        <p:spPr>
          <a:xfrm>
            <a:off x="1970640" y="570600"/>
            <a:ext cx="510840" cy="495000"/>
          </a:xfrm>
          <a:custGeom>
            <a:avLst/>
            <a:gdLst/>
            <a:ahLst/>
            <a:cxnLst/>
            <a:rect l="l" t="t" r="r" b="b"/>
            <a:pathLst>
              <a:path w="513714" h="497840">
                <a:moveTo>
                  <a:pt x="220217" y="497452"/>
                </a:moveTo>
                <a:lnTo>
                  <a:pt x="163130" y="492302"/>
                </a:lnTo>
                <a:lnTo>
                  <a:pt x="120892" y="477726"/>
                </a:lnTo>
                <a:lnTo>
                  <a:pt x="72121" y="425523"/>
                </a:lnTo>
                <a:lnTo>
                  <a:pt x="56213" y="351304"/>
                </a:lnTo>
                <a:lnTo>
                  <a:pt x="55054" y="309208"/>
                </a:lnTo>
                <a:lnTo>
                  <a:pt x="55054" y="114848"/>
                </a:lnTo>
                <a:lnTo>
                  <a:pt x="54608" y="62022"/>
                </a:lnTo>
                <a:lnTo>
                  <a:pt x="51486" y="33724"/>
                </a:lnTo>
                <a:lnTo>
                  <a:pt x="43011" y="21863"/>
                </a:lnTo>
                <a:lnTo>
                  <a:pt x="26507" y="18348"/>
                </a:lnTo>
                <a:lnTo>
                  <a:pt x="0" y="15630"/>
                </a:lnTo>
                <a:lnTo>
                  <a:pt x="0" y="0"/>
                </a:lnTo>
                <a:lnTo>
                  <a:pt x="179436" y="0"/>
                </a:lnTo>
                <a:lnTo>
                  <a:pt x="179436" y="15630"/>
                </a:lnTo>
                <a:lnTo>
                  <a:pt x="152929" y="18348"/>
                </a:lnTo>
                <a:lnTo>
                  <a:pt x="136032" y="21863"/>
                </a:lnTo>
                <a:lnTo>
                  <a:pt x="127355" y="33724"/>
                </a:lnTo>
                <a:lnTo>
                  <a:pt x="124159" y="62022"/>
                </a:lnTo>
                <a:lnTo>
                  <a:pt x="123702" y="114848"/>
                </a:lnTo>
                <a:lnTo>
                  <a:pt x="123702" y="297655"/>
                </a:lnTo>
                <a:lnTo>
                  <a:pt x="125540" y="347217"/>
                </a:lnTo>
                <a:lnTo>
                  <a:pt x="132513" y="389927"/>
                </a:lnTo>
                <a:lnTo>
                  <a:pt x="170626" y="450938"/>
                </a:lnTo>
                <a:lnTo>
                  <a:pt x="206145" y="467314"/>
                </a:lnTo>
                <a:lnTo>
                  <a:pt x="255561" y="472987"/>
                </a:lnTo>
                <a:lnTo>
                  <a:pt x="340014" y="472987"/>
                </a:lnTo>
                <a:lnTo>
                  <a:pt x="337803" y="474006"/>
                </a:lnTo>
                <a:lnTo>
                  <a:pt x="286529" y="490125"/>
                </a:lnTo>
                <a:lnTo>
                  <a:pt x="220217" y="497452"/>
                </a:lnTo>
                <a:close/>
                <a:moveTo>
                  <a:pt x="340014" y="472987"/>
                </a:moveTo>
                <a:lnTo>
                  <a:pt x="255561" y="472987"/>
                </a:lnTo>
                <a:lnTo>
                  <a:pt x="307260" y="465660"/>
                </a:lnTo>
                <a:lnTo>
                  <a:pt x="346979" y="448522"/>
                </a:lnTo>
                <a:lnTo>
                  <a:pt x="374463" y="428835"/>
                </a:lnTo>
                <a:lnTo>
                  <a:pt x="389459" y="413863"/>
                </a:lnTo>
                <a:lnTo>
                  <a:pt x="389459" y="114848"/>
                </a:lnTo>
                <a:lnTo>
                  <a:pt x="389002" y="62022"/>
                </a:lnTo>
                <a:lnTo>
                  <a:pt x="377129" y="21863"/>
                </a:lnTo>
                <a:lnTo>
                  <a:pt x="333725" y="15630"/>
                </a:lnTo>
                <a:lnTo>
                  <a:pt x="333725" y="0"/>
                </a:lnTo>
                <a:lnTo>
                  <a:pt x="513162" y="0"/>
                </a:lnTo>
                <a:lnTo>
                  <a:pt x="513162" y="15630"/>
                </a:lnTo>
                <a:lnTo>
                  <a:pt x="486654" y="18348"/>
                </a:lnTo>
                <a:lnTo>
                  <a:pt x="469757" y="21863"/>
                </a:lnTo>
                <a:lnTo>
                  <a:pt x="461081" y="33724"/>
                </a:lnTo>
                <a:lnTo>
                  <a:pt x="457884" y="62022"/>
                </a:lnTo>
                <a:lnTo>
                  <a:pt x="457427" y="114848"/>
                </a:lnTo>
                <a:lnTo>
                  <a:pt x="457427" y="450561"/>
                </a:lnTo>
                <a:lnTo>
                  <a:pt x="390139" y="450561"/>
                </a:lnTo>
                <a:lnTo>
                  <a:pt x="372764" y="457887"/>
                </a:lnTo>
                <a:lnTo>
                  <a:pt x="340014" y="472987"/>
                </a:lnTo>
                <a:close/>
                <a:moveTo>
                  <a:pt x="435678" y="492695"/>
                </a:moveTo>
                <a:lnTo>
                  <a:pt x="410306" y="464036"/>
                </a:lnTo>
                <a:lnTo>
                  <a:pt x="390139" y="450561"/>
                </a:lnTo>
                <a:lnTo>
                  <a:pt x="457427" y="450561"/>
                </a:lnTo>
                <a:lnTo>
                  <a:pt x="457427" y="485899"/>
                </a:lnTo>
                <a:lnTo>
                  <a:pt x="435678" y="492695"/>
                </a:lnTo>
                <a:close/>
              </a:path>
            </a:pathLst>
          </a:custGeom>
          <a:solidFill>
            <a:srgbClr val="D11C2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2494080" y="570600"/>
            <a:ext cx="420840" cy="483480"/>
          </a:xfrm>
          <a:custGeom>
            <a:avLst/>
            <a:gdLst/>
            <a:ahLst/>
            <a:cxnLst/>
            <a:rect l="l" t="t" r="r" b="b"/>
            <a:pathLst>
              <a:path w="423544" h="486409">
                <a:moveTo>
                  <a:pt x="17671" y="117567"/>
                </a:moveTo>
                <a:lnTo>
                  <a:pt x="0" y="117567"/>
                </a:lnTo>
                <a:lnTo>
                  <a:pt x="573" y="100057"/>
                </a:lnTo>
                <a:lnTo>
                  <a:pt x="2039" y="63625"/>
                </a:lnTo>
                <a:lnTo>
                  <a:pt x="4014" y="24772"/>
                </a:lnTo>
                <a:lnTo>
                  <a:pt x="6117" y="0"/>
                </a:lnTo>
                <a:lnTo>
                  <a:pt x="416646" y="0"/>
                </a:lnTo>
                <a:lnTo>
                  <a:pt x="418700" y="20387"/>
                </a:lnTo>
                <a:lnTo>
                  <a:pt x="139335" y="20387"/>
                </a:lnTo>
                <a:lnTo>
                  <a:pt x="78652" y="23530"/>
                </a:lnTo>
                <a:lnTo>
                  <a:pt x="45368" y="36867"/>
                </a:lnTo>
                <a:lnTo>
                  <a:pt x="28652" y="66259"/>
                </a:lnTo>
                <a:lnTo>
                  <a:pt x="17671" y="117567"/>
                </a:lnTo>
                <a:close/>
                <a:moveTo>
                  <a:pt x="313334" y="485899"/>
                </a:moveTo>
                <a:lnTo>
                  <a:pt x="109429" y="485899"/>
                </a:lnTo>
                <a:lnTo>
                  <a:pt x="109429" y="470269"/>
                </a:lnTo>
                <a:lnTo>
                  <a:pt x="136616" y="468230"/>
                </a:lnTo>
                <a:lnTo>
                  <a:pt x="160193" y="464620"/>
                </a:lnTo>
                <a:lnTo>
                  <a:pt x="172300" y="452599"/>
                </a:lnTo>
                <a:lnTo>
                  <a:pt x="176760" y="424270"/>
                </a:lnTo>
                <a:lnTo>
                  <a:pt x="177397" y="371730"/>
                </a:lnTo>
                <a:lnTo>
                  <a:pt x="177397" y="20387"/>
                </a:lnTo>
                <a:lnTo>
                  <a:pt x="246045" y="20387"/>
                </a:lnTo>
                <a:lnTo>
                  <a:pt x="246045" y="371730"/>
                </a:lnTo>
                <a:lnTo>
                  <a:pt x="246683" y="424270"/>
                </a:lnTo>
                <a:lnTo>
                  <a:pt x="251143" y="452599"/>
                </a:lnTo>
                <a:lnTo>
                  <a:pt x="263250" y="464620"/>
                </a:lnTo>
                <a:lnTo>
                  <a:pt x="286827" y="468230"/>
                </a:lnTo>
                <a:lnTo>
                  <a:pt x="313334" y="470269"/>
                </a:lnTo>
                <a:lnTo>
                  <a:pt x="313334" y="485899"/>
                </a:lnTo>
                <a:close/>
                <a:moveTo>
                  <a:pt x="423443" y="117567"/>
                </a:moveTo>
                <a:lnTo>
                  <a:pt x="405771" y="117567"/>
                </a:lnTo>
                <a:lnTo>
                  <a:pt x="394504" y="66259"/>
                </a:lnTo>
                <a:lnTo>
                  <a:pt x="377819" y="36867"/>
                </a:lnTo>
                <a:lnTo>
                  <a:pt x="344695" y="23530"/>
                </a:lnTo>
                <a:lnTo>
                  <a:pt x="284108" y="20387"/>
                </a:lnTo>
                <a:lnTo>
                  <a:pt x="418700" y="20387"/>
                </a:lnTo>
                <a:lnTo>
                  <a:pt x="419142" y="24772"/>
                </a:lnTo>
                <a:lnTo>
                  <a:pt x="421319" y="63625"/>
                </a:lnTo>
                <a:lnTo>
                  <a:pt x="422859" y="100057"/>
                </a:lnTo>
                <a:lnTo>
                  <a:pt x="423443" y="117567"/>
                </a:lnTo>
                <a:close/>
              </a:path>
            </a:pathLst>
          </a:custGeom>
          <a:solidFill>
            <a:srgbClr val="D11C2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2930400" y="559800"/>
            <a:ext cx="478440" cy="505800"/>
          </a:xfrm>
          <a:custGeom>
            <a:avLst/>
            <a:gdLst/>
            <a:ahLst/>
            <a:cxnLst/>
            <a:rect l="l" t="t" r="r" b="b"/>
            <a:pathLst>
              <a:path w="481329" h="508634">
                <a:moveTo>
                  <a:pt x="280709" y="508325"/>
                </a:moveTo>
                <a:lnTo>
                  <a:pt x="236844" y="506311"/>
                </a:lnTo>
                <a:lnTo>
                  <a:pt x="194618" y="500040"/>
                </a:lnTo>
                <a:lnTo>
                  <a:pt x="154732" y="489169"/>
                </a:lnTo>
                <a:lnTo>
                  <a:pt x="117889" y="473357"/>
                </a:lnTo>
                <a:lnTo>
                  <a:pt x="84790" y="452260"/>
                </a:lnTo>
                <a:lnTo>
                  <a:pt x="56136" y="425536"/>
                </a:lnTo>
                <a:lnTo>
                  <a:pt x="32628" y="392843"/>
                </a:lnTo>
                <a:lnTo>
                  <a:pt x="14969" y="353838"/>
                </a:lnTo>
                <a:lnTo>
                  <a:pt x="3859" y="308178"/>
                </a:lnTo>
                <a:lnTo>
                  <a:pt x="0" y="255521"/>
                </a:lnTo>
                <a:lnTo>
                  <a:pt x="5590" y="195032"/>
                </a:lnTo>
                <a:lnTo>
                  <a:pt x="21261" y="144069"/>
                </a:lnTo>
                <a:lnTo>
                  <a:pt x="45362" y="101987"/>
                </a:lnTo>
                <a:lnTo>
                  <a:pt x="76244" y="68144"/>
                </a:lnTo>
                <a:lnTo>
                  <a:pt x="112255" y="41897"/>
                </a:lnTo>
                <a:lnTo>
                  <a:pt x="151745" y="22602"/>
                </a:lnTo>
                <a:lnTo>
                  <a:pt x="193065" y="9616"/>
                </a:lnTo>
                <a:lnTo>
                  <a:pt x="234564" y="2296"/>
                </a:lnTo>
                <a:lnTo>
                  <a:pt x="274592" y="0"/>
                </a:lnTo>
                <a:lnTo>
                  <a:pt x="327215" y="3047"/>
                </a:lnTo>
                <a:lnTo>
                  <a:pt x="370853" y="10618"/>
                </a:lnTo>
                <a:lnTo>
                  <a:pt x="403913" y="20355"/>
                </a:lnTo>
                <a:lnTo>
                  <a:pt x="412905" y="24464"/>
                </a:lnTo>
                <a:lnTo>
                  <a:pt x="273913" y="24464"/>
                </a:lnTo>
                <a:lnTo>
                  <a:pt x="224938" y="29269"/>
                </a:lnTo>
                <a:lnTo>
                  <a:pt x="182062" y="43429"/>
                </a:lnTo>
                <a:lnTo>
                  <a:pt x="145809" y="66565"/>
                </a:lnTo>
                <a:lnTo>
                  <a:pt x="116701" y="98295"/>
                </a:lnTo>
                <a:lnTo>
                  <a:pt x="95262" y="138239"/>
                </a:lnTo>
                <a:lnTo>
                  <a:pt x="82015" y="186018"/>
                </a:lnTo>
                <a:lnTo>
                  <a:pt x="77484" y="241250"/>
                </a:lnTo>
                <a:lnTo>
                  <a:pt x="80512" y="287771"/>
                </a:lnTo>
                <a:lnTo>
                  <a:pt x="89729" y="332197"/>
                </a:lnTo>
                <a:lnTo>
                  <a:pt x="105333" y="373263"/>
                </a:lnTo>
                <a:lnTo>
                  <a:pt x="127525" y="409701"/>
                </a:lnTo>
                <a:lnTo>
                  <a:pt x="156504" y="440246"/>
                </a:lnTo>
                <a:lnTo>
                  <a:pt x="192467" y="463632"/>
                </a:lnTo>
                <a:lnTo>
                  <a:pt x="235615" y="478592"/>
                </a:lnTo>
                <a:lnTo>
                  <a:pt x="286147" y="483860"/>
                </a:lnTo>
                <a:lnTo>
                  <a:pt x="426953" y="483860"/>
                </a:lnTo>
                <a:lnTo>
                  <a:pt x="416816" y="487109"/>
                </a:lnTo>
                <a:lnTo>
                  <a:pt x="381133" y="496772"/>
                </a:lnTo>
                <a:lnTo>
                  <a:pt x="335509" y="504906"/>
                </a:lnTo>
                <a:lnTo>
                  <a:pt x="280709" y="508325"/>
                </a:lnTo>
                <a:close/>
                <a:moveTo>
                  <a:pt x="417326" y="143391"/>
                </a:moveTo>
                <a:lnTo>
                  <a:pt x="400024" y="88905"/>
                </a:lnTo>
                <a:lnTo>
                  <a:pt x="376855" y="57911"/>
                </a:lnTo>
                <a:lnTo>
                  <a:pt x="336656" y="34027"/>
                </a:lnTo>
                <a:lnTo>
                  <a:pt x="273913" y="24464"/>
                </a:lnTo>
                <a:lnTo>
                  <a:pt x="412905" y="24464"/>
                </a:lnTo>
                <a:lnTo>
                  <a:pt x="431430" y="82823"/>
                </a:lnTo>
                <a:lnTo>
                  <a:pt x="437037" y="139313"/>
                </a:lnTo>
                <a:lnTo>
                  <a:pt x="417326" y="143391"/>
                </a:lnTo>
                <a:close/>
                <a:moveTo>
                  <a:pt x="426953" y="483860"/>
                </a:moveTo>
                <a:lnTo>
                  <a:pt x="286147" y="483860"/>
                </a:lnTo>
                <a:lnTo>
                  <a:pt x="307079" y="483329"/>
                </a:lnTo>
                <a:lnTo>
                  <a:pt x="329222" y="481652"/>
                </a:lnTo>
                <a:lnTo>
                  <a:pt x="351237" y="478700"/>
                </a:lnTo>
                <a:lnTo>
                  <a:pt x="371787" y="474346"/>
                </a:lnTo>
                <a:lnTo>
                  <a:pt x="371714" y="413736"/>
                </a:lnTo>
                <a:lnTo>
                  <a:pt x="370991" y="365783"/>
                </a:lnTo>
                <a:lnTo>
                  <a:pt x="350282" y="325348"/>
                </a:lnTo>
                <a:lnTo>
                  <a:pt x="293623" y="319402"/>
                </a:lnTo>
                <a:lnTo>
                  <a:pt x="293623" y="303772"/>
                </a:lnTo>
                <a:lnTo>
                  <a:pt x="481216" y="303772"/>
                </a:lnTo>
                <a:lnTo>
                  <a:pt x="481216" y="319402"/>
                </a:lnTo>
                <a:lnTo>
                  <a:pt x="454709" y="321441"/>
                </a:lnTo>
                <a:lnTo>
                  <a:pt x="446457" y="325062"/>
                </a:lnTo>
                <a:lnTo>
                  <a:pt x="442220" y="335117"/>
                </a:lnTo>
                <a:lnTo>
                  <a:pt x="440658" y="358042"/>
                </a:lnTo>
                <a:lnTo>
                  <a:pt x="440475" y="392843"/>
                </a:lnTo>
                <a:lnTo>
                  <a:pt x="440605" y="426436"/>
                </a:lnTo>
                <a:lnTo>
                  <a:pt x="441009" y="445761"/>
                </a:lnTo>
                <a:lnTo>
                  <a:pt x="441795" y="479103"/>
                </a:lnTo>
                <a:lnTo>
                  <a:pt x="426953" y="483860"/>
                </a:lnTo>
                <a:close/>
              </a:path>
            </a:pathLst>
          </a:custGeom>
          <a:solidFill>
            <a:srgbClr val="D11C2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3456360" y="570600"/>
            <a:ext cx="359640" cy="483480"/>
          </a:xfrm>
          <a:custGeom>
            <a:avLst/>
            <a:gdLst/>
            <a:ahLst/>
            <a:cxnLst/>
            <a:rect l="l" t="t" r="r" b="b"/>
            <a:pathLst>
              <a:path w="362585" h="486409">
                <a:moveTo>
                  <a:pt x="337803" y="485899"/>
                </a:moveTo>
                <a:lnTo>
                  <a:pt x="0" y="485899"/>
                </a:lnTo>
                <a:lnTo>
                  <a:pt x="0" y="470269"/>
                </a:lnTo>
                <a:lnTo>
                  <a:pt x="27187" y="468230"/>
                </a:lnTo>
                <a:lnTo>
                  <a:pt x="43690" y="464620"/>
                </a:lnTo>
                <a:lnTo>
                  <a:pt x="52165" y="452599"/>
                </a:lnTo>
                <a:lnTo>
                  <a:pt x="55288" y="424270"/>
                </a:lnTo>
                <a:lnTo>
                  <a:pt x="55734" y="371730"/>
                </a:lnTo>
                <a:lnTo>
                  <a:pt x="55671" y="107373"/>
                </a:lnTo>
                <a:lnTo>
                  <a:pt x="55288" y="62022"/>
                </a:lnTo>
                <a:lnTo>
                  <a:pt x="43690" y="21863"/>
                </a:lnTo>
                <a:lnTo>
                  <a:pt x="0" y="15630"/>
                </a:lnTo>
                <a:lnTo>
                  <a:pt x="0" y="0"/>
                </a:lnTo>
                <a:lnTo>
                  <a:pt x="318092" y="0"/>
                </a:lnTo>
                <a:lnTo>
                  <a:pt x="319973" y="20387"/>
                </a:lnTo>
                <a:lnTo>
                  <a:pt x="124382" y="20387"/>
                </a:lnTo>
                <a:lnTo>
                  <a:pt x="124382" y="223581"/>
                </a:lnTo>
                <a:lnTo>
                  <a:pt x="287506" y="223581"/>
                </a:lnTo>
                <a:lnTo>
                  <a:pt x="287506" y="243969"/>
                </a:lnTo>
                <a:lnTo>
                  <a:pt x="124382" y="243969"/>
                </a:lnTo>
                <a:lnTo>
                  <a:pt x="124382" y="455997"/>
                </a:lnTo>
                <a:lnTo>
                  <a:pt x="144358" y="459778"/>
                </a:lnTo>
                <a:lnTo>
                  <a:pt x="164398" y="462793"/>
                </a:lnTo>
                <a:lnTo>
                  <a:pt x="184311" y="464789"/>
                </a:lnTo>
                <a:lnTo>
                  <a:pt x="203905" y="465512"/>
                </a:lnTo>
                <a:lnTo>
                  <a:pt x="342602" y="465512"/>
                </a:lnTo>
                <a:lnTo>
                  <a:pt x="337803" y="485899"/>
                </a:lnTo>
                <a:close/>
                <a:moveTo>
                  <a:pt x="306537" y="110771"/>
                </a:moveTo>
                <a:lnTo>
                  <a:pt x="295556" y="63392"/>
                </a:lnTo>
                <a:lnTo>
                  <a:pt x="278840" y="36017"/>
                </a:lnTo>
                <a:lnTo>
                  <a:pt x="245557" y="23424"/>
                </a:lnTo>
                <a:lnTo>
                  <a:pt x="184874" y="20387"/>
                </a:lnTo>
                <a:lnTo>
                  <a:pt x="319973" y="20387"/>
                </a:lnTo>
                <a:lnTo>
                  <a:pt x="320230" y="23424"/>
                </a:lnTo>
                <a:lnTo>
                  <a:pt x="322170" y="57509"/>
                </a:lnTo>
                <a:lnTo>
                  <a:pt x="323636" y="90309"/>
                </a:lnTo>
                <a:lnTo>
                  <a:pt x="324209" y="107373"/>
                </a:lnTo>
                <a:lnTo>
                  <a:pt x="306537" y="110771"/>
                </a:lnTo>
                <a:close/>
                <a:moveTo>
                  <a:pt x="287506" y="223581"/>
                </a:moveTo>
                <a:lnTo>
                  <a:pt x="189632" y="223581"/>
                </a:lnTo>
                <a:lnTo>
                  <a:pt x="224827" y="222902"/>
                </a:lnTo>
                <a:lnTo>
                  <a:pt x="246895" y="219164"/>
                </a:lnTo>
                <a:lnTo>
                  <a:pt x="259023" y="209820"/>
                </a:lnTo>
                <a:lnTo>
                  <a:pt x="264397" y="192321"/>
                </a:lnTo>
                <a:lnTo>
                  <a:pt x="268475" y="167176"/>
                </a:lnTo>
                <a:lnTo>
                  <a:pt x="287506" y="167176"/>
                </a:lnTo>
                <a:lnTo>
                  <a:pt x="287506" y="223581"/>
                </a:lnTo>
                <a:close/>
                <a:moveTo>
                  <a:pt x="287506" y="299694"/>
                </a:moveTo>
                <a:lnTo>
                  <a:pt x="268475" y="299694"/>
                </a:lnTo>
                <a:lnTo>
                  <a:pt x="264397" y="274550"/>
                </a:lnTo>
                <a:lnTo>
                  <a:pt x="259023" y="257157"/>
                </a:lnTo>
                <a:lnTo>
                  <a:pt x="246895" y="248046"/>
                </a:lnTo>
                <a:lnTo>
                  <a:pt x="224827" y="244542"/>
                </a:lnTo>
                <a:lnTo>
                  <a:pt x="189632" y="243969"/>
                </a:lnTo>
                <a:lnTo>
                  <a:pt x="287506" y="243969"/>
                </a:lnTo>
                <a:lnTo>
                  <a:pt x="287506" y="299694"/>
                </a:lnTo>
                <a:close/>
                <a:moveTo>
                  <a:pt x="342602" y="465512"/>
                </a:moveTo>
                <a:lnTo>
                  <a:pt x="203905" y="465512"/>
                </a:lnTo>
                <a:lnTo>
                  <a:pt x="273286" y="457664"/>
                </a:lnTo>
                <a:lnTo>
                  <a:pt x="312400" y="435865"/>
                </a:lnTo>
                <a:lnTo>
                  <a:pt x="332270" y="402725"/>
                </a:lnTo>
                <a:lnTo>
                  <a:pt x="343920" y="360856"/>
                </a:lnTo>
                <a:lnTo>
                  <a:pt x="362272" y="364254"/>
                </a:lnTo>
                <a:lnTo>
                  <a:pt x="356919" y="396927"/>
                </a:lnTo>
                <a:lnTo>
                  <a:pt x="351057" y="427370"/>
                </a:lnTo>
                <a:lnTo>
                  <a:pt x="344685" y="456666"/>
                </a:lnTo>
                <a:lnTo>
                  <a:pt x="342602" y="465512"/>
                </a:lnTo>
                <a:close/>
              </a:path>
            </a:pathLst>
          </a:custGeom>
          <a:solidFill>
            <a:srgbClr val="D11C2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3876480" y="570600"/>
            <a:ext cx="430200" cy="483480"/>
          </a:xfrm>
          <a:custGeom>
            <a:avLst/>
            <a:gdLst/>
            <a:ahLst/>
            <a:cxnLst/>
            <a:rect l="l" t="t" r="r" b="b"/>
            <a:pathLst>
              <a:path w="433070" h="486409">
                <a:moveTo>
                  <a:pt x="178077" y="485899"/>
                </a:moveTo>
                <a:lnTo>
                  <a:pt x="0" y="485899"/>
                </a:lnTo>
                <a:lnTo>
                  <a:pt x="0" y="470269"/>
                </a:lnTo>
                <a:lnTo>
                  <a:pt x="26507" y="468230"/>
                </a:lnTo>
                <a:lnTo>
                  <a:pt x="43011" y="464620"/>
                </a:lnTo>
                <a:lnTo>
                  <a:pt x="51486" y="452599"/>
                </a:lnTo>
                <a:lnTo>
                  <a:pt x="54608" y="424270"/>
                </a:lnTo>
                <a:lnTo>
                  <a:pt x="55054" y="371730"/>
                </a:lnTo>
                <a:lnTo>
                  <a:pt x="55054" y="114848"/>
                </a:lnTo>
                <a:lnTo>
                  <a:pt x="54608" y="62022"/>
                </a:lnTo>
                <a:lnTo>
                  <a:pt x="43011" y="21863"/>
                </a:lnTo>
                <a:lnTo>
                  <a:pt x="0" y="15630"/>
                </a:lnTo>
                <a:lnTo>
                  <a:pt x="0" y="0"/>
                </a:lnTo>
                <a:lnTo>
                  <a:pt x="192350" y="0"/>
                </a:lnTo>
                <a:lnTo>
                  <a:pt x="228909" y="1274"/>
                </a:lnTo>
                <a:lnTo>
                  <a:pt x="266864" y="6795"/>
                </a:lnTo>
                <a:lnTo>
                  <a:pt x="302629" y="19113"/>
                </a:lnTo>
                <a:lnTo>
                  <a:pt x="310038" y="24464"/>
                </a:lnTo>
                <a:lnTo>
                  <a:pt x="169241" y="24464"/>
                </a:lnTo>
                <a:lnTo>
                  <a:pt x="157538" y="24942"/>
                </a:lnTo>
                <a:lnTo>
                  <a:pt x="145962" y="26248"/>
                </a:lnTo>
                <a:lnTo>
                  <a:pt x="134641" y="28191"/>
                </a:lnTo>
                <a:lnTo>
                  <a:pt x="123702" y="30581"/>
                </a:lnTo>
                <a:lnTo>
                  <a:pt x="123702" y="253483"/>
                </a:lnTo>
                <a:lnTo>
                  <a:pt x="260397" y="253483"/>
                </a:lnTo>
                <a:lnTo>
                  <a:pt x="271179" y="273870"/>
                </a:lnTo>
                <a:lnTo>
                  <a:pt x="123702" y="273870"/>
                </a:lnTo>
                <a:lnTo>
                  <a:pt x="123702" y="371730"/>
                </a:lnTo>
                <a:lnTo>
                  <a:pt x="124138" y="424270"/>
                </a:lnTo>
                <a:lnTo>
                  <a:pt x="135459" y="464620"/>
                </a:lnTo>
                <a:lnTo>
                  <a:pt x="178077" y="470269"/>
                </a:lnTo>
                <a:lnTo>
                  <a:pt x="178077" y="485899"/>
                </a:lnTo>
                <a:close/>
                <a:moveTo>
                  <a:pt x="260397" y="253483"/>
                </a:moveTo>
                <a:lnTo>
                  <a:pt x="165163" y="253483"/>
                </a:lnTo>
                <a:lnTo>
                  <a:pt x="210022" y="246984"/>
                </a:lnTo>
                <a:lnTo>
                  <a:pt x="247745" y="226469"/>
                </a:lnTo>
                <a:lnTo>
                  <a:pt x="273743" y="190409"/>
                </a:lnTo>
                <a:lnTo>
                  <a:pt x="283428" y="137275"/>
                </a:lnTo>
                <a:lnTo>
                  <a:pt x="273615" y="83237"/>
                </a:lnTo>
                <a:lnTo>
                  <a:pt x="247745" y="48504"/>
                </a:lnTo>
                <a:lnTo>
                  <a:pt x="211169" y="29954"/>
                </a:lnTo>
                <a:lnTo>
                  <a:pt x="169241" y="24464"/>
                </a:lnTo>
                <a:lnTo>
                  <a:pt x="310038" y="24464"/>
                </a:lnTo>
                <a:lnTo>
                  <a:pt x="332617" y="40774"/>
                </a:lnTo>
                <a:lnTo>
                  <a:pt x="353241" y="74329"/>
                </a:lnTo>
                <a:lnTo>
                  <a:pt x="360912" y="122324"/>
                </a:lnTo>
                <a:lnTo>
                  <a:pt x="350717" y="168578"/>
                </a:lnTo>
                <a:lnTo>
                  <a:pt x="325229" y="204893"/>
                </a:lnTo>
                <a:lnTo>
                  <a:pt x="292094" y="232033"/>
                </a:lnTo>
                <a:lnTo>
                  <a:pt x="258959" y="250764"/>
                </a:lnTo>
                <a:lnTo>
                  <a:pt x="260397" y="253483"/>
                </a:lnTo>
                <a:close/>
                <a:moveTo>
                  <a:pt x="432959" y="485899"/>
                </a:moveTo>
                <a:lnTo>
                  <a:pt x="375865" y="485899"/>
                </a:lnTo>
                <a:lnTo>
                  <a:pt x="342306" y="480165"/>
                </a:lnTo>
                <a:lnTo>
                  <a:pt x="313844" y="464492"/>
                </a:lnTo>
                <a:lnTo>
                  <a:pt x="290225" y="441174"/>
                </a:lnTo>
                <a:lnTo>
                  <a:pt x="271194" y="412504"/>
                </a:lnTo>
                <a:lnTo>
                  <a:pt x="241967" y="356099"/>
                </a:lnTo>
                <a:lnTo>
                  <a:pt x="228161" y="330689"/>
                </a:lnTo>
                <a:lnTo>
                  <a:pt x="204882" y="293121"/>
                </a:lnTo>
                <a:lnTo>
                  <a:pt x="162975" y="274019"/>
                </a:lnTo>
                <a:lnTo>
                  <a:pt x="150890" y="273870"/>
                </a:lnTo>
                <a:lnTo>
                  <a:pt x="271179" y="273870"/>
                </a:lnTo>
                <a:lnTo>
                  <a:pt x="298625" y="325592"/>
                </a:lnTo>
                <a:lnTo>
                  <a:pt x="337474" y="392839"/>
                </a:lnTo>
                <a:lnTo>
                  <a:pt x="359978" y="425246"/>
                </a:lnTo>
                <a:lnTo>
                  <a:pt x="396256" y="462793"/>
                </a:lnTo>
                <a:lnTo>
                  <a:pt x="432959" y="470269"/>
                </a:lnTo>
                <a:lnTo>
                  <a:pt x="432959" y="485899"/>
                </a:lnTo>
                <a:close/>
              </a:path>
            </a:pathLst>
          </a:custGeom>
          <a:solidFill>
            <a:srgbClr val="D11C2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4319640" y="559800"/>
            <a:ext cx="307080" cy="505800"/>
          </a:xfrm>
          <a:custGeom>
            <a:avLst/>
            <a:gdLst/>
            <a:ahLst/>
            <a:cxnLst/>
            <a:rect l="l" t="t" r="r" b="b"/>
            <a:pathLst>
              <a:path w="309879" h="508634">
                <a:moveTo>
                  <a:pt x="239502" y="483860"/>
                </a:moveTo>
                <a:lnTo>
                  <a:pt x="159725" y="483860"/>
                </a:lnTo>
                <a:lnTo>
                  <a:pt x="195037" y="477765"/>
                </a:lnTo>
                <a:lnTo>
                  <a:pt x="223021" y="460075"/>
                </a:lnTo>
                <a:lnTo>
                  <a:pt x="241447" y="431681"/>
                </a:lnTo>
                <a:lnTo>
                  <a:pt x="248085" y="393476"/>
                </a:lnTo>
                <a:lnTo>
                  <a:pt x="240183" y="356195"/>
                </a:lnTo>
                <a:lnTo>
                  <a:pt x="218518" y="324584"/>
                </a:lnTo>
                <a:lnTo>
                  <a:pt x="186148" y="298197"/>
                </a:lnTo>
                <a:lnTo>
                  <a:pt x="98554" y="250764"/>
                </a:lnTo>
                <a:lnTo>
                  <a:pt x="68138" y="229814"/>
                </a:lnTo>
                <a:lnTo>
                  <a:pt x="42310" y="201410"/>
                </a:lnTo>
                <a:lnTo>
                  <a:pt x="24383" y="166762"/>
                </a:lnTo>
                <a:lnTo>
                  <a:pt x="17671" y="127081"/>
                </a:lnTo>
                <a:lnTo>
                  <a:pt x="26137" y="79418"/>
                </a:lnTo>
                <a:lnTo>
                  <a:pt x="49187" y="43596"/>
                </a:lnTo>
                <a:lnTo>
                  <a:pt x="83296" y="18897"/>
                </a:lnTo>
                <a:lnTo>
                  <a:pt x="124942" y="4604"/>
                </a:lnTo>
                <a:lnTo>
                  <a:pt x="170600" y="0"/>
                </a:lnTo>
                <a:lnTo>
                  <a:pt x="203353" y="1985"/>
                </a:lnTo>
                <a:lnTo>
                  <a:pt x="231772" y="7220"/>
                </a:lnTo>
                <a:lnTo>
                  <a:pt x="255094" y="14621"/>
                </a:lnTo>
                <a:lnTo>
                  <a:pt x="272553" y="23105"/>
                </a:lnTo>
                <a:lnTo>
                  <a:pt x="272700" y="24464"/>
                </a:lnTo>
                <a:lnTo>
                  <a:pt x="159046" y="24464"/>
                </a:lnTo>
                <a:lnTo>
                  <a:pt x="128449" y="30018"/>
                </a:lnTo>
                <a:lnTo>
                  <a:pt x="102887" y="45956"/>
                </a:lnTo>
                <a:lnTo>
                  <a:pt x="85353" y="71196"/>
                </a:lnTo>
                <a:lnTo>
                  <a:pt x="78843" y="104655"/>
                </a:lnTo>
                <a:lnTo>
                  <a:pt x="84450" y="133781"/>
                </a:lnTo>
                <a:lnTo>
                  <a:pt x="99743" y="157237"/>
                </a:lnTo>
                <a:lnTo>
                  <a:pt x="122428" y="176998"/>
                </a:lnTo>
                <a:lnTo>
                  <a:pt x="150210" y="195039"/>
                </a:lnTo>
                <a:lnTo>
                  <a:pt x="190991" y="218145"/>
                </a:lnTo>
                <a:lnTo>
                  <a:pt x="233843" y="243268"/>
                </a:lnTo>
                <a:lnTo>
                  <a:pt x="271789" y="273360"/>
                </a:lnTo>
                <a:lnTo>
                  <a:pt x="298902" y="313902"/>
                </a:lnTo>
                <a:lnTo>
                  <a:pt x="309256" y="370370"/>
                </a:lnTo>
                <a:lnTo>
                  <a:pt x="299088" y="422818"/>
                </a:lnTo>
                <a:lnTo>
                  <a:pt x="271955" y="461793"/>
                </a:lnTo>
                <a:lnTo>
                  <a:pt x="239502" y="483860"/>
                </a:lnTo>
                <a:close/>
                <a:moveTo>
                  <a:pt x="280030" y="125042"/>
                </a:moveTo>
                <a:lnTo>
                  <a:pt x="261678" y="125042"/>
                </a:lnTo>
                <a:lnTo>
                  <a:pt x="254244" y="93845"/>
                </a:lnTo>
                <a:lnTo>
                  <a:pt x="238909" y="60992"/>
                </a:lnTo>
                <a:lnTo>
                  <a:pt x="209300" y="35019"/>
                </a:lnTo>
                <a:lnTo>
                  <a:pt x="159046" y="24464"/>
                </a:lnTo>
                <a:lnTo>
                  <a:pt x="272700" y="24464"/>
                </a:lnTo>
                <a:lnTo>
                  <a:pt x="275155" y="47252"/>
                </a:lnTo>
                <a:lnTo>
                  <a:pt x="277056" y="76112"/>
                </a:lnTo>
                <a:lnTo>
                  <a:pt x="278623" y="104655"/>
                </a:lnTo>
                <a:lnTo>
                  <a:pt x="280030" y="125042"/>
                </a:lnTo>
                <a:close/>
                <a:moveTo>
                  <a:pt x="139335" y="508325"/>
                </a:moveTo>
                <a:lnTo>
                  <a:pt x="100062" y="505660"/>
                </a:lnTo>
                <a:lnTo>
                  <a:pt x="43181" y="489116"/>
                </a:lnTo>
                <a:lnTo>
                  <a:pt x="18064" y="453566"/>
                </a:lnTo>
                <a:lnTo>
                  <a:pt x="6106" y="386776"/>
                </a:lnTo>
                <a:lnTo>
                  <a:pt x="0" y="349303"/>
                </a:lnTo>
                <a:lnTo>
                  <a:pt x="23788" y="343187"/>
                </a:lnTo>
                <a:lnTo>
                  <a:pt x="31401" y="378172"/>
                </a:lnTo>
                <a:lnTo>
                  <a:pt x="46191" y="415603"/>
                </a:lnTo>
                <a:lnTo>
                  <a:pt x="70768" y="449609"/>
                </a:lnTo>
                <a:lnTo>
                  <a:pt x="107743" y="474319"/>
                </a:lnTo>
                <a:lnTo>
                  <a:pt x="159725" y="483860"/>
                </a:lnTo>
                <a:lnTo>
                  <a:pt x="239502" y="483860"/>
                </a:lnTo>
                <a:lnTo>
                  <a:pt x="232914" y="488340"/>
                </a:lnTo>
                <a:lnTo>
                  <a:pt x="187022" y="503503"/>
                </a:lnTo>
                <a:lnTo>
                  <a:pt x="139335" y="508325"/>
                </a:lnTo>
                <a:close/>
              </a:path>
            </a:pathLst>
          </a:custGeom>
          <a:solidFill>
            <a:srgbClr val="D11C2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470960" y="464400"/>
            <a:ext cx="747720" cy="846000"/>
          </a:xfrm>
          <a:custGeom>
            <a:avLst/>
            <a:gdLst/>
            <a:ahLst/>
            <a:cxnLst/>
            <a:rect l="l" t="t" r="r" b="b"/>
            <a:pathLst>
              <a:path w="750569" h="848994">
                <a:moveTo>
                  <a:pt x="209342" y="592278"/>
                </a:moveTo>
                <a:lnTo>
                  <a:pt x="0" y="592278"/>
                </a:lnTo>
                <a:lnTo>
                  <a:pt x="0" y="578686"/>
                </a:lnTo>
                <a:lnTo>
                  <a:pt x="30585" y="575968"/>
                </a:lnTo>
                <a:lnTo>
                  <a:pt x="42575" y="574492"/>
                </a:lnTo>
                <a:lnTo>
                  <a:pt x="67214" y="533165"/>
                </a:lnTo>
                <a:lnTo>
                  <a:pt x="68679" y="488525"/>
                </a:lnTo>
                <a:lnTo>
                  <a:pt x="68697" y="106919"/>
                </a:lnTo>
                <a:lnTo>
                  <a:pt x="68563" y="88115"/>
                </a:lnTo>
                <a:lnTo>
                  <a:pt x="63890" y="38420"/>
                </a:lnTo>
                <a:lnTo>
                  <a:pt x="30585" y="16674"/>
                </a:lnTo>
                <a:lnTo>
                  <a:pt x="0" y="14635"/>
                </a:lnTo>
                <a:lnTo>
                  <a:pt x="0" y="364"/>
                </a:lnTo>
                <a:lnTo>
                  <a:pt x="185764" y="0"/>
                </a:lnTo>
                <a:lnTo>
                  <a:pt x="230311" y="66"/>
                </a:lnTo>
                <a:lnTo>
                  <a:pt x="274617" y="2302"/>
                </a:lnTo>
                <a:lnTo>
                  <a:pt x="316927" y="8448"/>
                </a:lnTo>
                <a:lnTo>
                  <a:pt x="355482" y="20243"/>
                </a:lnTo>
                <a:lnTo>
                  <a:pt x="363381" y="24829"/>
                </a:lnTo>
                <a:lnTo>
                  <a:pt x="201186" y="24829"/>
                </a:lnTo>
                <a:lnTo>
                  <a:pt x="186403" y="25423"/>
                </a:lnTo>
                <a:lnTo>
                  <a:pt x="171620" y="27037"/>
                </a:lnTo>
                <a:lnTo>
                  <a:pt x="156837" y="29416"/>
                </a:lnTo>
                <a:lnTo>
                  <a:pt x="142054" y="32304"/>
                </a:lnTo>
                <a:lnTo>
                  <a:pt x="142054" y="312291"/>
                </a:lnTo>
                <a:lnTo>
                  <a:pt x="159194" y="312472"/>
                </a:lnTo>
                <a:lnTo>
                  <a:pt x="330382" y="312472"/>
                </a:lnTo>
                <a:lnTo>
                  <a:pt x="336219" y="331319"/>
                </a:lnTo>
                <a:lnTo>
                  <a:pt x="142054" y="331319"/>
                </a:lnTo>
                <a:lnTo>
                  <a:pt x="142151" y="504867"/>
                </a:lnTo>
                <a:lnTo>
                  <a:pt x="146811" y="554901"/>
                </a:lnTo>
                <a:lnTo>
                  <a:pt x="179436" y="575968"/>
                </a:lnTo>
                <a:lnTo>
                  <a:pt x="209342" y="578686"/>
                </a:lnTo>
                <a:lnTo>
                  <a:pt x="209342" y="592278"/>
                </a:lnTo>
                <a:close/>
                <a:moveTo>
                  <a:pt x="330382" y="312472"/>
                </a:moveTo>
                <a:lnTo>
                  <a:pt x="159194" y="312472"/>
                </a:lnTo>
                <a:lnTo>
                  <a:pt x="194241" y="311813"/>
                </a:lnTo>
                <a:lnTo>
                  <a:pt x="211382" y="311611"/>
                </a:lnTo>
                <a:lnTo>
                  <a:pt x="259683" y="306039"/>
                </a:lnTo>
                <a:lnTo>
                  <a:pt x="298784" y="289539"/>
                </a:lnTo>
                <a:lnTo>
                  <a:pt x="327803" y="262437"/>
                </a:lnTo>
                <a:lnTo>
                  <a:pt x="345861" y="225060"/>
                </a:lnTo>
                <a:lnTo>
                  <a:pt x="352076" y="177734"/>
                </a:lnTo>
                <a:lnTo>
                  <a:pt x="345649" y="125298"/>
                </a:lnTo>
                <a:lnTo>
                  <a:pt x="326759" y="82811"/>
                </a:lnTo>
                <a:lnTo>
                  <a:pt x="295994" y="51251"/>
                </a:lnTo>
                <a:lnTo>
                  <a:pt x="253941" y="31597"/>
                </a:lnTo>
                <a:lnTo>
                  <a:pt x="201186" y="24829"/>
                </a:lnTo>
                <a:lnTo>
                  <a:pt x="363381" y="24829"/>
                </a:lnTo>
                <a:lnTo>
                  <a:pt x="388528" y="39427"/>
                </a:lnTo>
                <a:lnTo>
                  <a:pt x="414306" y="67739"/>
                </a:lnTo>
                <a:lnTo>
                  <a:pt x="431061" y="106919"/>
                </a:lnTo>
                <a:lnTo>
                  <a:pt x="437037" y="158706"/>
                </a:lnTo>
                <a:lnTo>
                  <a:pt x="428573" y="207636"/>
                </a:lnTo>
                <a:lnTo>
                  <a:pt x="405517" y="247901"/>
                </a:lnTo>
                <a:lnTo>
                  <a:pt x="371373" y="280266"/>
                </a:lnTo>
                <a:lnTo>
                  <a:pt x="329647" y="305495"/>
                </a:lnTo>
                <a:lnTo>
                  <a:pt x="329647" y="308893"/>
                </a:lnTo>
                <a:lnTo>
                  <a:pt x="330309" y="312206"/>
                </a:lnTo>
                <a:lnTo>
                  <a:pt x="330382" y="312472"/>
                </a:lnTo>
                <a:close/>
                <a:moveTo>
                  <a:pt x="731340" y="848479"/>
                </a:moveTo>
                <a:lnTo>
                  <a:pt x="685992" y="845224"/>
                </a:lnTo>
                <a:lnTo>
                  <a:pt x="641867" y="832631"/>
                </a:lnTo>
                <a:lnTo>
                  <a:pt x="599210" y="811965"/>
                </a:lnTo>
                <a:lnTo>
                  <a:pt x="558266" y="784490"/>
                </a:lnTo>
                <a:lnTo>
                  <a:pt x="519279" y="751469"/>
                </a:lnTo>
                <a:lnTo>
                  <a:pt x="482494" y="714167"/>
                </a:lnTo>
                <a:lnTo>
                  <a:pt x="448157" y="673848"/>
                </a:lnTo>
                <a:lnTo>
                  <a:pt x="416510" y="631775"/>
                </a:lnTo>
                <a:lnTo>
                  <a:pt x="387801" y="589213"/>
                </a:lnTo>
                <a:lnTo>
                  <a:pt x="362272" y="547426"/>
                </a:lnTo>
                <a:lnTo>
                  <a:pt x="338090" y="504612"/>
                </a:lnTo>
                <a:lnTo>
                  <a:pt x="314609" y="459760"/>
                </a:lnTo>
                <a:lnTo>
                  <a:pt x="292020" y="414398"/>
                </a:lnTo>
                <a:lnTo>
                  <a:pt x="270514" y="370055"/>
                </a:lnTo>
                <a:lnTo>
                  <a:pt x="265055" y="359830"/>
                </a:lnTo>
                <a:lnTo>
                  <a:pt x="233386" y="334760"/>
                </a:lnTo>
                <a:lnTo>
                  <a:pt x="194389" y="331319"/>
                </a:lnTo>
                <a:lnTo>
                  <a:pt x="336219" y="331319"/>
                </a:lnTo>
                <a:lnTo>
                  <a:pt x="361298" y="393688"/>
                </a:lnTo>
                <a:lnTo>
                  <a:pt x="385674" y="443031"/>
                </a:lnTo>
                <a:lnTo>
                  <a:pt x="409757" y="488525"/>
                </a:lnTo>
                <a:lnTo>
                  <a:pt x="428881" y="522961"/>
                </a:lnTo>
                <a:lnTo>
                  <a:pt x="450764" y="561126"/>
                </a:lnTo>
                <a:lnTo>
                  <a:pt x="478129" y="604527"/>
                </a:lnTo>
                <a:lnTo>
                  <a:pt x="509965" y="650495"/>
                </a:lnTo>
                <a:lnTo>
                  <a:pt x="545257" y="696363"/>
                </a:lnTo>
                <a:lnTo>
                  <a:pt x="582994" y="739461"/>
                </a:lnTo>
                <a:lnTo>
                  <a:pt x="622163" y="777123"/>
                </a:lnTo>
                <a:lnTo>
                  <a:pt x="661752" y="806681"/>
                </a:lnTo>
                <a:lnTo>
                  <a:pt x="700747" y="825466"/>
                </a:lnTo>
                <a:lnTo>
                  <a:pt x="738137" y="830810"/>
                </a:lnTo>
                <a:lnTo>
                  <a:pt x="750372" y="830810"/>
                </a:lnTo>
                <a:lnTo>
                  <a:pt x="750372" y="847800"/>
                </a:lnTo>
                <a:lnTo>
                  <a:pt x="731340" y="848479"/>
                </a:lnTo>
                <a:close/>
              </a:path>
            </a:pathLst>
          </a:custGeom>
          <a:solidFill>
            <a:srgbClr val="D11C2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2392560" y="1319760"/>
            <a:ext cx="61920" cy="360"/>
          </a:xfrm>
          <a:custGeom>
            <a:avLst/>
            <a:gdLst/>
            <a:ahLst/>
            <a:cxnLst/>
            <a:rect l="l" t="t" r="r" b="b"/>
            <a:pathLst>
              <a:path w="64769" h="1269">
                <a:moveTo>
                  <a:pt x="0" y="0"/>
                </a:moveTo>
                <a:lnTo>
                  <a:pt x="64215" y="0"/>
                </a:lnTo>
                <a:lnTo>
                  <a:pt x="6421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2392200" y="1320840"/>
            <a:ext cx="61920" cy="360"/>
          </a:xfrm>
          <a:custGeom>
            <a:avLst/>
            <a:gdLst/>
            <a:ahLst/>
            <a:cxnLst/>
            <a:rect l="l" t="t" r="r" b="b"/>
            <a:pathLst>
              <a:path w="64769" h="2540">
                <a:moveTo>
                  <a:pt x="0" y="0"/>
                </a:moveTo>
                <a:lnTo>
                  <a:pt x="64191" y="0"/>
                </a:lnTo>
                <a:lnTo>
                  <a:pt x="64191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2391840" y="1323360"/>
            <a:ext cx="61920" cy="1080"/>
          </a:xfrm>
          <a:custGeom>
            <a:avLst/>
            <a:gdLst/>
            <a:ahLst/>
            <a:cxnLst/>
            <a:rect l="l" t="t" r="r" b="b"/>
            <a:pathLst>
              <a:path w="64769" h="3809">
                <a:moveTo>
                  <a:pt x="0" y="0"/>
                </a:moveTo>
                <a:lnTo>
                  <a:pt x="64224" y="0"/>
                </a:lnTo>
                <a:lnTo>
                  <a:pt x="64224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2391480" y="1327320"/>
            <a:ext cx="61920" cy="360"/>
          </a:xfrm>
          <a:custGeom>
            <a:avLst/>
            <a:gdLst/>
            <a:ahLst/>
            <a:cxnLst/>
            <a:rect l="l" t="t" r="r" b="b"/>
            <a:pathLst>
              <a:path w="64769" h="2540">
                <a:moveTo>
                  <a:pt x="0" y="0"/>
                </a:moveTo>
                <a:lnTo>
                  <a:pt x="64570" y="0"/>
                </a:lnTo>
                <a:lnTo>
                  <a:pt x="64570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2391480" y="1329840"/>
            <a:ext cx="61920" cy="360"/>
          </a:xfrm>
          <a:custGeom>
            <a:avLst/>
            <a:gdLst/>
            <a:ahLst/>
            <a:cxnLst/>
            <a:rect l="l" t="t" r="r" b="b"/>
            <a:pathLst>
              <a:path w="64769" h="1269">
                <a:moveTo>
                  <a:pt x="0" y="0"/>
                </a:moveTo>
                <a:lnTo>
                  <a:pt x="64252" y="0"/>
                </a:lnTo>
                <a:lnTo>
                  <a:pt x="64252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2416680" y="1331280"/>
            <a:ext cx="12240" cy="49320"/>
          </a:xfrm>
          <a:custGeom>
            <a:avLst/>
            <a:gdLst/>
            <a:ahLst/>
            <a:cxnLst/>
            <a:rect l="l" t="t" r="r" b="b"/>
            <a:pathLst>
              <a:path w="15239" h="52069">
                <a:moveTo>
                  <a:pt x="0" y="0"/>
                </a:moveTo>
                <a:lnTo>
                  <a:pt x="15034" y="0"/>
                </a:lnTo>
                <a:lnTo>
                  <a:pt x="15034" y="52065"/>
                </a:lnTo>
                <a:lnTo>
                  <a:pt x="0" y="520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2416320" y="1383120"/>
            <a:ext cx="12240" cy="3600"/>
          </a:xfrm>
          <a:custGeom>
            <a:avLst/>
            <a:gdLst/>
            <a:ahLst/>
            <a:cxnLst/>
            <a:rect l="l" t="t" r="r" b="b"/>
            <a:pathLst>
              <a:path w="15239" h="6350">
                <a:moveTo>
                  <a:pt x="0" y="0"/>
                </a:moveTo>
                <a:lnTo>
                  <a:pt x="15160" y="0"/>
                </a:lnTo>
                <a:lnTo>
                  <a:pt x="15160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2416320" y="1389600"/>
            <a:ext cx="12960" cy="4680"/>
          </a:xfrm>
          <a:custGeom>
            <a:avLst/>
            <a:gdLst/>
            <a:ahLst/>
            <a:cxnLst/>
            <a:rect l="l" t="t" r="r" b="b"/>
            <a:pathLst>
              <a:path w="15875" h="7619">
                <a:moveTo>
                  <a:pt x="0" y="0"/>
                </a:moveTo>
                <a:lnTo>
                  <a:pt x="15347" y="0"/>
                </a:lnTo>
                <a:lnTo>
                  <a:pt x="15347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2416320" y="1397160"/>
            <a:ext cx="12960" cy="360"/>
          </a:xfrm>
          <a:custGeom>
            <a:avLst/>
            <a:gdLst/>
            <a:ahLst/>
            <a:cxnLst/>
            <a:rect l="l" t="t" r="r" b="b"/>
            <a:pathLst>
              <a:path w="15875" h="2540">
                <a:moveTo>
                  <a:pt x="0" y="0"/>
                </a:moveTo>
                <a:lnTo>
                  <a:pt x="15540" y="0"/>
                </a:lnTo>
                <a:lnTo>
                  <a:pt x="15540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2415960" y="1399680"/>
            <a:ext cx="13680" cy="7200"/>
          </a:xfrm>
          <a:custGeom>
            <a:avLst/>
            <a:gdLst/>
            <a:ahLst/>
            <a:cxnLst/>
            <a:rect l="l" t="t" r="r" b="b"/>
            <a:pathLst>
              <a:path w="16510" h="10159">
                <a:moveTo>
                  <a:pt x="0" y="0"/>
                </a:moveTo>
                <a:lnTo>
                  <a:pt x="15940" y="0"/>
                </a:lnTo>
                <a:lnTo>
                  <a:pt x="15940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2415960" y="1409760"/>
            <a:ext cx="13680" cy="360"/>
          </a:xfrm>
          <a:custGeom>
            <a:avLst/>
            <a:gdLst/>
            <a:ahLst/>
            <a:cxnLst/>
            <a:rect l="l" t="t" r="r" b="b"/>
            <a:pathLst>
              <a:path w="16510" h="1269">
                <a:moveTo>
                  <a:pt x="0" y="0"/>
                </a:moveTo>
                <a:lnTo>
                  <a:pt x="16081" y="0"/>
                </a:lnTo>
                <a:lnTo>
                  <a:pt x="16081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2448000" y="1330560"/>
            <a:ext cx="5400" cy="360"/>
          </a:xfrm>
          <a:custGeom>
            <a:avLst/>
            <a:gdLst/>
            <a:ahLst/>
            <a:cxnLst/>
            <a:rect l="l" t="t" r="r" b="b"/>
            <a:pathLst>
              <a:path w="8255" h="1269">
                <a:moveTo>
                  <a:pt x="7476" y="679"/>
                </a:moveTo>
                <a:lnTo>
                  <a:pt x="0" y="0"/>
                </a:lnTo>
                <a:lnTo>
                  <a:pt x="7816" y="0"/>
                </a:lnTo>
                <a:lnTo>
                  <a:pt x="7476" y="6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2514600" y="1320120"/>
            <a:ext cx="12960" cy="360"/>
          </a:xfrm>
          <a:custGeom>
            <a:avLst/>
            <a:gdLst/>
            <a:ahLst/>
            <a:cxnLst/>
            <a:rect l="l" t="t" r="r" b="b"/>
            <a:pathLst>
              <a:path w="15875" h="1269">
                <a:moveTo>
                  <a:pt x="0" y="0"/>
                </a:moveTo>
                <a:lnTo>
                  <a:pt x="15425" y="0"/>
                </a:lnTo>
                <a:lnTo>
                  <a:pt x="1542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2514960" y="1321200"/>
            <a:ext cx="12960" cy="11160"/>
          </a:xfrm>
          <a:custGeom>
            <a:avLst/>
            <a:gdLst/>
            <a:ahLst/>
            <a:cxnLst/>
            <a:rect l="l" t="t" r="r" b="b"/>
            <a:pathLst>
              <a:path w="15875" h="13969">
                <a:moveTo>
                  <a:pt x="0" y="0"/>
                </a:moveTo>
                <a:lnTo>
                  <a:pt x="15282" y="0"/>
                </a:lnTo>
                <a:lnTo>
                  <a:pt x="15282" y="13968"/>
                </a:lnTo>
                <a:lnTo>
                  <a:pt x="0" y="139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23"/>
          <p:cNvSpPr/>
          <p:nvPr/>
        </p:nvSpPr>
        <p:spPr>
          <a:xfrm>
            <a:off x="2515320" y="1335240"/>
            <a:ext cx="12240" cy="2160"/>
          </a:xfrm>
          <a:custGeom>
            <a:avLst/>
            <a:gdLst/>
            <a:ahLst/>
            <a:cxnLst/>
            <a:rect l="l" t="t" r="r" b="b"/>
            <a:pathLst>
              <a:path w="15239" h="5080">
                <a:moveTo>
                  <a:pt x="0" y="0"/>
                </a:moveTo>
                <a:lnTo>
                  <a:pt x="14920" y="0"/>
                </a:lnTo>
                <a:lnTo>
                  <a:pt x="14920" y="5079"/>
                </a:lnTo>
                <a:lnTo>
                  <a:pt x="0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2515320" y="1340280"/>
            <a:ext cx="12240" cy="13680"/>
          </a:xfrm>
          <a:custGeom>
            <a:avLst/>
            <a:gdLst/>
            <a:ahLst/>
            <a:cxnLst/>
            <a:rect l="l" t="t" r="r" b="b"/>
            <a:pathLst>
              <a:path w="15239" h="16509">
                <a:moveTo>
                  <a:pt x="0" y="0"/>
                </a:moveTo>
                <a:lnTo>
                  <a:pt x="14913" y="0"/>
                </a:lnTo>
                <a:lnTo>
                  <a:pt x="14913" y="16508"/>
                </a:lnTo>
                <a:lnTo>
                  <a:pt x="0" y="1650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CustomShape 25"/>
          <p:cNvSpPr/>
          <p:nvPr/>
        </p:nvSpPr>
        <p:spPr>
          <a:xfrm>
            <a:off x="2515320" y="1356840"/>
            <a:ext cx="68760" cy="7200"/>
          </a:xfrm>
          <a:custGeom>
            <a:avLst/>
            <a:gdLst/>
            <a:ahLst/>
            <a:cxnLst/>
            <a:rect l="l" t="t" r="r" b="b"/>
            <a:pathLst>
              <a:path w="71755" h="10159">
                <a:moveTo>
                  <a:pt x="0" y="0"/>
                </a:moveTo>
                <a:lnTo>
                  <a:pt x="71369" y="0"/>
                </a:lnTo>
                <a:lnTo>
                  <a:pt x="71369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CustomShape 26"/>
          <p:cNvSpPr/>
          <p:nvPr/>
        </p:nvSpPr>
        <p:spPr>
          <a:xfrm>
            <a:off x="2514960" y="1366920"/>
            <a:ext cx="11880" cy="16200"/>
          </a:xfrm>
          <a:custGeom>
            <a:avLst/>
            <a:gdLst/>
            <a:ahLst/>
            <a:cxnLst/>
            <a:rect l="l" t="t" r="r" b="b"/>
            <a:pathLst>
              <a:path w="14605" h="19050">
                <a:moveTo>
                  <a:pt x="0" y="0"/>
                </a:moveTo>
                <a:lnTo>
                  <a:pt x="14356" y="0"/>
                </a:lnTo>
                <a:lnTo>
                  <a:pt x="14356" y="19048"/>
                </a:lnTo>
                <a:lnTo>
                  <a:pt x="0" y="190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CustomShape 27"/>
          <p:cNvSpPr/>
          <p:nvPr/>
        </p:nvSpPr>
        <p:spPr>
          <a:xfrm>
            <a:off x="2514960" y="1386000"/>
            <a:ext cx="11880" cy="2160"/>
          </a:xfrm>
          <a:custGeom>
            <a:avLst/>
            <a:gdLst/>
            <a:ahLst/>
            <a:cxnLst/>
            <a:rect l="l" t="t" r="r" b="b"/>
            <a:pathLst>
              <a:path w="14605" h="5080">
                <a:moveTo>
                  <a:pt x="0" y="0"/>
                </a:moveTo>
                <a:lnTo>
                  <a:pt x="14525" y="0"/>
                </a:lnTo>
                <a:lnTo>
                  <a:pt x="14525" y="5079"/>
                </a:lnTo>
                <a:lnTo>
                  <a:pt x="0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CustomShape 28"/>
          <p:cNvSpPr/>
          <p:nvPr/>
        </p:nvSpPr>
        <p:spPr>
          <a:xfrm>
            <a:off x="2514960" y="1391040"/>
            <a:ext cx="12240" cy="1080"/>
          </a:xfrm>
          <a:custGeom>
            <a:avLst/>
            <a:gdLst/>
            <a:ahLst/>
            <a:cxnLst/>
            <a:rect l="l" t="t" r="r" b="b"/>
            <a:pathLst>
              <a:path w="15239" h="3809">
                <a:moveTo>
                  <a:pt x="0" y="0"/>
                </a:moveTo>
                <a:lnTo>
                  <a:pt x="14720" y="0"/>
                </a:lnTo>
                <a:lnTo>
                  <a:pt x="14720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CustomShape 29"/>
          <p:cNvSpPr/>
          <p:nvPr/>
        </p:nvSpPr>
        <p:spPr>
          <a:xfrm>
            <a:off x="2514960" y="1395000"/>
            <a:ext cx="12240" cy="4680"/>
          </a:xfrm>
          <a:custGeom>
            <a:avLst/>
            <a:gdLst/>
            <a:ahLst/>
            <a:cxnLst/>
            <a:rect l="l" t="t" r="r" b="b"/>
            <a:pathLst>
              <a:path w="15239" h="7619">
                <a:moveTo>
                  <a:pt x="0" y="0"/>
                </a:moveTo>
                <a:lnTo>
                  <a:pt x="15132" y="0"/>
                </a:lnTo>
                <a:lnTo>
                  <a:pt x="15132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CustomShape 30"/>
          <p:cNvSpPr/>
          <p:nvPr/>
        </p:nvSpPr>
        <p:spPr>
          <a:xfrm>
            <a:off x="2514600" y="1402560"/>
            <a:ext cx="12960" cy="4680"/>
          </a:xfrm>
          <a:custGeom>
            <a:avLst/>
            <a:gdLst/>
            <a:ahLst/>
            <a:cxnLst/>
            <a:rect l="l" t="t" r="r" b="b"/>
            <a:pathLst>
              <a:path w="15875" h="7619">
                <a:moveTo>
                  <a:pt x="0" y="0"/>
                </a:moveTo>
                <a:lnTo>
                  <a:pt x="15863" y="0"/>
                </a:lnTo>
                <a:lnTo>
                  <a:pt x="15863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CustomShape 31"/>
          <p:cNvSpPr/>
          <p:nvPr/>
        </p:nvSpPr>
        <p:spPr>
          <a:xfrm>
            <a:off x="2514600" y="1410120"/>
            <a:ext cx="13680" cy="360"/>
          </a:xfrm>
          <a:custGeom>
            <a:avLst/>
            <a:gdLst/>
            <a:ahLst/>
            <a:cxnLst/>
            <a:rect l="l" t="t" r="r" b="b"/>
            <a:pathLst>
              <a:path w="16510" h="1269">
                <a:moveTo>
                  <a:pt x="0" y="0"/>
                </a:moveTo>
                <a:lnTo>
                  <a:pt x="15905" y="0"/>
                </a:lnTo>
                <a:lnTo>
                  <a:pt x="1590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CustomShape 32"/>
          <p:cNvSpPr/>
          <p:nvPr/>
        </p:nvSpPr>
        <p:spPr>
          <a:xfrm>
            <a:off x="2571120" y="1320120"/>
            <a:ext cx="13680" cy="360"/>
          </a:xfrm>
          <a:custGeom>
            <a:avLst/>
            <a:gdLst/>
            <a:ahLst/>
            <a:cxnLst/>
            <a:rect l="l" t="t" r="r" b="b"/>
            <a:pathLst>
              <a:path w="16510" h="1269">
                <a:moveTo>
                  <a:pt x="0" y="0"/>
                </a:moveTo>
                <a:lnTo>
                  <a:pt x="16094" y="0"/>
                </a:lnTo>
                <a:lnTo>
                  <a:pt x="16094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CustomShape 33"/>
          <p:cNvSpPr/>
          <p:nvPr/>
        </p:nvSpPr>
        <p:spPr>
          <a:xfrm>
            <a:off x="2571120" y="1321200"/>
            <a:ext cx="12960" cy="6120"/>
          </a:xfrm>
          <a:custGeom>
            <a:avLst/>
            <a:gdLst/>
            <a:ahLst/>
            <a:cxnLst/>
            <a:rect l="l" t="t" r="r" b="b"/>
            <a:pathLst>
              <a:path w="15875" h="8890">
                <a:moveTo>
                  <a:pt x="0" y="0"/>
                </a:moveTo>
                <a:lnTo>
                  <a:pt x="15880" y="0"/>
                </a:lnTo>
                <a:lnTo>
                  <a:pt x="15880" y="8889"/>
                </a:lnTo>
                <a:lnTo>
                  <a:pt x="0" y="88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CustomShape 34"/>
          <p:cNvSpPr/>
          <p:nvPr/>
        </p:nvSpPr>
        <p:spPr>
          <a:xfrm>
            <a:off x="2571480" y="1330200"/>
            <a:ext cx="12240" cy="7200"/>
          </a:xfrm>
          <a:custGeom>
            <a:avLst/>
            <a:gdLst/>
            <a:ahLst/>
            <a:cxnLst/>
            <a:rect l="l" t="t" r="r" b="b"/>
            <a:pathLst>
              <a:path w="15239" h="10159">
                <a:moveTo>
                  <a:pt x="0" y="0"/>
                </a:moveTo>
                <a:lnTo>
                  <a:pt x="15243" y="0"/>
                </a:lnTo>
                <a:lnTo>
                  <a:pt x="15243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CustomShape 35"/>
          <p:cNvSpPr/>
          <p:nvPr/>
        </p:nvSpPr>
        <p:spPr>
          <a:xfrm>
            <a:off x="2571840" y="1340280"/>
            <a:ext cx="12240" cy="4680"/>
          </a:xfrm>
          <a:custGeom>
            <a:avLst/>
            <a:gdLst/>
            <a:ahLst/>
            <a:cxnLst/>
            <a:rect l="l" t="t" r="r" b="b"/>
            <a:pathLst>
              <a:path w="15239" h="7619">
                <a:moveTo>
                  <a:pt x="0" y="0"/>
                </a:moveTo>
                <a:lnTo>
                  <a:pt x="14843" y="0"/>
                </a:lnTo>
                <a:lnTo>
                  <a:pt x="14843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CustomShape 36"/>
          <p:cNvSpPr/>
          <p:nvPr/>
        </p:nvSpPr>
        <p:spPr>
          <a:xfrm>
            <a:off x="2572200" y="1347840"/>
            <a:ext cx="11880" cy="6120"/>
          </a:xfrm>
          <a:custGeom>
            <a:avLst/>
            <a:gdLst/>
            <a:ahLst/>
            <a:cxnLst/>
            <a:rect l="l" t="t" r="r" b="b"/>
            <a:pathLst>
              <a:path w="14605" h="8890">
                <a:moveTo>
                  <a:pt x="0" y="0"/>
                </a:moveTo>
                <a:lnTo>
                  <a:pt x="14480" y="0"/>
                </a:lnTo>
                <a:lnTo>
                  <a:pt x="14480" y="8889"/>
                </a:lnTo>
                <a:lnTo>
                  <a:pt x="0" y="88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37"/>
          <p:cNvSpPr/>
          <p:nvPr/>
        </p:nvSpPr>
        <p:spPr>
          <a:xfrm>
            <a:off x="2572200" y="1366920"/>
            <a:ext cx="11880" cy="16200"/>
          </a:xfrm>
          <a:custGeom>
            <a:avLst/>
            <a:gdLst/>
            <a:ahLst/>
            <a:cxnLst/>
            <a:rect l="l" t="t" r="r" b="b"/>
            <a:pathLst>
              <a:path w="14605" h="19050">
                <a:moveTo>
                  <a:pt x="0" y="0"/>
                </a:moveTo>
                <a:lnTo>
                  <a:pt x="14388" y="0"/>
                </a:lnTo>
                <a:lnTo>
                  <a:pt x="14388" y="19048"/>
                </a:lnTo>
                <a:lnTo>
                  <a:pt x="0" y="190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" name="CustomShape 38"/>
          <p:cNvSpPr/>
          <p:nvPr/>
        </p:nvSpPr>
        <p:spPr>
          <a:xfrm>
            <a:off x="2571840" y="1386000"/>
            <a:ext cx="12240" cy="6120"/>
          </a:xfrm>
          <a:custGeom>
            <a:avLst/>
            <a:gdLst/>
            <a:ahLst/>
            <a:cxnLst/>
            <a:rect l="l" t="t" r="r" b="b"/>
            <a:pathLst>
              <a:path w="15239" h="8890">
                <a:moveTo>
                  <a:pt x="0" y="0"/>
                </a:moveTo>
                <a:lnTo>
                  <a:pt x="14646" y="0"/>
                </a:lnTo>
                <a:lnTo>
                  <a:pt x="14646" y="8889"/>
                </a:lnTo>
                <a:lnTo>
                  <a:pt x="0" y="88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CustomShape 39"/>
          <p:cNvSpPr/>
          <p:nvPr/>
        </p:nvSpPr>
        <p:spPr>
          <a:xfrm>
            <a:off x="2571840" y="1395000"/>
            <a:ext cx="12240" cy="3600"/>
          </a:xfrm>
          <a:custGeom>
            <a:avLst/>
            <a:gdLst/>
            <a:ahLst/>
            <a:cxnLst/>
            <a:rect l="l" t="t" r="r" b="b"/>
            <a:pathLst>
              <a:path w="15239" h="6350">
                <a:moveTo>
                  <a:pt x="0" y="0"/>
                </a:moveTo>
                <a:lnTo>
                  <a:pt x="14955" y="0"/>
                </a:lnTo>
                <a:lnTo>
                  <a:pt x="14955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40"/>
          <p:cNvSpPr/>
          <p:nvPr/>
        </p:nvSpPr>
        <p:spPr>
          <a:xfrm>
            <a:off x="2571840" y="1401120"/>
            <a:ext cx="12240" cy="360"/>
          </a:xfrm>
          <a:custGeom>
            <a:avLst/>
            <a:gdLst/>
            <a:ahLst/>
            <a:cxnLst/>
            <a:rect l="l" t="t" r="r" b="b"/>
            <a:pathLst>
              <a:path w="15239" h="1269">
                <a:moveTo>
                  <a:pt x="0" y="0"/>
                </a:moveTo>
                <a:lnTo>
                  <a:pt x="15164" y="0"/>
                </a:lnTo>
                <a:lnTo>
                  <a:pt x="15164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41"/>
          <p:cNvSpPr/>
          <p:nvPr/>
        </p:nvSpPr>
        <p:spPr>
          <a:xfrm>
            <a:off x="2571480" y="1402560"/>
            <a:ext cx="12960" cy="4680"/>
          </a:xfrm>
          <a:custGeom>
            <a:avLst/>
            <a:gdLst/>
            <a:ahLst/>
            <a:cxnLst/>
            <a:rect l="l" t="t" r="r" b="b"/>
            <a:pathLst>
              <a:path w="15875" h="7619">
                <a:moveTo>
                  <a:pt x="0" y="0"/>
                </a:moveTo>
                <a:lnTo>
                  <a:pt x="15418" y="0"/>
                </a:lnTo>
                <a:lnTo>
                  <a:pt x="15418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42"/>
          <p:cNvSpPr/>
          <p:nvPr/>
        </p:nvSpPr>
        <p:spPr>
          <a:xfrm>
            <a:off x="2571480" y="1410120"/>
            <a:ext cx="12240" cy="360"/>
          </a:xfrm>
          <a:custGeom>
            <a:avLst/>
            <a:gdLst/>
            <a:ahLst/>
            <a:cxnLst/>
            <a:rect l="l" t="t" r="r" b="b"/>
            <a:pathLst>
              <a:path w="15239" h="1269">
                <a:moveTo>
                  <a:pt x="0" y="0"/>
                </a:moveTo>
                <a:lnTo>
                  <a:pt x="15225" y="0"/>
                </a:lnTo>
                <a:lnTo>
                  <a:pt x="1522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3"/>
          <p:cNvSpPr/>
          <p:nvPr/>
        </p:nvSpPr>
        <p:spPr>
          <a:xfrm>
            <a:off x="2654640" y="1319760"/>
            <a:ext cx="53640" cy="89280"/>
          </a:xfrm>
          <a:custGeom>
            <a:avLst/>
            <a:gdLst/>
            <a:ahLst/>
            <a:cxnLst/>
            <a:rect l="l" t="t" r="r" b="b"/>
            <a:pathLst>
              <a:path w="56514" h="92075">
                <a:moveTo>
                  <a:pt x="54374" y="91743"/>
                </a:moveTo>
                <a:lnTo>
                  <a:pt x="679" y="91743"/>
                </a:lnTo>
                <a:lnTo>
                  <a:pt x="0" y="91063"/>
                </a:lnTo>
                <a:lnTo>
                  <a:pt x="392" y="76898"/>
                </a:lnTo>
                <a:lnTo>
                  <a:pt x="594" y="62861"/>
                </a:lnTo>
                <a:lnTo>
                  <a:pt x="592" y="17902"/>
                </a:lnTo>
                <a:lnTo>
                  <a:pt x="392" y="9620"/>
                </a:lnTo>
                <a:lnTo>
                  <a:pt x="0" y="1359"/>
                </a:lnTo>
                <a:lnTo>
                  <a:pt x="679" y="0"/>
                </a:lnTo>
                <a:lnTo>
                  <a:pt x="55054" y="0"/>
                </a:lnTo>
                <a:lnTo>
                  <a:pt x="55734" y="679"/>
                </a:lnTo>
                <a:lnTo>
                  <a:pt x="55734" y="4077"/>
                </a:lnTo>
                <a:lnTo>
                  <a:pt x="55054" y="7475"/>
                </a:lnTo>
                <a:lnTo>
                  <a:pt x="55054" y="10873"/>
                </a:lnTo>
                <a:lnTo>
                  <a:pt x="15632" y="10873"/>
                </a:lnTo>
                <a:lnTo>
                  <a:pt x="15522" y="18008"/>
                </a:lnTo>
                <a:lnTo>
                  <a:pt x="15059" y="31706"/>
                </a:lnTo>
                <a:lnTo>
                  <a:pt x="14953" y="38736"/>
                </a:lnTo>
                <a:lnTo>
                  <a:pt x="51995" y="38736"/>
                </a:lnTo>
                <a:lnTo>
                  <a:pt x="52335" y="39415"/>
                </a:lnTo>
                <a:lnTo>
                  <a:pt x="52335" y="42133"/>
                </a:lnTo>
                <a:lnTo>
                  <a:pt x="51656" y="45531"/>
                </a:lnTo>
                <a:lnTo>
                  <a:pt x="51656" y="48929"/>
                </a:lnTo>
                <a:lnTo>
                  <a:pt x="51316" y="49609"/>
                </a:lnTo>
                <a:lnTo>
                  <a:pt x="14953" y="49609"/>
                </a:lnTo>
                <a:lnTo>
                  <a:pt x="14953" y="80869"/>
                </a:lnTo>
                <a:lnTo>
                  <a:pt x="56413" y="80869"/>
                </a:lnTo>
                <a:lnTo>
                  <a:pt x="55734" y="84267"/>
                </a:lnTo>
                <a:lnTo>
                  <a:pt x="55734" y="90384"/>
                </a:lnTo>
                <a:lnTo>
                  <a:pt x="54374" y="91743"/>
                </a:lnTo>
                <a:close/>
                <a:moveTo>
                  <a:pt x="54374" y="11552"/>
                </a:moveTo>
                <a:lnTo>
                  <a:pt x="44689" y="11446"/>
                </a:lnTo>
                <a:lnTo>
                  <a:pt x="25318" y="10979"/>
                </a:lnTo>
                <a:lnTo>
                  <a:pt x="15632" y="10873"/>
                </a:lnTo>
                <a:lnTo>
                  <a:pt x="55054" y="10873"/>
                </a:lnTo>
                <a:lnTo>
                  <a:pt x="54374" y="11552"/>
                </a:lnTo>
                <a:close/>
                <a:moveTo>
                  <a:pt x="51995" y="38736"/>
                </a:moveTo>
                <a:lnTo>
                  <a:pt x="44179" y="38736"/>
                </a:lnTo>
                <a:lnTo>
                  <a:pt x="51656" y="38056"/>
                </a:lnTo>
                <a:lnTo>
                  <a:pt x="51995" y="38736"/>
                </a:lnTo>
                <a:close/>
                <a:moveTo>
                  <a:pt x="50976" y="50288"/>
                </a:moveTo>
                <a:lnTo>
                  <a:pt x="43839" y="49896"/>
                </a:lnTo>
                <a:lnTo>
                  <a:pt x="36702" y="49694"/>
                </a:lnTo>
                <a:lnTo>
                  <a:pt x="22429" y="49609"/>
                </a:lnTo>
                <a:lnTo>
                  <a:pt x="51316" y="49609"/>
                </a:lnTo>
                <a:lnTo>
                  <a:pt x="50976" y="50288"/>
                </a:lnTo>
                <a:close/>
                <a:moveTo>
                  <a:pt x="56413" y="80869"/>
                </a:moveTo>
                <a:lnTo>
                  <a:pt x="22429" y="80869"/>
                </a:lnTo>
                <a:lnTo>
                  <a:pt x="30596" y="80763"/>
                </a:lnTo>
                <a:lnTo>
                  <a:pt x="47185" y="80296"/>
                </a:lnTo>
                <a:lnTo>
                  <a:pt x="55734" y="80190"/>
                </a:lnTo>
                <a:lnTo>
                  <a:pt x="56413" y="808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44"/>
          <p:cNvSpPr/>
          <p:nvPr/>
        </p:nvSpPr>
        <p:spPr>
          <a:xfrm>
            <a:off x="2834640" y="1317600"/>
            <a:ext cx="56880" cy="92520"/>
          </a:xfrm>
          <a:custGeom>
            <a:avLst/>
            <a:gdLst/>
            <a:ahLst/>
            <a:cxnLst/>
            <a:rect l="l" t="t" r="r" b="b"/>
            <a:pathLst>
              <a:path w="59689" h="95250">
                <a:moveTo>
                  <a:pt x="52754" y="84267"/>
                </a:moveTo>
                <a:lnTo>
                  <a:pt x="34663" y="84267"/>
                </a:lnTo>
                <a:lnTo>
                  <a:pt x="44080" y="80232"/>
                </a:lnTo>
                <a:lnTo>
                  <a:pt x="44179" y="69317"/>
                </a:lnTo>
                <a:lnTo>
                  <a:pt x="37276" y="58305"/>
                </a:lnTo>
                <a:lnTo>
                  <a:pt x="22089" y="51053"/>
                </a:lnTo>
                <a:lnTo>
                  <a:pt x="6903" y="41889"/>
                </a:lnTo>
                <a:lnTo>
                  <a:pt x="0" y="25144"/>
                </a:lnTo>
                <a:lnTo>
                  <a:pt x="2686" y="13761"/>
                </a:lnTo>
                <a:lnTo>
                  <a:pt x="9770" y="5946"/>
                </a:lnTo>
                <a:lnTo>
                  <a:pt x="19785" y="1444"/>
                </a:lnTo>
                <a:lnTo>
                  <a:pt x="31265" y="0"/>
                </a:lnTo>
                <a:lnTo>
                  <a:pt x="39421" y="0"/>
                </a:lnTo>
                <a:lnTo>
                  <a:pt x="46898" y="1359"/>
                </a:lnTo>
                <a:lnTo>
                  <a:pt x="54374" y="4757"/>
                </a:lnTo>
                <a:lnTo>
                  <a:pt x="55054" y="5436"/>
                </a:lnTo>
                <a:lnTo>
                  <a:pt x="55054" y="9514"/>
                </a:lnTo>
                <a:lnTo>
                  <a:pt x="54646" y="11552"/>
                </a:lnTo>
                <a:lnTo>
                  <a:pt x="23788" y="11552"/>
                </a:lnTo>
                <a:lnTo>
                  <a:pt x="14273" y="14950"/>
                </a:lnTo>
                <a:lnTo>
                  <a:pt x="14273" y="23785"/>
                </a:lnTo>
                <a:lnTo>
                  <a:pt x="21282" y="34318"/>
                </a:lnTo>
                <a:lnTo>
                  <a:pt x="36702" y="41284"/>
                </a:lnTo>
                <a:lnTo>
                  <a:pt x="52123" y="50543"/>
                </a:lnTo>
                <a:lnTo>
                  <a:pt x="59132" y="67957"/>
                </a:lnTo>
                <a:lnTo>
                  <a:pt x="56318" y="80232"/>
                </a:lnTo>
                <a:lnTo>
                  <a:pt x="52754" y="84267"/>
                </a:lnTo>
                <a:close/>
                <a:moveTo>
                  <a:pt x="53015" y="17669"/>
                </a:moveTo>
                <a:lnTo>
                  <a:pt x="46218" y="13591"/>
                </a:lnTo>
                <a:lnTo>
                  <a:pt x="40101" y="11552"/>
                </a:lnTo>
                <a:lnTo>
                  <a:pt x="54646" y="11552"/>
                </a:lnTo>
                <a:lnTo>
                  <a:pt x="54374" y="12912"/>
                </a:lnTo>
                <a:lnTo>
                  <a:pt x="54374" y="16989"/>
                </a:lnTo>
                <a:lnTo>
                  <a:pt x="53015" y="17669"/>
                </a:lnTo>
                <a:close/>
                <a:moveTo>
                  <a:pt x="25828" y="95141"/>
                </a:moveTo>
                <a:lnTo>
                  <a:pt x="0" y="89024"/>
                </a:lnTo>
                <a:lnTo>
                  <a:pt x="679" y="84947"/>
                </a:lnTo>
                <a:lnTo>
                  <a:pt x="679" y="76792"/>
                </a:lnTo>
                <a:lnTo>
                  <a:pt x="2718" y="76112"/>
                </a:lnTo>
                <a:lnTo>
                  <a:pt x="9515" y="81549"/>
                </a:lnTo>
                <a:lnTo>
                  <a:pt x="16312" y="84267"/>
                </a:lnTo>
                <a:lnTo>
                  <a:pt x="52754" y="84267"/>
                </a:lnTo>
                <a:lnTo>
                  <a:pt x="48852" y="88685"/>
                </a:lnTo>
                <a:lnTo>
                  <a:pt x="38200" y="93569"/>
                </a:lnTo>
                <a:lnTo>
                  <a:pt x="25828" y="951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45"/>
          <p:cNvSpPr/>
          <p:nvPr/>
        </p:nvSpPr>
        <p:spPr>
          <a:xfrm>
            <a:off x="2948400" y="1319760"/>
            <a:ext cx="61920" cy="360"/>
          </a:xfrm>
          <a:custGeom>
            <a:avLst/>
            <a:gdLst/>
            <a:ahLst/>
            <a:cxnLst/>
            <a:rect l="l" t="t" r="r" b="b"/>
            <a:pathLst>
              <a:path w="64769" h="1269">
                <a:moveTo>
                  <a:pt x="0" y="0"/>
                </a:moveTo>
                <a:lnTo>
                  <a:pt x="64215" y="0"/>
                </a:lnTo>
                <a:lnTo>
                  <a:pt x="6421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CustomShape 46"/>
          <p:cNvSpPr/>
          <p:nvPr/>
        </p:nvSpPr>
        <p:spPr>
          <a:xfrm>
            <a:off x="2948040" y="1320840"/>
            <a:ext cx="61920" cy="360"/>
          </a:xfrm>
          <a:custGeom>
            <a:avLst/>
            <a:gdLst/>
            <a:ahLst/>
            <a:cxnLst/>
            <a:rect l="l" t="t" r="r" b="b"/>
            <a:pathLst>
              <a:path w="64769" h="2540">
                <a:moveTo>
                  <a:pt x="0" y="0"/>
                </a:moveTo>
                <a:lnTo>
                  <a:pt x="64191" y="0"/>
                </a:lnTo>
                <a:lnTo>
                  <a:pt x="64191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47"/>
          <p:cNvSpPr/>
          <p:nvPr/>
        </p:nvSpPr>
        <p:spPr>
          <a:xfrm>
            <a:off x="2947680" y="1323360"/>
            <a:ext cx="61920" cy="1080"/>
          </a:xfrm>
          <a:custGeom>
            <a:avLst/>
            <a:gdLst/>
            <a:ahLst/>
            <a:cxnLst/>
            <a:rect l="l" t="t" r="r" b="b"/>
            <a:pathLst>
              <a:path w="64769" h="3809">
                <a:moveTo>
                  <a:pt x="0" y="0"/>
                </a:moveTo>
                <a:lnTo>
                  <a:pt x="64224" y="0"/>
                </a:lnTo>
                <a:lnTo>
                  <a:pt x="64224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CustomShape 48"/>
          <p:cNvSpPr/>
          <p:nvPr/>
        </p:nvSpPr>
        <p:spPr>
          <a:xfrm>
            <a:off x="2947320" y="1327320"/>
            <a:ext cx="61920" cy="360"/>
          </a:xfrm>
          <a:custGeom>
            <a:avLst/>
            <a:gdLst/>
            <a:ahLst/>
            <a:cxnLst/>
            <a:rect l="l" t="t" r="r" b="b"/>
            <a:pathLst>
              <a:path w="64769" h="2540">
                <a:moveTo>
                  <a:pt x="0" y="0"/>
                </a:moveTo>
                <a:lnTo>
                  <a:pt x="64570" y="0"/>
                </a:lnTo>
                <a:lnTo>
                  <a:pt x="64570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49"/>
          <p:cNvSpPr/>
          <p:nvPr/>
        </p:nvSpPr>
        <p:spPr>
          <a:xfrm>
            <a:off x="2947320" y="1329840"/>
            <a:ext cx="61920" cy="360"/>
          </a:xfrm>
          <a:custGeom>
            <a:avLst/>
            <a:gdLst/>
            <a:ahLst/>
            <a:cxnLst/>
            <a:rect l="l" t="t" r="r" b="b"/>
            <a:pathLst>
              <a:path w="64769" h="1269">
                <a:moveTo>
                  <a:pt x="0" y="0"/>
                </a:moveTo>
                <a:lnTo>
                  <a:pt x="64252" y="0"/>
                </a:lnTo>
                <a:lnTo>
                  <a:pt x="64252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50"/>
          <p:cNvSpPr/>
          <p:nvPr/>
        </p:nvSpPr>
        <p:spPr>
          <a:xfrm>
            <a:off x="2972160" y="1331280"/>
            <a:ext cx="12960" cy="3600"/>
          </a:xfrm>
          <a:custGeom>
            <a:avLst/>
            <a:gdLst/>
            <a:ahLst/>
            <a:cxnLst/>
            <a:rect l="l" t="t" r="r" b="b"/>
            <a:pathLst>
              <a:path w="15875" h="6350">
                <a:moveTo>
                  <a:pt x="0" y="0"/>
                </a:moveTo>
                <a:lnTo>
                  <a:pt x="15293" y="0"/>
                </a:lnTo>
                <a:lnTo>
                  <a:pt x="15293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51"/>
          <p:cNvSpPr/>
          <p:nvPr/>
        </p:nvSpPr>
        <p:spPr>
          <a:xfrm>
            <a:off x="2972520" y="1337400"/>
            <a:ext cx="12240" cy="3600"/>
          </a:xfrm>
          <a:custGeom>
            <a:avLst/>
            <a:gdLst/>
            <a:ahLst/>
            <a:cxnLst/>
            <a:rect l="l" t="t" r="r" b="b"/>
            <a:pathLst>
              <a:path w="15239" h="6350">
                <a:moveTo>
                  <a:pt x="0" y="0"/>
                </a:moveTo>
                <a:lnTo>
                  <a:pt x="14915" y="0"/>
                </a:lnTo>
                <a:lnTo>
                  <a:pt x="14915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52"/>
          <p:cNvSpPr/>
          <p:nvPr/>
        </p:nvSpPr>
        <p:spPr>
          <a:xfrm>
            <a:off x="2972520" y="1343880"/>
            <a:ext cx="12240" cy="3600"/>
          </a:xfrm>
          <a:custGeom>
            <a:avLst/>
            <a:gdLst/>
            <a:ahLst/>
            <a:cxnLst/>
            <a:rect l="l" t="t" r="r" b="b"/>
            <a:pathLst>
              <a:path w="15239" h="6350">
                <a:moveTo>
                  <a:pt x="0" y="0"/>
                </a:moveTo>
                <a:lnTo>
                  <a:pt x="14806" y="0"/>
                </a:lnTo>
                <a:lnTo>
                  <a:pt x="14806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3"/>
          <p:cNvSpPr/>
          <p:nvPr/>
        </p:nvSpPr>
        <p:spPr>
          <a:xfrm>
            <a:off x="2972520" y="1350000"/>
            <a:ext cx="12240" cy="6120"/>
          </a:xfrm>
          <a:custGeom>
            <a:avLst/>
            <a:gdLst/>
            <a:ahLst/>
            <a:cxnLst/>
            <a:rect l="l" t="t" r="r" b="b"/>
            <a:pathLst>
              <a:path w="15239" h="8890">
                <a:moveTo>
                  <a:pt x="0" y="0"/>
                </a:moveTo>
                <a:lnTo>
                  <a:pt x="14889" y="0"/>
                </a:lnTo>
                <a:lnTo>
                  <a:pt x="14889" y="8889"/>
                </a:lnTo>
                <a:lnTo>
                  <a:pt x="0" y="88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54"/>
          <p:cNvSpPr/>
          <p:nvPr/>
        </p:nvSpPr>
        <p:spPr>
          <a:xfrm>
            <a:off x="2972520" y="1359000"/>
            <a:ext cx="12240" cy="27720"/>
          </a:xfrm>
          <a:custGeom>
            <a:avLst/>
            <a:gdLst/>
            <a:ahLst/>
            <a:cxnLst/>
            <a:rect l="l" t="t" r="r" b="b"/>
            <a:pathLst>
              <a:path w="15239" h="30480">
                <a:moveTo>
                  <a:pt x="0" y="0"/>
                </a:moveTo>
                <a:lnTo>
                  <a:pt x="15091" y="0"/>
                </a:lnTo>
                <a:lnTo>
                  <a:pt x="15091" y="30477"/>
                </a:lnTo>
                <a:lnTo>
                  <a:pt x="0" y="3047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55"/>
          <p:cNvSpPr/>
          <p:nvPr/>
        </p:nvSpPr>
        <p:spPr>
          <a:xfrm>
            <a:off x="2972160" y="1389600"/>
            <a:ext cx="12960" cy="4680"/>
          </a:xfrm>
          <a:custGeom>
            <a:avLst/>
            <a:gdLst/>
            <a:ahLst/>
            <a:cxnLst/>
            <a:rect l="l" t="t" r="r" b="b"/>
            <a:pathLst>
              <a:path w="15875" h="7619">
                <a:moveTo>
                  <a:pt x="0" y="0"/>
                </a:moveTo>
                <a:lnTo>
                  <a:pt x="15347" y="0"/>
                </a:lnTo>
                <a:lnTo>
                  <a:pt x="15347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56"/>
          <p:cNvSpPr/>
          <p:nvPr/>
        </p:nvSpPr>
        <p:spPr>
          <a:xfrm>
            <a:off x="2972160" y="1397160"/>
            <a:ext cx="12960" cy="360"/>
          </a:xfrm>
          <a:custGeom>
            <a:avLst/>
            <a:gdLst/>
            <a:ahLst/>
            <a:cxnLst/>
            <a:rect l="l" t="t" r="r" b="b"/>
            <a:pathLst>
              <a:path w="15875" h="2540">
                <a:moveTo>
                  <a:pt x="0" y="0"/>
                </a:moveTo>
                <a:lnTo>
                  <a:pt x="15540" y="0"/>
                </a:lnTo>
                <a:lnTo>
                  <a:pt x="15540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57"/>
          <p:cNvSpPr/>
          <p:nvPr/>
        </p:nvSpPr>
        <p:spPr>
          <a:xfrm>
            <a:off x="2972160" y="1399680"/>
            <a:ext cx="13680" cy="7200"/>
          </a:xfrm>
          <a:custGeom>
            <a:avLst/>
            <a:gdLst/>
            <a:ahLst/>
            <a:cxnLst/>
            <a:rect l="l" t="t" r="r" b="b"/>
            <a:pathLst>
              <a:path w="16510" h="10159">
                <a:moveTo>
                  <a:pt x="0" y="0"/>
                </a:moveTo>
                <a:lnTo>
                  <a:pt x="15940" y="0"/>
                </a:lnTo>
                <a:lnTo>
                  <a:pt x="15940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58"/>
          <p:cNvSpPr/>
          <p:nvPr/>
        </p:nvSpPr>
        <p:spPr>
          <a:xfrm>
            <a:off x="2971800" y="1409760"/>
            <a:ext cx="13680" cy="360"/>
          </a:xfrm>
          <a:custGeom>
            <a:avLst/>
            <a:gdLst/>
            <a:ahLst/>
            <a:cxnLst/>
            <a:rect l="l" t="t" r="r" b="b"/>
            <a:pathLst>
              <a:path w="16510" h="1269">
                <a:moveTo>
                  <a:pt x="0" y="0"/>
                </a:moveTo>
                <a:lnTo>
                  <a:pt x="16081" y="0"/>
                </a:lnTo>
                <a:lnTo>
                  <a:pt x="16081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59"/>
          <p:cNvSpPr/>
          <p:nvPr/>
        </p:nvSpPr>
        <p:spPr>
          <a:xfrm>
            <a:off x="3003120" y="1330560"/>
            <a:ext cx="6120" cy="360"/>
          </a:xfrm>
          <a:custGeom>
            <a:avLst/>
            <a:gdLst/>
            <a:ahLst/>
            <a:cxnLst/>
            <a:rect l="l" t="t" r="r" b="b"/>
            <a:pathLst>
              <a:path w="8889" h="1269">
                <a:moveTo>
                  <a:pt x="8156" y="679"/>
                </a:moveTo>
                <a:lnTo>
                  <a:pt x="0" y="0"/>
                </a:lnTo>
                <a:lnTo>
                  <a:pt x="8496" y="0"/>
                </a:lnTo>
                <a:lnTo>
                  <a:pt x="8156" y="6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60"/>
          <p:cNvSpPr/>
          <p:nvPr/>
        </p:nvSpPr>
        <p:spPr>
          <a:xfrm>
            <a:off x="3054240" y="1319760"/>
            <a:ext cx="75240" cy="88920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CustomShape 61"/>
          <p:cNvSpPr/>
          <p:nvPr/>
        </p:nvSpPr>
        <p:spPr>
          <a:xfrm>
            <a:off x="3174840" y="1319760"/>
            <a:ext cx="62640" cy="360"/>
          </a:xfrm>
          <a:custGeom>
            <a:avLst/>
            <a:gdLst/>
            <a:ahLst/>
            <a:cxnLst/>
            <a:rect l="l" t="t" r="r" b="b"/>
            <a:pathLst>
              <a:path w="65405" h="1269">
                <a:moveTo>
                  <a:pt x="0" y="0"/>
                </a:moveTo>
                <a:lnTo>
                  <a:pt x="64894" y="0"/>
                </a:lnTo>
                <a:lnTo>
                  <a:pt x="64894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62"/>
          <p:cNvSpPr/>
          <p:nvPr/>
        </p:nvSpPr>
        <p:spPr>
          <a:xfrm>
            <a:off x="3174480" y="1320840"/>
            <a:ext cx="62640" cy="360"/>
          </a:xfrm>
          <a:custGeom>
            <a:avLst/>
            <a:gdLst/>
            <a:ahLst/>
            <a:cxnLst/>
            <a:rect l="l" t="t" r="r" b="b"/>
            <a:pathLst>
              <a:path w="65405" h="2540">
                <a:moveTo>
                  <a:pt x="0" y="0"/>
                </a:moveTo>
                <a:lnTo>
                  <a:pt x="64870" y="0"/>
                </a:lnTo>
                <a:lnTo>
                  <a:pt x="64870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63"/>
          <p:cNvSpPr/>
          <p:nvPr/>
        </p:nvSpPr>
        <p:spPr>
          <a:xfrm>
            <a:off x="3174480" y="1323360"/>
            <a:ext cx="61920" cy="3600"/>
          </a:xfrm>
          <a:custGeom>
            <a:avLst/>
            <a:gdLst/>
            <a:ahLst/>
            <a:cxnLst/>
            <a:rect l="l" t="t" r="r" b="b"/>
            <a:pathLst>
              <a:path w="64769" h="6350">
                <a:moveTo>
                  <a:pt x="0" y="0"/>
                </a:moveTo>
                <a:lnTo>
                  <a:pt x="64570" y="0"/>
                </a:lnTo>
                <a:lnTo>
                  <a:pt x="64570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CustomShape 64"/>
          <p:cNvSpPr/>
          <p:nvPr/>
        </p:nvSpPr>
        <p:spPr>
          <a:xfrm>
            <a:off x="3174480" y="1329840"/>
            <a:ext cx="61920" cy="360"/>
          </a:xfrm>
          <a:custGeom>
            <a:avLst/>
            <a:gdLst/>
            <a:ahLst/>
            <a:cxnLst/>
            <a:rect l="l" t="t" r="r" b="b"/>
            <a:pathLst>
              <a:path w="64769" h="1269">
                <a:moveTo>
                  <a:pt x="0" y="0"/>
                </a:moveTo>
                <a:lnTo>
                  <a:pt x="64252" y="0"/>
                </a:lnTo>
                <a:lnTo>
                  <a:pt x="64252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65"/>
          <p:cNvSpPr/>
          <p:nvPr/>
        </p:nvSpPr>
        <p:spPr>
          <a:xfrm>
            <a:off x="3198960" y="1331280"/>
            <a:ext cx="12960" cy="3600"/>
          </a:xfrm>
          <a:custGeom>
            <a:avLst/>
            <a:gdLst/>
            <a:ahLst/>
            <a:cxnLst/>
            <a:rect l="l" t="t" r="r" b="b"/>
            <a:pathLst>
              <a:path w="15875" h="6350">
                <a:moveTo>
                  <a:pt x="0" y="0"/>
                </a:moveTo>
                <a:lnTo>
                  <a:pt x="15251" y="0"/>
                </a:lnTo>
                <a:lnTo>
                  <a:pt x="15251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66"/>
          <p:cNvSpPr/>
          <p:nvPr/>
        </p:nvSpPr>
        <p:spPr>
          <a:xfrm>
            <a:off x="3199320" y="1337400"/>
            <a:ext cx="12240" cy="360"/>
          </a:xfrm>
          <a:custGeom>
            <a:avLst/>
            <a:gdLst/>
            <a:ahLst/>
            <a:cxnLst/>
            <a:rect l="l" t="t" r="r" b="b"/>
            <a:pathLst>
              <a:path w="15239" h="2540">
                <a:moveTo>
                  <a:pt x="0" y="0"/>
                </a:moveTo>
                <a:lnTo>
                  <a:pt x="14849" y="0"/>
                </a:lnTo>
                <a:lnTo>
                  <a:pt x="14849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67"/>
          <p:cNvSpPr/>
          <p:nvPr/>
        </p:nvSpPr>
        <p:spPr>
          <a:xfrm>
            <a:off x="3199320" y="1339920"/>
            <a:ext cx="12240" cy="1080"/>
          </a:xfrm>
          <a:custGeom>
            <a:avLst/>
            <a:gdLst/>
            <a:ahLst/>
            <a:cxnLst/>
            <a:rect l="l" t="t" r="r" b="b"/>
            <a:pathLst>
              <a:path w="15239" h="3809">
                <a:moveTo>
                  <a:pt x="0" y="0"/>
                </a:moveTo>
                <a:lnTo>
                  <a:pt x="14654" y="0"/>
                </a:lnTo>
                <a:lnTo>
                  <a:pt x="14654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68"/>
          <p:cNvSpPr/>
          <p:nvPr/>
        </p:nvSpPr>
        <p:spPr>
          <a:xfrm>
            <a:off x="3199320" y="1343880"/>
            <a:ext cx="11880" cy="3600"/>
          </a:xfrm>
          <a:custGeom>
            <a:avLst/>
            <a:gdLst/>
            <a:ahLst/>
            <a:cxnLst/>
            <a:rect l="l" t="t" r="r" b="b"/>
            <a:pathLst>
              <a:path w="14605" h="6350">
                <a:moveTo>
                  <a:pt x="0" y="0"/>
                </a:moveTo>
                <a:lnTo>
                  <a:pt x="14504" y="0"/>
                </a:lnTo>
                <a:lnTo>
                  <a:pt x="14504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69"/>
          <p:cNvSpPr/>
          <p:nvPr/>
        </p:nvSpPr>
        <p:spPr>
          <a:xfrm>
            <a:off x="3199320" y="1350000"/>
            <a:ext cx="11880" cy="26280"/>
          </a:xfrm>
          <a:custGeom>
            <a:avLst/>
            <a:gdLst/>
            <a:ahLst/>
            <a:cxnLst/>
            <a:rect l="l" t="t" r="r" b="b"/>
            <a:pathLst>
              <a:path w="14605" h="29209">
                <a:moveTo>
                  <a:pt x="0" y="0"/>
                </a:moveTo>
                <a:lnTo>
                  <a:pt x="14499" y="0"/>
                </a:lnTo>
                <a:lnTo>
                  <a:pt x="14499" y="29207"/>
                </a:lnTo>
                <a:lnTo>
                  <a:pt x="0" y="292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70"/>
          <p:cNvSpPr/>
          <p:nvPr/>
        </p:nvSpPr>
        <p:spPr>
          <a:xfrm>
            <a:off x="3199320" y="1379520"/>
            <a:ext cx="12240" cy="7200"/>
          </a:xfrm>
          <a:custGeom>
            <a:avLst/>
            <a:gdLst/>
            <a:ahLst/>
            <a:cxnLst/>
            <a:rect l="l" t="t" r="r" b="b"/>
            <a:pathLst>
              <a:path w="15239" h="10159">
                <a:moveTo>
                  <a:pt x="0" y="0"/>
                </a:moveTo>
                <a:lnTo>
                  <a:pt x="14716" y="0"/>
                </a:lnTo>
                <a:lnTo>
                  <a:pt x="14716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71"/>
          <p:cNvSpPr/>
          <p:nvPr/>
        </p:nvSpPr>
        <p:spPr>
          <a:xfrm>
            <a:off x="3199320" y="1389600"/>
            <a:ext cx="12240" cy="4680"/>
          </a:xfrm>
          <a:custGeom>
            <a:avLst/>
            <a:gdLst/>
            <a:ahLst/>
            <a:cxnLst/>
            <a:rect l="l" t="t" r="r" b="b"/>
            <a:pathLst>
              <a:path w="15239" h="7619">
                <a:moveTo>
                  <a:pt x="0" y="0"/>
                </a:moveTo>
                <a:lnTo>
                  <a:pt x="15097" y="0"/>
                </a:lnTo>
                <a:lnTo>
                  <a:pt x="15097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CustomShape 72"/>
          <p:cNvSpPr/>
          <p:nvPr/>
        </p:nvSpPr>
        <p:spPr>
          <a:xfrm>
            <a:off x="3199320" y="1397160"/>
            <a:ext cx="12960" cy="360"/>
          </a:xfrm>
          <a:custGeom>
            <a:avLst/>
            <a:gdLst/>
            <a:ahLst/>
            <a:cxnLst/>
            <a:rect l="l" t="t" r="r" b="b"/>
            <a:pathLst>
              <a:path w="15875" h="2540">
                <a:moveTo>
                  <a:pt x="0" y="0"/>
                </a:moveTo>
                <a:lnTo>
                  <a:pt x="15404" y="0"/>
                </a:lnTo>
                <a:lnTo>
                  <a:pt x="15404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CustomShape 73"/>
          <p:cNvSpPr/>
          <p:nvPr/>
        </p:nvSpPr>
        <p:spPr>
          <a:xfrm>
            <a:off x="3198960" y="1399680"/>
            <a:ext cx="13680" cy="7200"/>
          </a:xfrm>
          <a:custGeom>
            <a:avLst/>
            <a:gdLst/>
            <a:ahLst/>
            <a:cxnLst/>
            <a:rect l="l" t="t" r="r" b="b"/>
            <a:pathLst>
              <a:path w="16510" h="10159">
                <a:moveTo>
                  <a:pt x="0" y="0"/>
                </a:moveTo>
                <a:lnTo>
                  <a:pt x="15886" y="0"/>
                </a:lnTo>
                <a:lnTo>
                  <a:pt x="15886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74"/>
          <p:cNvSpPr/>
          <p:nvPr/>
        </p:nvSpPr>
        <p:spPr>
          <a:xfrm>
            <a:off x="3198960" y="1409760"/>
            <a:ext cx="13680" cy="360"/>
          </a:xfrm>
          <a:custGeom>
            <a:avLst/>
            <a:gdLst/>
            <a:ahLst/>
            <a:cxnLst/>
            <a:rect l="l" t="t" r="r" b="b"/>
            <a:pathLst>
              <a:path w="16510" h="1269">
                <a:moveTo>
                  <a:pt x="0" y="0"/>
                </a:moveTo>
                <a:lnTo>
                  <a:pt x="16081" y="0"/>
                </a:lnTo>
                <a:lnTo>
                  <a:pt x="16081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75"/>
          <p:cNvSpPr/>
          <p:nvPr/>
        </p:nvSpPr>
        <p:spPr>
          <a:xfrm>
            <a:off x="3230280" y="1330560"/>
            <a:ext cx="6120" cy="360"/>
          </a:xfrm>
          <a:custGeom>
            <a:avLst/>
            <a:gdLst/>
            <a:ahLst/>
            <a:cxnLst/>
            <a:rect l="l" t="t" r="r" b="b"/>
            <a:pathLst>
              <a:path w="8889" h="1269">
                <a:moveTo>
                  <a:pt x="8156" y="679"/>
                </a:moveTo>
                <a:lnTo>
                  <a:pt x="0" y="0"/>
                </a:lnTo>
                <a:lnTo>
                  <a:pt x="8496" y="0"/>
                </a:lnTo>
                <a:lnTo>
                  <a:pt x="8156" y="6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76"/>
          <p:cNvSpPr/>
          <p:nvPr/>
        </p:nvSpPr>
        <p:spPr>
          <a:xfrm>
            <a:off x="3296880" y="1319760"/>
            <a:ext cx="53640" cy="89280"/>
          </a:xfrm>
          <a:custGeom>
            <a:avLst/>
            <a:gdLst/>
            <a:ahLst/>
            <a:cxnLst/>
            <a:rect l="l" t="t" r="r" b="b"/>
            <a:pathLst>
              <a:path w="56514" h="92075">
                <a:moveTo>
                  <a:pt x="55054" y="91743"/>
                </a:moveTo>
                <a:lnTo>
                  <a:pt x="1359" y="91743"/>
                </a:lnTo>
                <a:lnTo>
                  <a:pt x="679" y="91063"/>
                </a:lnTo>
                <a:lnTo>
                  <a:pt x="1072" y="76898"/>
                </a:lnTo>
                <a:lnTo>
                  <a:pt x="1274" y="62861"/>
                </a:lnTo>
                <a:lnTo>
                  <a:pt x="1338" y="26397"/>
                </a:lnTo>
                <a:lnTo>
                  <a:pt x="1189" y="18008"/>
                </a:lnTo>
                <a:lnTo>
                  <a:pt x="785" y="9620"/>
                </a:lnTo>
                <a:lnTo>
                  <a:pt x="0" y="1359"/>
                </a:lnTo>
                <a:lnTo>
                  <a:pt x="1359" y="0"/>
                </a:lnTo>
                <a:lnTo>
                  <a:pt x="55734" y="0"/>
                </a:lnTo>
                <a:lnTo>
                  <a:pt x="56413" y="679"/>
                </a:lnTo>
                <a:lnTo>
                  <a:pt x="55734" y="4077"/>
                </a:lnTo>
                <a:lnTo>
                  <a:pt x="55734" y="7475"/>
                </a:lnTo>
                <a:lnTo>
                  <a:pt x="55054" y="10873"/>
                </a:lnTo>
                <a:lnTo>
                  <a:pt x="15632" y="10873"/>
                </a:lnTo>
                <a:lnTo>
                  <a:pt x="15632" y="38736"/>
                </a:lnTo>
                <a:lnTo>
                  <a:pt x="52675" y="38736"/>
                </a:lnTo>
                <a:lnTo>
                  <a:pt x="53015" y="39415"/>
                </a:lnTo>
                <a:lnTo>
                  <a:pt x="52335" y="42133"/>
                </a:lnTo>
                <a:lnTo>
                  <a:pt x="52335" y="48929"/>
                </a:lnTo>
                <a:lnTo>
                  <a:pt x="51656" y="49609"/>
                </a:lnTo>
                <a:lnTo>
                  <a:pt x="15632" y="49609"/>
                </a:lnTo>
                <a:lnTo>
                  <a:pt x="15632" y="55725"/>
                </a:lnTo>
                <a:lnTo>
                  <a:pt x="14953" y="61841"/>
                </a:lnTo>
                <a:lnTo>
                  <a:pt x="14953" y="72035"/>
                </a:lnTo>
                <a:lnTo>
                  <a:pt x="15632" y="76112"/>
                </a:lnTo>
                <a:lnTo>
                  <a:pt x="15632" y="80869"/>
                </a:lnTo>
                <a:lnTo>
                  <a:pt x="56413" y="80869"/>
                </a:lnTo>
                <a:lnTo>
                  <a:pt x="56413" y="84267"/>
                </a:lnTo>
                <a:lnTo>
                  <a:pt x="55734" y="87665"/>
                </a:lnTo>
                <a:lnTo>
                  <a:pt x="55734" y="90384"/>
                </a:lnTo>
                <a:lnTo>
                  <a:pt x="55054" y="91743"/>
                </a:lnTo>
                <a:close/>
                <a:moveTo>
                  <a:pt x="54374" y="11552"/>
                </a:moveTo>
                <a:lnTo>
                  <a:pt x="44689" y="11446"/>
                </a:lnTo>
                <a:lnTo>
                  <a:pt x="25318" y="10979"/>
                </a:lnTo>
                <a:lnTo>
                  <a:pt x="15632" y="10873"/>
                </a:lnTo>
                <a:lnTo>
                  <a:pt x="55054" y="10873"/>
                </a:lnTo>
                <a:lnTo>
                  <a:pt x="54374" y="11552"/>
                </a:lnTo>
                <a:close/>
                <a:moveTo>
                  <a:pt x="52675" y="38736"/>
                </a:moveTo>
                <a:lnTo>
                  <a:pt x="44179" y="38736"/>
                </a:lnTo>
                <a:lnTo>
                  <a:pt x="52335" y="38056"/>
                </a:lnTo>
                <a:lnTo>
                  <a:pt x="52675" y="38736"/>
                </a:lnTo>
                <a:close/>
                <a:moveTo>
                  <a:pt x="50976" y="50288"/>
                </a:moveTo>
                <a:lnTo>
                  <a:pt x="44232" y="49896"/>
                </a:lnTo>
                <a:lnTo>
                  <a:pt x="37297" y="49694"/>
                </a:lnTo>
                <a:lnTo>
                  <a:pt x="23109" y="49609"/>
                </a:lnTo>
                <a:lnTo>
                  <a:pt x="51656" y="49609"/>
                </a:lnTo>
                <a:lnTo>
                  <a:pt x="50976" y="50288"/>
                </a:lnTo>
                <a:close/>
                <a:moveTo>
                  <a:pt x="56413" y="80869"/>
                </a:moveTo>
                <a:lnTo>
                  <a:pt x="22429" y="80869"/>
                </a:lnTo>
                <a:lnTo>
                  <a:pt x="30978" y="80763"/>
                </a:lnTo>
                <a:lnTo>
                  <a:pt x="47567" y="80296"/>
                </a:lnTo>
                <a:lnTo>
                  <a:pt x="55734" y="80190"/>
                </a:lnTo>
                <a:lnTo>
                  <a:pt x="56413" y="808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77"/>
          <p:cNvSpPr/>
          <p:nvPr/>
        </p:nvSpPr>
        <p:spPr>
          <a:xfrm>
            <a:off x="3480840" y="1319760"/>
            <a:ext cx="66960" cy="90360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78"/>
          <p:cNvSpPr/>
          <p:nvPr/>
        </p:nvSpPr>
        <p:spPr>
          <a:xfrm>
            <a:off x="3619080" y="1319760"/>
            <a:ext cx="69120" cy="88920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CustomShape 79"/>
          <p:cNvSpPr/>
          <p:nvPr/>
        </p:nvSpPr>
        <p:spPr>
          <a:xfrm>
            <a:off x="3758400" y="1319040"/>
            <a:ext cx="14400" cy="90000"/>
          </a:xfrm>
          <a:custGeom>
            <a:avLst/>
            <a:gdLst/>
            <a:ahLst/>
            <a:cxnLst/>
            <a:rect l="l" t="t" r="r" b="b"/>
            <a:pathLst>
              <a:path w="17145" h="92709">
                <a:moveTo>
                  <a:pt x="15632" y="92422"/>
                </a:moveTo>
                <a:lnTo>
                  <a:pt x="1359" y="92422"/>
                </a:lnTo>
                <a:lnTo>
                  <a:pt x="679" y="91743"/>
                </a:lnTo>
                <a:lnTo>
                  <a:pt x="1072" y="85106"/>
                </a:lnTo>
                <a:lnTo>
                  <a:pt x="1258" y="78937"/>
                </a:lnTo>
                <a:lnTo>
                  <a:pt x="1264" y="32226"/>
                </a:lnTo>
                <a:lnTo>
                  <a:pt x="1189" y="26163"/>
                </a:lnTo>
                <a:lnTo>
                  <a:pt x="785" y="14164"/>
                </a:lnTo>
                <a:lnTo>
                  <a:pt x="0" y="2038"/>
                </a:lnTo>
                <a:lnTo>
                  <a:pt x="1359" y="679"/>
                </a:lnTo>
                <a:lnTo>
                  <a:pt x="10874" y="679"/>
                </a:lnTo>
                <a:lnTo>
                  <a:pt x="15632" y="0"/>
                </a:lnTo>
                <a:lnTo>
                  <a:pt x="16312" y="1359"/>
                </a:lnTo>
                <a:lnTo>
                  <a:pt x="16206" y="11563"/>
                </a:lnTo>
                <a:lnTo>
                  <a:pt x="15738" y="32226"/>
                </a:lnTo>
                <a:lnTo>
                  <a:pt x="15802" y="66938"/>
                </a:lnTo>
                <a:lnTo>
                  <a:pt x="16206" y="78937"/>
                </a:lnTo>
                <a:lnTo>
                  <a:pt x="16992" y="91063"/>
                </a:lnTo>
                <a:lnTo>
                  <a:pt x="15632" y="924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CustomShape 80"/>
          <p:cNvSpPr/>
          <p:nvPr/>
        </p:nvSpPr>
        <p:spPr>
          <a:xfrm>
            <a:off x="3832920" y="1319760"/>
            <a:ext cx="72720" cy="88920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CustomShape 81"/>
          <p:cNvSpPr/>
          <p:nvPr/>
        </p:nvSpPr>
        <p:spPr>
          <a:xfrm>
            <a:off x="3966120" y="1319760"/>
            <a:ext cx="52920" cy="89280"/>
          </a:xfrm>
          <a:custGeom>
            <a:avLst/>
            <a:gdLst/>
            <a:ahLst/>
            <a:cxnLst/>
            <a:rect l="l" t="t" r="r" b="b"/>
            <a:pathLst>
              <a:path w="55879" h="92075">
                <a:moveTo>
                  <a:pt x="54374" y="91743"/>
                </a:moveTo>
                <a:lnTo>
                  <a:pt x="679" y="91743"/>
                </a:lnTo>
                <a:lnTo>
                  <a:pt x="0" y="91063"/>
                </a:lnTo>
                <a:lnTo>
                  <a:pt x="392" y="76898"/>
                </a:lnTo>
                <a:lnTo>
                  <a:pt x="594" y="62861"/>
                </a:lnTo>
                <a:lnTo>
                  <a:pt x="592" y="17902"/>
                </a:lnTo>
                <a:lnTo>
                  <a:pt x="392" y="9620"/>
                </a:lnTo>
                <a:lnTo>
                  <a:pt x="0" y="1359"/>
                </a:lnTo>
                <a:lnTo>
                  <a:pt x="679" y="0"/>
                </a:lnTo>
                <a:lnTo>
                  <a:pt x="55054" y="0"/>
                </a:lnTo>
                <a:lnTo>
                  <a:pt x="55734" y="679"/>
                </a:lnTo>
                <a:lnTo>
                  <a:pt x="55054" y="4077"/>
                </a:lnTo>
                <a:lnTo>
                  <a:pt x="55054" y="10873"/>
                </a:lnTo>
                <a:lnTo>
                  <a:pt x="15632" y="10873"/>
                </a:lnTo>
                <a:lnTo>
                  <a:pt x="15236" y="18008"/>
                </a:lnTo>
                <a:lnTo>
                  <a:pt x="15038" y="24804"/>
                </a:lnTo>
                <a:lnTo>
                  <a:pt x="14953" y="38736"/>
                </a:lnTo>
                <a:lnTo>
                  <a:pt x="51995" y="38736"/>
                </a:lnTo>
                <a:lnTo>
                  <a:pt x="52335" y="39415"/>
                </a:lnTo>
                <a:lnTo>
                  <a:pt x="51656" y="42133"/>
                </a:lnTo>
                <a:lnTo>
                  <a:pt x="51656" y="48929"/>
                </a:lnTo>
                <a:lnTo>
                  <a:pt x="51316" y="49609"/>
                </a:lnTo>
                <a:lnTo>
                  <a:pt x="14953" y="49609"/>
                </a:lnTo>
                <a:lnTo>
                  <a:pt x="14953" y="80869"/>
                </a:lnTo>
                <a:lnTo>
                  <a:pt x="55734" y="80869"/>
                </a:lnTo>
                <a:lnTo>
                  <a:pt x="55734" y="90384"/>
                </a:lnTo>
                <a:lnTo>
                  <a:pt x="54374" y="91743"/>
                </a:lnTo>
                <a:close/>
                <a:moveTo>
                  <a:pt x="54374" y="11552"/>
                </a:moveTo>
                <a:lnTo>
                  <a:pt x="44689" y="11446"/>
                </a:lnTo>
                <a:lnTo>
                  <a:pt x="25318" y="10979"/>
                </a:lnTo>
                <a:lnTo>
                  <a:pt x="15632" y="10873"/>
                </a:lnTo>
                <a:lnTo>
                  <a:pt x="55054" y="10873"/>
                </a:lnTo>
                <a:lnTo>
                  <a:pt x="54374" y="11552"/>
                </a:lnTo>
                <a:close/>
                <a:moveTo>
                  <a:pt x="51995" y="38736"/>
                </a:moveTo>
                <a:lnTo>
                  <a:pt x="44179" y="38736"/>
                </a:lnTo>
                <a:lnTo>
                  <a:pt x="51656" y="38056"/>
                </a:lnTo>
                <a:lnTo>
                  <a:pt x="51995" y="38736"/>
                </a:lnTo>
                <a:close/>
                <a:moveTo>
                  <a:pt x="50976" y="50288"/>
                </a:moveTo>
                <a:lnTo>
                  <a:pt x="43839" y="49896"/>
                </a:lnTo>
                <a:lnTo>
                  <a:pt x="36702" y="49694"/>
                </a:lnTo>
                <a:lnTo>
                  <a:pt x="22429" y="49609"/>
                </a:lnTo>
                <a:lnTo>
                  <a:pt x="51316" y="49609"/>
                </a:lnTo>
                <a:lnTo>
                  <a:pt x="50976" y="50288"/>
                </a:lnTo>
                <a:close/>
                <a:moveTo>
                  <a:pt x="55734" y="80869"/>
                </a:moveTo>
                <a:lnTo>
                  <a:pt x="22429" y="80869"/>
                </a:lnTo>
                <a:lnTo>
                  <a:pt x="30585" y="80763"/>
                </a:lnTo>
                <a:lnTo>
                  <a:pt x="46898" y="80296"/>
                </a:lnTo>
                <a:lnTo>
                  <a:pt x="55054" y="80190"/>
                </a:lnTo>
                <a:lnTo>
                  <a:pt x="55734" y="808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82"/>
          <p:cNvSpPr/>
          <p:nvPr/>
        </p:nvSpPr>
        <p:spPr>
          <a:xfrm>
            <a:off x="4084560" y="1319760"/>
            <a:ext cx="65160" cy="89640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83"/>
          <p:cNvSpPr/>
          <p:nvPr/>
        </p:nvSpPr>
        <p:spPr>
          <a:xfrm>
            <a:off x="4207680" y="1317600"/>
            <a:ext cx="57600" cy="92520"/>
          </a:xfrm>
          <a:custGeom>
            <a:avLst/>
            <a:gdLst/>
            <a:ahLst/>
            <a:cxnLst/>
            <a:rect l="l" t="t" r="r" b="b"/>
            <a:pathLst>
              <a:path w="60325" h="95250">
                <a:moveTo>
                  <a:pt x="53216" y="84267"/>
                </a:moveTo>
                <a:lnTo>
                  <a:pt x="34663" y="84267"/>
                </a:lnTo>
                <a:lnTo>
                  <a:pt x="44080" y="80232"/>
                </a:lnTo>
                <a:lnTo>
                  <a:pt x="44179" y="69317"/>
                </a:lnTo>
                <a:lnTo>
                  <a:pt x="37276" y="58305"/>
                </a:lnTo>
                <a:lnTo>
                  <a:pt x="22089" y="51053"/>
                </a:lnTo>
                <a:lnTo>
                  <a:pt x="6903" y="41889"/>
                </a:lnTo>
                <a:lnTo>
                  <a:pt x="0" y="25144"/>
                </a:lnTo>
                <a:lnTo>
                  <a:pt x="2686" y="13761"/>
                </a:lnTo>
                <a:lnTo>
                  <a:pt x="9770" y="5946"/>
                </a:lnTo>
                <a:lnTo>
                  <a:pt x="19785" y="1444"/>
                </a:lnTo>
                <a:lnTo>
                  <a:pt x="31265" y="0"/>
                </a:lnTo>
                <a:lnTo>
                  <a:pt x="39421" y="0"/>
                </a:lnTo>
                <a:lnTo>
                  <a:pt x="46898" y="1359"/>
                </a:lnTo>
                <a:lnTo>
                  <a:pt x="54374" y="4757"/>
                </a:lnTo>
                <a:lnTo>
                  <a:pt x="55734" y="5436"/>
                </a:lnTo>
                <a:lnTo>
                  <a:pt x="55054" y="9514"/>
                </a:lnTo>
                <a:lnTo>
                  <a:pt x="54646" y="11552"/>
                </a:lnTo>
                <a:lnTo>
                  <a:pt x="23788" y="11552"/>
                </a:lnTo>
                <a:lnTo>
                  <a:pt x="14273" y="14950"/>
                </a:lnTo>
                <a:lnTo>
                  <a:pt x="14273" y="23785"/>
                </a:lnTo>
                <a:lnTo>
                  <a:pt x="21388" y="34318"/>
                </a:lnTo>
                <a:lnTo>
                  <a:pt x="37042" y="41284"/>
                </a:lnTo>
                <a:lnTo>
                  <a:pt x="52696" y="50543"/>
                </a:lnTo>
                <a:lnTo>
                  <a:pt x="59812" y="67957"/>
                </a:lnTo>
                <a:lnTo>
                  <a:pt x="56891" y="80232"/>
                </a:lnTo>
                <a:lnTo>
                  <a:pt x="53216" y="84267"/>
                </a:lnTo>
                <a:close/>
                <a:moveTo>
                  <a:pt x="53015" y="17669"/>
                </a:moveTo>
                <a:lnTo>
                  <a:pt x="46218" y="13591"/>
                </a:lnTo>
                <a:lnTo>
                  <a:pt x="40101" y="11552"/>
                </a:lnTo>
                <a:lnTo>
                  <a:pt x="54646" y="11552"/>
                </a:lnTo>
                <a:lnTo>
                  <a:pt x="54374" y="12912"/>
                </a:lnTo>
                <a:lnTo>
                  <a:pt x="54374" y="16989"/>
                </a:lnTo>
                <a:lnTo>
                  <a:pt x="53015" y="17669"/>
                </a:lnTo>
                <a:close/>
                <a:moveTo>
                  <a:pt x="25828" y="95141"/>
                </a:moveTo>
                <a:lnTo>
                  <a:pt x="0" y="89024"/>
                </a:lnTo>
                <a:lnTo>
                  <a:pt x="679" y="84947"/>
                </a:lnTo>
                <a:lnTo>
                  <a:pt x="792" y="80190"/>
                </a:lnTo>
                <a:lnTo>
                  <a:pt x="1359" y="76792"/>
                </a:lnTo>
                <a:lnTo>
                  <a:pt x="2718" y="76112"/>
                </a:lnTo>
                <a:lnTo>
                  <a:pt x="9515" y="81549"/>
                </a:lnTo>
                <a:lnTo>
                  <a:pt x="16312" y="84267"/>
                </a:lnTo>
                <a:lnTo>
                  <a:pt x="53216" y="84267"/>
                </a:lnTo>
                <a:lnTo>
                  <a:pt x="49192" y="88685"/>
                </a:lnTo>
                <a:lnTo>
                  <a:pt x="38306" y="93569"/>
                </a:lnTo>
                <a:lnTo>
                  <a:pt x="25828" y="951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84"/>
          <p:cNvSpPr/>
          <p:nvPr/>
        </p:nvSpPr>
        <p:spPr>
          <a:xfrm>
            <a:off x="4342680" y="1318680"/>
            <a:ext cx="360" cy="360"/>
          </a:xfrm>
          <a:custGeom>
            <a:avLst/>
            <a:gdLst/>
            <a:ahLst/>
            <a:cxnLst/>
            <a:rect l="l" t="t" r="r" b="b"/>
            <a:pathLst>
              <a:path w="3175" h="1269">
                <a:moveTo>
                  <a:pt x="0" y="0"/>
                </a:moveTo>
                <a:lnTo>
                  <a:pt x="3017" y="0"/>
                </a:lnTo>
                <a:lnTo>
                  <a:pt x="3017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CustomShape 85"/>
          <p:cNvSpPr/>
          <p:nvPr/>
        </p:nvSpPr>
        <p:spPr>
          <a:xfrm>
            <a:off x="4330080" y="1320120"/>
            <a:ext cx="13680" cy="360"/>
          </a:xfrm>
          <a:custGeom>
            <a:avLst/>
            <a:gdLst/>
            <a:ahLst/>
            <a:cxnLst/>
            <a:rect l="l" t="t" r="r" b="b"/>
            <a:pathLst>
              <a:path w="16510" h="1269">
                <a:moveTo>
                  <a:pt x="0" y="0"/>
                </a:moveTo>
                <a:lnTo>
                  <a:pt x="16095" y="0"/>
                </a:lnTo>
                <a:lnTo>
                  <a:pt x="1609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86"/>
          <p:cNvSpPr/>
          <p:nvPr/>
        </p:nvSpPr>
        <p:spPr>
          <a:xfrm>
            <a:off x="4330080" y="1321200"/>
            <a:ext cx="13680" cy="6120"/>
          </a:xfrm>
          <a:custGeom>
            <a:avLst/>
            <a:gdLst/>
            <a:ahLst/>
            <a:cxnLst/>
            <a:rect l="l" t="t" r="r" b="b"/>
            <a:pathLst>
              <a:path w="16510" h="8890">
                <a:moveTo>
                  <a:pt x="0" y="0"/>
                </a:moveTo>
                <a:lnTo>
                  <a:pt x="15914" y="0"/>
                </a:lnTo>
                <a:lnTo>
                  <a:pt x="15914" y="8889"/>
                </a:lnTo>
                <a:lnTo>
                  <a:pt x="0" y="88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87"/>
          <p:cNvSpPr/>
          <p:nvPr/>
        </p:nvSpPr>
        <p:spPr>
          <a:xfrm>
            <a:off x="4330440" y="1330200"/>
            <a:ext cx="12960" cy="7200"/>
          </a:xfrm>
          <a:custGeom>
            <a:avLst/>
            <a:gdLst/>
            <a:ahLst/>
            <a:cxnLst/>
            <a:rect l="l" t="t" r="r" b="b"/>
            <a:pathLst>
              <a:path w="15875" h="10159">
                <a:moveTo>
                  <a:pt x="0" y="0"/>
                </a:moveTo>
                <a:lnTo>
                  <a:pt x="15262" y="0"/>
                </a:lnTo>
                <a:lnTo>
                  <a:pt x="15262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88"/>
          <p:cNvSpPr/>
          <p:nvPr/>
        </p:nvSpPr>
        <p:spPr>
          <a:xfrm>
            <a:off x="4330800" y="1340280"/>
            <a:ext cx="12240" cy="2160"/>
          </a:xfrm>
          <a:custGeom>
            <a:avLst/>
            <a:gdLst/>
            <a:ahLst/>
            <a:cxnLst/>
            <a:rect l="l" t="t" r="r" b="b"/>
            <a:pathLst>
              <a:path w="15239" h="5080">
                <a:moveTo>
                  <a:pt x="0" y="0"/>
                </a:moveTo>
                <a:lnTo>
                  <a:pt x="14872" y="0"/>
                </a:lnTo>
                <a:lnTo>
                  <a:pt x="14872" y="5079"/>
                </a:lnTo>
                <a:lnTo>
                  <a:pt x="0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89"/>
          <p:cNvSpPr/>
          <p:nvPr/>
        </p:nvSpPr>
        <p:spPr>
          <a:xfrm>
            <a:off x="4331160" y="1345320"/>
            <a:ext cx="12240" cy="8640"/>
          </a:xfrm>
          <a:custGeom>
            <a:avLst/>
            <a:gdLst/>
            <a:ahLst/>
            <a:cxnLst/>
            <a:rect l="l" t="t" r="r" b="b"/>
            <a:pathLst>
              <a:path w="15239" h="11430">
                <a:moveTo>
                  <a:pt x="0" y="0"/>
                </a:moveTo>
                <a:lnTo>
                  <a:pt x="14646" y="0"/>
                </a:lnTo>
                <a:lnTo>
                  <a:pt x="14646" y="11429"/>
                </a:lnTo>
                <a:lnTo>
                  <a:pt x="0" y="114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90"/>
          <p:cNvSpPr/>
          <p:nvPr/>
        </p:nvSpPr>
        <p:spPr>
          <a:xfrm>
            <a:off x="4331160" y="1356840"/>
            <a:ext cx="11880" cy="31320"/>
          </a:xfrm>
          <a:custGeom>
            <a:avLst/>
            <a:gdLst/>
            <a:ahLst/>
            <a:cxnLst/>
            <a:rect l="l" t="t" r="r" b="b"/>
            <a:pathLst>
              <a:path w="14604" h="34290">
                <a:moveTo>
                  <a:pt x="0" y="0"/>
                </a:moveTo>
                <a:lnTo>
                  <a:pt x="14520" y="0"/>
                </a:lnTo>
                <a:lnTo>
                  <a:pt x="14520" y="34287"/>
                </a:lnTo>
                <a:lnTo>
                  <a:pt x="0" y="342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91"/>
          <p:cNvSpPr/>
          <p:nvPr/>
        </p:nvSpPr>
        <p:spPr>
          <a:xfrm>
            <a:off x="4331160" y="1391040"/>
            <a:ext cx="11880" cy="3600"/>
          </a:xfrm>
          <a:custGeom>
            <a:avLst/>
            <a:gdLst/>
            <a:ahLst/>
            <a:cxnLst/>
            <a:rect l="l" t="t" r="r" b="b"/>
            <a:pathLst>
              <a:path w="14604" h="6350">
                <a:moveTo>
                  <a:pt x="0" y="0"/>
                </a:moveTo>
                <a:lnTo>
                  <a:pt x="14600" y="0"/>
                </a:lnTo>
                <a:lnTo>
                  <a:pt x="14600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92"/>
          <p:cNvSpPr/>
          <p:nvPr/>
        </p:nvSpPr>
        <p:spPr>
          <a:xfrm>
            <a:off x="4331160" y="1397520"/>
            <a:ext cx="12240" cy="3600"/>
          </a:xfrm>
          <a:custGeom>
            <a:avLst/>
            <a:gdLst/>
            <a:ahLst/>
            <a:cxnLst/>
            <a:rect l="l" t="t" r="r" b="b"/>
            <a:pathLst>
              <a:path w="15239" h="6350">
                <a:moveTo>
                  <a:pt x="0" y="0"/>
                </a:moveTo>
                <a:lnTo>
                  <a:pt x="14829" y="0"/>
                </a:lnTo>
                <a:lnTo>
                  <a:pt x="14829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93"/>
          <p:cNvSpPr/>
          <p:nvPr/>
        </p:nvSpPr>
        <p:spPr>
          <a:xfrm>
            <a:off x="4330800" y="1403640"/>
            <a:ext cx="12960" cy="3600"/>
          </a:xfrm>
          <a:custGeom>
            <a:avLst/>
            <a:gdLst/>
            <a:ahLst/>
            <a:cxnLst/>
            <a:rect l="l" t="t" r="r" b="b"/>
            <a:pathLst>
              <a:path w="15875" h="6350">
                <a:moveTo>
                  <a:pt x="0" y="0"/>
                </a:moveTo>
                <a:lnTo>
                  <a:pt x="15309" y="0"/>
                </a:lnTo>
                <a:lnTo>
                  <a:pt x="15309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94"/>
          <p:cNvSpPr/>
          <p:nvPr/>
        </p:nvSpPr>
        <p:spPr>
          <a:xfrm>
            <a:off x="4330440" y="1410120"/>
            <a:ext cx="12240" cy="360"/>
          </a:xfrm>
          <a:custGeom>
            <a:avLst/>
            <a:gdLst/>
            <a:ahLst/>
            <a:cxnLst/>
            <a:rect l="l" t="t" r="r" b="b"/>
            <a:pathLst>
              <a:path w="15239" h="1269">
                <a:moveTo>
                  <a:pt x="0" y="0"/>
                </a:moveTo>
                <a:lnTo>
                  <a:pt x="15225" y="0"/>
                </a:lnTo>
                <a:lnTo>
                  <a:pt x="1522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95"/>
          <p:cNvSpPr/>
          <p:nvPr/>
        </p:nvSpPr>
        <p:spPr>
          <a:xfrm>
            <a:off x="4404960" y="1319760"/>
            <a:ext cx="61920" cy="360"/>
          </a:xfrm>
          <a:custGeom>
            <a:avLst/>
            <a:gdLst/>
            <a:ahLst/>
            <a:cxnLst/>
            <a:rect l="l" t="t" r="r" b="b"/>
            <a:pathLst>
              <a:path w="64770" h="1269">
                <a:moveTo>
                  <a:pt x="0" y="0"/>
                </a:moveTo>
                <a:lnTo>
                  <a:pt x="64215" y="0"/>
                </a:lnTo>
                <a:lnTo>
                  <a:pt x="6421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96"/>
          <p:cNvSpPr/>
          <p:nvPr/>
        </p:nvSpPr>
        <p:spPr>
          <a:xfrm>
            <a:off x="4404600" y="1320840"/>
            <a:ext cx="61920" cy="360"/>
          </a:xfrm>
          <a:custGeom>
            <a:avLst/>
            <a:gdLst/>
            <a:ahLst/>
            <a:cxnLst/>
            <a:rect l="l" t="t" r="r" b="b"/>
            <a:pathLst>
              <a:path w="64770" h="2540">
                <a:moveTo>
                  <a:pt x="0" y="0"/>
                </a:moveTo>
                <a:lnTo>
                  <a:pt x="64191" y="0"/>
                </a:lnTo>
                <a:lnTo>
                  <a:pt x="64191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97"/>
          <p:cNvSpPr/>
          <p:nvPr/>
        </p:nvSpPr>
        <p:spPr>
          <a:xfrm>
            <a:off x="4404240" y="1323360"/>
            <a:ext cx="61920" cy="1080"/>
          </a:xfrm>
          <a:custGeom>
            <a:avLst/>
            <a:gdLst/>
            <a:ahLst/>
            <a:cxnLst/>
            <a:rect l="l" t="t" r="r" b="b"/>
            <a:pathLst>
              <a:path w="64770" h="3809">
                <a:moveTo>
                  <a:pt x="0" y="0"/>
                </a:moveTo>
                <a:lnTo>
                  <a:pt x="64224" y="0"/>
                </a:lnTo>
                <a:lnTo>
                  <a:pt x="64224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98"/>
          <p:cNvSpPr/>
          <p:nvPr/>
        </p:nvSpPr>
        <p:spPr>
          <a:xfrm>
            <a:off x="4403880" y="1327320"/>
            <a:ext cx="61920" cy="360"/>
          </a:xfrm>
          <a:custGeom>
            <a:avLst/>
            <a:gdLst/>
            <a:ahLst/>
            <a:cxnLst/>
            <a:rect l="l" t="t" r="r" b="b"/>
            <a:pathLst>
              <a:path w="64770" h="2540">
                <a:moveTo>
                  <a:pt x="0" y="0"/>
                </a:moveTo>
                <a:lnTo>
                  <a:pt x="64570" y="0"/>
                </a:lnTo>
                <a:lnTo>
                  <a:pt x="64570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99"/>
          <p:cNvSpPr/>
          <p:nvPr/>
        </p:nvSpPr>
        <p:spPr>
          <a:xfrm>
            <a:off x="4403880" y="1329840"/>
            <a:ext cx="61920" cy="360"/>
          </a:xfrm>
          <a:custGeom>
            <a:avLst/>
            <a:gdLst/>
            <a:ahLst/>
            <a:cxnLst/>
            <a:rect l="l" t="t" r="r" b="b"/>
            <a:pathLst>
              <a:path w="64770" h="1269">
                <a:moveTo>
                  <a:pt x="0" y="0"/>
                </a:moveTo>
                <a:lnTo>
                  <a:pt x="64252" y="0"/>
                </a:lnTo>
                <a:lnTo>
                  <a:pt x="64252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100"/>
          <p:cNvSpPr/>
          <p:nvPr/>
        </p:nvSpPr>
        <p:spPr>
          <a:xfrm>
            <a:off x="4429080" y="1330920"/>
            <a:ext cx="12240" cy="49320"/>
          </a:xfrm>
          <a:custGeom>
            <a:avLst/>
            <a:gdLst/>
            <a:ahLst/>
            <a:cxnLst/>
            <a:rect l="l" t="t" r="r" b="b"/>
            <a:pathLst>
              <a:path w="15239" h="52069">
                <a:moveTo>
                  <a:pt x="0" y="0"/>
                </a:moveTo>
                <a:lnTo>
                  <a:pt x="15034" y="0"/>
                </a:lnTo>
                <a:lnTo>
                  <a:pt x="15034" y="52065"/>
                </a:lnTo>
                <a:lnTo>
                  <a:pt x="0" y="520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101"/>
          <p:cNvSpPr/>
          <p:nvPr/>
        </p:nvSpPr>
        <p:spPr>
          <a:xfrm>
            <a:off x="4429080" y="1383120"/>
            <a:ext cx="12240" cy="3600"/>
          </a:xfrm>
          <a:custGeom>
            <a:avLst/>
            <a:gdLst/>
            <a:ahLst/>
            <a:cxnLst/>
            <a:rect l="l" t="t" r="r" b="b"/>
            <a:pathLst>
              <a:path w="15239" h="6350">
                <a:moveTo>
                  <a:pt x="0" y="0"/>
                </a:moveTo>
                <a:lnTo>
                  <a:pt x="15160" y="0"/>
                </a:lnTo>
                <a:lnTo>
                  <a:pt x="15160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102"/>
          <p:cNvSpPr/>
          <p:nvPr/>
        </p:nvSpPr>
        <p:spPr>
          <a:xfrm>
            <a:off x="4428720" y="1389600"/>
            <a:ext cx="12960" cy="4680"/>
          </a:xfrm>
          <a:custGeom>
            <a:avLst/>
            <a:gdLst/>
            <a:ahLst/>
            <a:cxnLst/>
            <a:rect l="l" t="t" r="r" b="b"/>
            <a:pathLst>
              <a:path w="15875" h="7619">
                <a:moveTo>
                  <a:pt x="0" y="0"/>
                </a:moveTo>
                <a:lnTo>
                  <a:pt x="15347" y="0"/>
                </a:lnTo>
                <a:lnTo>
                  <a:pt x="15347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103"/>
          <p:cNvSpPr/>
          <p:nvPr/>
        </p:nvSpPr>
        <p:spPr>
          <a:xfrm>
            <a:off x="4428720" y="1397160"/>
            <a:ext cx="12960" cy="360"/>
          </a:xfrm>
          <a:custGeom>
            <a:avLst/>
            <a:gdLst/>
            <a:ahLst/>
            <a:cxnLst/>
            <a:rect l="l" t="t" r="r" b="b"/>
            <a:pathLst>
              <a:path w="15875" h="2540">
                <a:moveTo>
                  <a:pt x="0" y="0"/>
                </a:moveTo>
                <a:lnTo>
                  <a:pt x="15540" y="0"/>
                </a:lnTo>
                <a:lnTo>
                  <a:pt x="15540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104"/>
          <p:cNvSpPr/>
          <p:nvPr/>
        </p:nvSpPr>
        <p:spPr>
          <a:xfrm>
            <a:off x="4428720" y="1399680"/>
            <a:ext cx="13680" cy="7200"/>
          </a:xfrm>
          <a:custGeom>
            <a:avLst/>
            <a:gdLst/>
            <a:ahLst/>
            <a:cxnLst/>
            <a:rect l="l" t="t" r="r" b="b"/>
            <a:pathLst>
              <a:path w="16510" h="10159">
                <a:moveTo>
                  <a:pt x="0" y="0"/>
                </a:moveTo>
                <a:lnTo>
                  <a:pt x="15940" y="0"/>
                </a:lnTo>
                <a:lnTo>
                  <a:pt x="15940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105"/>
          <p:cNvSpPr/>
          <p:nvPr/>
        </p:nvSpPr>
        <p:spPr>
          <a:xfrm>
            <a:off x="4428360" y="1409760"/>
            <a:ext cx="13680" cy="360"/>
          </a:xfrm>
          <a:custGeom>
            <a:avLst/>
            <a:gdLst/>
            <a:ahLst/>
            <a:cxnLst/>
            <a:rect l="l" t="t" r="r" b="b"/>
            <a:pathLst>
              <a:path w="16510" h="1269">
                <a:moveTo>
                  <a:pt x="0" y="0"/>
                </a:moveTo>
                <a:lnTo>
                  <a:pt x="16081" y="0"/>
                </a:lnTo>
                <a:lnTo>
                  <a:pt x="16081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106"/>
          <p:cNvSpPr/>
          <p:nvPr/>
        </p:nvSpPr>
        <p:spPr>
          <a:xfrm>
            <a:off x="4460400" y="1330560"/>
            <a:ext cx="5400" cy="360"/>
          </a:xfrm>
          <a:custGeom>
            <a:avLst/>
            <a:gdLst/>
            <a:ahLst/>
            <a:cxnLst/>
            <a:rect l="l" t="t" r="r" b="b"/>
            <a:pathLst>
              <a:path w="8254" h="1269">
                <a:moveTo>
                  <a:pt x="7476" y="679"/>
                </a:moveTo>
                <a:lnTo>
                  <a:pt x="0" y="0"/>
                </a:lnTo>
                <a:lnTo>
                  <a:pt x="7816" y="0"/>
                </a:lnTo>
                <a:lnTo>
                  <a:pt x="7476" y="6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107"/>
          <p:cNvSpPr/>
          <p:nvPr/>
        </p:nvSpPr>
        <p:spPr>
          <a:xfrm>
            <a:off x="4522320" y="1319040"/>
            <a:ext cx="69120" cy="89640"/>
          </a:xfrm>
          <a:prstGeom prst="rect">
            <a:avLst/>
          </a:prstGeom>
          <a:blipFill>
            <a:blip r:embed="rId20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108"/>
          <p:cNvSpPr/>
          <p:nvPr/>
        </p:nvSpPr>
        <p:spPr>
          <a:xfrm>
            <a:off x="2398320" y="1476720"/>
            <a:ext cx="81360" cy="92880"/>
          </a:xfrm>
          <a:prstGeom prst="rect">
            <a:avLst/>
          </a:prstGeom>
          <a:blipFill>
            <a:blip r:embed="rId21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109"/>
          <p:cNvSpPr/>
          <p:nvPr/>
        </p:nvSpPr>
        <p:spPr>
          <a:xfrm>
            <a:off x="2547000" y="1478160"/>
            <a:ext cx="49680" cy="360"/>
          </a:xfrm>
          <a:custGeom>
            <a:avLst/>
            <a:gdLst/>
            <a:ahLst/>
            <a:cxnLst/>
            <a:rect l="l" t="t" r="r" b="b"/>
            <a:pathLst>
              <a:path w="52705" h="1269">
                <a:moveTo>
                  <a:pt x="0" y="0"/>
                </a:moveTo>
                <a:lnTo>
                  <a:pt x="52413" y="0"/>
                </a:lnTo>
                <a:lnTo>
                  <a:pt x="52413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CustomShape 110"/>
          <p:cNvSpPr/>
          <p:nvPr/>
        </p:nvSpPr>
        <p:spPr>
          <a:xfrm>
            <a:off x="2547000" y="1479240"/>
            <a:ext cx="50400" cy="1080"/>
          </a:xfrm>
          <a:custGeom>
            <a:avLst/>
            <a:gdLst/>
            <a:ahLst/>
            <a:cxnLst/>
            <a:rect l="l" t="t" r="r" b="b"/>
            <a:pathLst>
              <a:path w="53339" h="3809">
                <a:moveTo>
                  <a:pt x="0" y="0"/>
                </a:moveTo>
                <a:lnTo>
                  <a:pt x="52986" y="0"/>
                </a:lnTo>
                <a:lnTo>
                  <a:pt x="52986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111"/>
          <p:cNvSpPr/>
          <p:nvPr/>
        </p:nvSpPr>
        <p:spPr>
          <a:xfrm>
            <a:off x="2547000" y="1483200"/>
            <a:ext cx="49680" cy="360"/>
          </a:xfrm>
          <a:custGeom>
            <a:avLst/>
            <a:gdLst/>
            <a:ahLst/>
            <a:cxnLst/>
            <a:rect l="l" t="t" r="r" b="b"/>
            <a:pathLst>
              <a:path w="52705" h="2540">
                <a:moveTo>
                  <a:pt x="0" y="0"/>
                </a:moveTo>
                <a:lnTo>
                  <a:pt x="52608" y="0"/>
                </a:lnTo>
                <a:lnTo>
                  <a:pt x="52608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112"/>
          <p:cNvSpPr/>
          <p:nvPr/>
        </p:nvSpPr>
        <p:spPr>
          <a:xfrm>
            <a:off x="2547000" y="1485720"/>
            <a:ext cx="49680" cy="1080"/>
          </a:xfrm>
          <a:custGeom>
            <a:avLst/>
            <a:gdLst/>
            <a:ahLst/>
            <a:cxnLst/>
            <a:rect l="l" t="t" r="r" b="b"/>
            <a:pathLst>
              <a:path w="52705" h="3809">
                <a:moveTo>
                  <a:pt x="0" y="0"/>
                </a:moveTo>
                <a:lnTo>
                  <a:pt x="52236" y="0"/>
                </a:lnTo>
                <a:lnTo>
                  <a:pt x="52236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CustomShape 113"/>
          <p:cNvSpPr/>
          <p:nvPr/>
        </p:nvSpPr>
        <p:spPr>
          <a:xfrm>
            <a:off x="2547360" y="1489680"/>
            <a:ext cx="11880" cy="16200"/>
          </a:xfrm>
          <a:custGeom>
            <a:avLst/>
            <a:gdLst/>
            <a:ahLst/>
            <a:cxnLst/>
            <a:rect l="l" t="t" r="r" b="b"/>
            <a:pathLst>
              <a:path w="14605" h="19050">
                <a:moveTo>
                  <a:pt x="0" y="0"/>
                </a:moveTo>
                <a:lnTo>
                  <a:pt x="14604" y="0"/>
                </a:lnTo>
                <a:lnTo>
                  <a:pt x="14604" y="19048"/>
                </a:lnTo>
                <a:lnTo>
                  <a:pt x="0" y="190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114"/>
          <p:cNvSpPr/>
          <p:nvPr/>
        </p:nvSpPr>
        <p:spPr>
          <a:xfrm>
            <a:off x="2547720" y="1508400"/>
            <a:ext cx="11880" cy="7200"/>
          </a:xfrm>
          <a:custGeom>
            <a:avLst/>
            <a:gdLst/>
            <a:ahLst/>
            <a:cxnLst/>
            <a:rect l="l" t="t" r="r" b="b"/>
            <a:pathLst>
              <a:path w="14605" h="10159">
                <a:moveTo>
                  <a:pt x="0" y="0"/>
                </a:moveTo>
                <a:lnTo>
                  <a:pt x="14394" y="0"/>
                </a:lnTo>
                <a:lnTo>
                  <a:pt x="14394" y="10159"/>
                </a:lnTo>
                <a:lnTo>
                  <a:pt x="0" y="101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115"/>
          <p:cNvSpPr/>
          <p:nvPr/>
        </p:nvSpPr>
        <p:spPr>
          <a:xfrm>
            <a:off x="2547720" y="1518840"/>
            <a:ext cx="44640" cy="1080"/>
          </a:xfrm>
          <a:custGeom>
            <a:avLst/>
            <a:gdLst/>
            <a:ahLst/>
            <a:cxnLst/>
            <a:rect l="l" t="t" r="r" b="b"/>
            <a:pathLst>
              <a:path w="47625" h="3809">
                <a:moveTo>
                  <a:pt x="0" y="0"/>
                </a:moveTo>
                <a:lnTo>
                  <a:pt x="47037" y="0"/>
                </a:lnTo>
                <a:lnTo>
                  <a:pt x="47037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116"/>
          <p:cNvSpPr/>
          <p:nvPr/>
        </p:nvSpPr>
        <p:spPr>
          <a:xfrm>
            <a:off x="2547720" y="1522440"/>
            <a:ext cx="44280" cy="1080"/>
          </a:xfrm>
          <a:custGeom>
            <a:avLst/>
            <a:gdLst/>
            <a:ahLst/>
            <a:cxnLst/>
            <a:rect l="l" t="t" r="r" b="b"/>
            <a:pathLst>
              <a:path w="46989" h="3809">
                <a:moveTo>
                  <a:pt x="0" y="0"/>
                </a:moveTo>
                <a:lnTo>
                  <a:pt x="46723" y="0"/>
                </a:lnTo>
                <a:lnTo>
                  <a:pt x="46723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CustomShape 117"/>
          <p:cNvSpPr/>
          <p:nvPr/>
        </p:nvSpPr>
        <p:spPr>
          <a:xfrm>
            <a:off x="2547720" y="1526400"/>
            <a:ext cx="44280" cy="1080"/>
          </a:xfrm>
          <a:custGeom>
            <a:avLst/>
            <a:gdLst/>
            <a:ahLst/>
            <a:cxnLst/>
            <a:rect l="l" t="t" r="r" b="b"/>
            <a:pathLst>
              <a:path w="46989" h="3809">
                <a:moveTo>
                  <a:pt x="0" y="0"/>
                </a:moveTo>
                <a:lnTo>
                  <a:pt x="46378" y="0"/>
                </a:lnTo>
                <a:lnTo>
                  <a:pt x="46378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CustomShape 118"/>
          <p:cNvSpPr/>
          <p:nvPr/>
        </p:nvSpPr>
        <p:spPr>
          <a:xfrm>
            <a:off x="2547720" y="1530000"/>
            <a:ext cx="11880" cy="12240"/>
          </a:xfrm>
          <a:custGeom>
            <a:avLst/>
            <a:gdLst/>
            <a:ahLst/>
            <a:cxnLst/>
            <a:rect l="l" t="t" r="r" b="b"/>
            <a:pathLst>
              <a:path w="14605" h="15240">
                <a:moveTo>
                  <a:pt x="0" y="0"/>
                </a:moveTo>
                <a:lnTo>
                  <a:pt x="14469" y="0"/>
                </a:lnTo>
                <a:lnTo>
                  <a:pt x="14469" y="15238"/>
                </a:lnTo>
                <a:lnTo>
                  <a:pt x="0" y="1523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CustomShape 119"/>
          <p:cNvSpPr/>
          <p:nvPr/>
        </p:nvSpPr>
        <p:spPr>
          <a:xfrm>
            <a:off x="2547360" y="1545480"/>
            <a:ext cx="12240" cy="4680"/>
          </a:xfrm>
          <a:custGeom>
            <a:avLst/>
            <a:gdLst/>
            <a:ahLst/>
            <a:cxnLst/>
            <a:rect l="l" t="t" r="r" b="b"/>
            <a:pathLst>
              <a:path w="15239" h="7619">
                <a:moveTo>
                  <a:pt x="0" y="0"/>
                </a:moveTo>
                <a:lnTo>
                  <a:pt x="14671" y="0"/>
                </a:lnTo>
                <a:lnTo>
                  <a:pt x="14671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120"/>
          <p:cNvSpPr/>
          <p:nvPr/>
        </p:nvSpPr>
        <p:spPr>
          <a:xfrm>
            <a:off x="2547360" y="1553040"/>
            <a:ext cx="12240" cy="4680"/>
          </a:xfrm>
          <a:custGeom>
            <a:avLst/>
            <a:gdLst/>
            <a:ahLst/>
            <a:cxnLst/>
            <a:rect l="l" t="t" r="r" b="b"/>
            <a:pathLst>
              <a:path w="15239" h="7619">
                <a:moveTo>
                  <a:pt x="0" y="0"/>
                </a:moveTo>
                <a:lnTo>
                  <a:pt x="15113" y="0"/>
                </a:lnTo>
                <a:lnTo>
                  <a:pt x="15113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121"/>
          <p:cNvSpPr/>
          <p:nvPr/>
        </p:nvSpPr>
        <p:spPr>
          <a:xfrm>
            <a:off x="2547000" y="1560600"/>
            <a:ext cx="12960" cy="6120"/>
          </a:xfrm>
          <a:custGeom>
            <a:avLst/>
            <a:gdLst/>
            <a:ahLst/>
            <a:cxnLst/>
            <a:rect l="l" t="t" r="r" b="b"/>
            <a:pathLst>
              <a:path w="15875" h="8890">
                <a:moveTo>
                  <a:pt x="0" y="0"/>
                </a:moveTo>
                <a:lnTo>
                  <a:pt x="15857" y="0"/>
                </a:lnTo>
                <a:lnTo>
                  <a:pt x="15857" y="8889"/>
                </a:lnTo>
                <a:lnTo>
                  <a:pt x="0" y="88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122"/>
          <p:cNvSpPr/>
          <p:nvPr/>
        </p:nvSpPr>
        <p:spPr>
          <a:xfrm>
            <a:off x="2547000" y="1569600"/>
            <a:ext cx="12960" cy="360"/>
          </a:xfrm>
          <a:custGeom>
            <a:avLst/>
            <a:gdLst/>
            <a:ahLst/>
            <a:cxnLst/>
            <a:rect l="l" t="t" r="r" b="b"/>
            <a:pathLst>
              <a:path w="15875" h="1269">
                <a:moveTo>
                  <a:pt x="0" y="0"/>
                </a:moveTo>
                <a:lnTo>
                  <a:pt x="15745" y="0"/>
                </a:lnTo>
                <a:lnTo>
                  <a:pt x="1574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123"/>
          <p:cNvSpPr/>
          <p:nvPr/>
        </p:nvSpPr>
        <p:spPr>
          <a:xfrm>
            <a:off x="2589120" y="1489680"/>
            <a:ext cx="7200" cy="360"/>
          </a:xfrm>
          <a:custGeom>
            <a:avLst/>
            <a:gdLst/>
            <a:ahLst/>
            <a:cxnLst/>
            <a:rect l="l" t="t" r="r" b="b"/>
            <a:pathLst>
              <a:path w="10160" h="1269">
                <a:moveTo>
                  <a:pt x="0" y="0"/>
                </a:moveTo>
                <a:lnTo>
                  <a:pt x="9685" y="0"/>
                </a:lnTo>
                <a:lnTo>
                  <a:pt x="968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124"/>
          <p:cNvSpPr/>
          <p:nvPr/>
        </p:nvSpPr>
        <p:spPr>
          <a:xfrm>
            <a:off x="2593440" y="1517400"/>
            <a:ext cx="360" cy="360"/>
          </a:xfrm>
          <a:custGeom>
            <a:avLst/>
            <a:gdLst/>
            <a:ahLst/>
            <a:cxnLst/>
            <a:rect l="l" t="t" r="r" b="b"/>
            <a:pathLst>
              <a:path w="1269" h="1269">
                <a:moveTo>
                  <a:pt x="0" y="0"/>
                </a:moveTo>
                <a:lnTo>
                  <a:pt x="654" y="0"/>
                </a:lnTo>
                <a:lnTo>
                  <a:pt x="654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CustomShape 125"/>
          <p:cNvSpPr/>
          <p:nvPr/>
        </p:nvSpPr>
        <p:spPr>
          <a:xfrm>
            <a:off x="2562120" y="1529640"/>
            <a:ext cx="29520" cy="360"/>
          </a:xfrm>
          <a:custGeom>
            <a:avLst/>
            <a:gdLst/>
            <a:ahLst/>
            <a:cxnLst/>
            <a:rect l="l" t="t" r="r" b="b"/>
            <a:pathLst>
              <a:path w="32385" h="1269">
                <a:moveTo>
                  <a:pt x="31265" y="679"/>
                </a:moveTo>
                <a:lnTo>
                  <a:pt x="23512" y="286"/>
                </a:lnTo>
                <a:lnTo>
                  <a:pt x="15632" y="84"/>
                </a:lnTo>
                <a:lnTo>
                  <a:pt x="0" y="0"/>
                </a:lnTo>
                <a:lnTo>
                  <a:pt x="31945" y="0"/>
                </a:lnTo>
                <a:lnTo>
                  <a:pt x="31265" y="6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126"/>
          <p:cNvSpPr/>
          <p:nvPr/>
        </p:nvSpPr>
        <p:spPr>
          <a:xfrm>
            <a:off x="2720520" y="1478520"/>
            <a:ext cx="69120" cy="88920"/>
          </a:xfrm>
          <a:prstGeom prst="rect">
            <a:avLst/>
          </a:prstGeom>
          <a:blipFill>
            <a:blip r:embed="rId2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127"/>
          <p:cNvSpPr/>
          <p:nvPr/>
        </p:nvSpPr>
        <p:spPr>
          <a:xfrm>
            <a:off x="2859840" y="1478520"/>
            <a:ext cx="53640" cy="89280"/>
          </a:xfrm>
          <a:custGeom>
            <a:avLst/>
            <a:gdLst/>
            <a:ahLst/>
            <a:cxnLst/>
            <a:rect l="l" t="t" r="r" b="b"/>
            <a:pathLst>
              <a:path w="56514" h="92075">
                <a:moveTo>
                  <a:pt x="55054" y="91743"/>
                </a:moveTo>
                <a:lnTo>
                  <a:pt x="1359" y="91743"/>
                </a:lnTo>
                <a:lnTo>
                  <a:pt x="679" y="91063"/>
                </a:lnTo>
                <a:lnTo>
                  <a:pt x="1072" y="76898"/>
                </a:lnTo>
                <a:lnTo>
                  <a:pt x="1274" y="62861"/>
                </a:lnTo>
                <a:lnTo>
                  <a:pt x="1338" y="26397"/>
                </a:lnTo>
                <a:lnTo>
                  <a:pt x="1189" y="18008"/>
                </a:lnTo>
                <a:lnTo>
                  <a:pt x="785" y="9620"/>
                </a:lnTo>
                <a:lnTo>
                  <a:pt x="0" y="1359"/>
                </a:lnTo>
                <a:lnTo>
                  <a:pt x="1359" y="0"/>
                </a:lnTo>
                <a:lnTo>
                  <a:pt x="55734" y="0"/>
                </a:lnTo>
                <a:lnTo>
                  <a:pt x="56413" y="679"/>
                </a:lnTo>
                <a:lnTo>
                  <a:pt x="55734" y="4077"/>
                </a:lnTo>
                <a:lnTo>
                  <a:pt x="55734" y="10873"/>
                </a:lnTo>
                <a:lnTo>
                  <a:pt x="15632" y="10873"/>
                </a:lnTo>
                <a:lnTo>
                  <a:pt x="15632" y="38736"/>
                </a:lnTo>
                <a:lnTo>
                  <a:pt x="52675" y="38736"/>
                </a:lnTo>
                <a:lnTo>
                  <a:pt x="53015" y="39415"/>
                </a:lnTo>
                <a:lnTo>
                  <a:pt x="52335" y="42813"/>
                </a:lnTo>
                <a:lnTo>
                  <a:pt x="52335" y="48929"/>
                </a:lnTo>
                <a:lnTo>
                  <a:pt x="51656" y="49609"/>
                </a:lnTo>
                <a:lnTo>
                  <a:pt x="15632" y="49609"/>
                </a:lnTo>
                <a:lnTo>
                  <a:pt x="15632" y="80869"/>
                </a:lnTo>
                <a:lnTo>
                  <a:pt x="56413" y="80869"/>
                </a:lnTo>
                <a:lnTo>
                  <a:pt x="56413" y="84267"/>
                </a:lnTo>
                <a:lnTo>
                  <a:pt x="55734" y="87665"/>
                </a:lnTo>
                <a:lnTo>
                  <a:pt x="55734" y="90384"/>
                </a:lnTo>
                <a:lnTo>
                  <a:pt x="55054" y="91743"/>
                </a:lnTo>
                <a:close/>
                <a:moveTo>
                  <a:pt x="54374" y="11552"/>
                </a:moveTo>
                <a:lnTo>
                  <a:pt x="44689" y="11446"/>
                </a:lnTo>
                <a:lnTo>
                  <a:pt x="25318" y="10979"/>
                </a:lnTo>
                <a:lnTo>
                  <a:pt x="15632" y="10873"/>
                </a:lnTo>
                <a:lnTo>
                  <a:pt x="55734" y="10873"/>
                </a:lnTo>
                <a:lnTo>
                  <a:pt x="54374" y="11552"/>
                </a:lnTo>
                <a:close/>
                <a:moveTo>
                  <a:pt x="52675" y="38736"/>
                </a:moveTo>
                <a:lnTo>
                  <a:pt x="44179" y="38736"/>
                </a:lnTo>
                <a:lnTo>
                  <a:pt x="52335" y="38056"/>
                </a:lnTo>
                <a:lnTo>
                  <a:pt x="52675" y="38736"/>
                </a:lnTo>
                <a:close/>
                <a:moveTo>
                  <a:pt x="50976" y="50288"/>
                </a:moveTo>
                <a:lnTo>
                  <a:pt x="44232" y="49896"/>
                </a:lnTo>
                <a:lnTo>
                  <a:pt x="37297" y="49694"/>
                </a:lnTo>
                <a:lnTo>
                  <a:pt x="23109" y="49609"/>
                </a:lnTo>
                <a:lnTo>
                  <a:pt x="51656" y="49609"/>
                </a:lnTo>
                <a:lnTo>
                  <a:pt x="50976" y="50288"/>
                </a:lnTo>
                <a:close/>
                <a:moveTo>
                  <a:pt x="56413" y="80869"/>
                </a:moveTo>
                <a:lnTo>
                  <a:pt x="22429" y="80869"/>
                </a:lnTo>
                <a:lnTo>
                  <a:pt x="30978" y="80763"/>
                </a:lnTo>
                <a:lnTo>
                  <a:pt x="47567" y="80296"/>
                </a:lnTo>
                <a:lnTo>
                  <a:pt x="55734" y="80190"/>
                </a:lnTo>
                <a:lnTo>
                  <a:pt x="56413" y="808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128"/>
          <p:cNvSpPr/>
          <p:nvPr/>
        </p:nvSpPr>
        <p:spPr>
          <a:xfrm>
            <a:off x="2969280" y="1478520"/>
            <a:ext cx="110520" cy="88920"/>
          </a:xfrm>
          <a:prstGeom prst="rect">
            <a:avLst/>
          </a:prstGeom>
          <a:blipFill>
            <a:blip r:embed="rId2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129"/>
          <p:cNvSpPr/>
          <p:nvPr/>
        </p:nvSpPr>
        <p:spPr>
          <a:xfrm>
            <a:off x="3196800" y="1478520"/>
            <a:ext cx="32040" cy="90000"/>
          </a:xfrm>
          <a:custGeom>
            <a:avLst/>
            <a:gdLst/>
            <a:ahLst/>
            <a:cxnLst/>
            <a:rect l="l" t="t" r="r" b="b"/>
            <a:pathLst>
              <a:path w="34925" h="92709">
                <a:moveTo>
                  <a:pt x="31559" y="80869"/>
                </a:moveTo>
                <a:lnTo>
                  <a:pt x="14273" y="80869"/>
                </a:lnTo>
                <a:lnTo>
                  <a:pt x="17671" y="78151"/>
                </a:lnTo>
                <a:lnTo>
                  <a:pt x="19031" y="72035"/>
                </a:lnTo>
                <a:lnTo>
                  <a:pt x="20390" y="69317"/>
                </a:lnTo>
                <a:lnTo>
                  <a:pt x="19710" y="58443"/>
                </a:lnTo>
                <a:lnTo>
                  <a:pt x="19625" y="23190"/>
                </a:lnTo>
                <a:lnTo>
                  <a:pt x="19424" y="12179"/>
                </a:lnTo>
                <a:lnTo>
                  <a:pt x="19031" y="1359"/>
                </a:lnTo>
                <a:lnTo>
                  <a:pt x="19710" y="0"/>
                </a:lnTo>
                <a:lnTo>
                  <a:pt x="34663" y="0"/>
                </a:lnTo>
                <a:lnTo>
                  <a:pt x="34663" y="66598"/>
                </a:lnTo>
                <a:lnTo>
                  <a:pt x="33325" y="77514"/>
                </a:lnTo>
                <a:lnTo>
                  <a:pt x="31559" y="80869"/>
                </a:lnTo>
                <a:close/>
                <a:moveTo>
                  <a:pt x="10195" y="92422"/>
                </a:moveTo>
                <a:lnTo>
                  <a:pt x="7476" y="92422"/>
                </a:lnTo>
                <a:lnTo>
                  <a:pt x="679" y="91063"/>
                </a:lnTo>
                <a:lnTo>
                  <a:pt x="0" y="90384"/>
                </a:lnTo>
                <a:lnTo>
                  <a:pt x="0" y="80190"/>
                </a:lnTo>
                <a:lnTo>
                  <a:pt x="679" y="79510"/>
                </a:lnTo>
                <a:lnTo>
                  <a:pt x="3398" y="80190"/>
                </a:lnTo>
                <a:lnTo>
                  <a:pt x="5437" y="80869"/>
                </a:lnTo>
                <a:lnTo>
                  <a:pt x="31559" y="80869"/>
                </a:lnTo>
                <a:lnTo>
                  <a:pt x="29056" y="85627"/>
                </a:lnTo>
                <a:lnTo>
                  <a:pt x="21473" y="90681"/>
                </a:lnTo>
                <a:lnTo>
                  <a:pt x="10195" y="924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CustomShape 130"/>
          <p:cNvSpPr/>
          <p:nvPr/>
        </p:nvSpPr>
        <p:spPr>
          <a:xfrm>
            <a:off x="3298320" y="1478880"/>
            <a:ext cx="52920" cy="360"/>
          </a:xfrm>
          <a:custGeom>
            <a:avLst/>
            <a:gdLst/>
            <a:ahLst/>
            <a:cxnLst/>
            <a:rect l="l" t="t" r="r" b="b"/>
            <a:pathLst>
              <a:path w="55879" h="1269">
                <a:moveTo>
                  <a:pt x="0" y="0"/>
                </a:moveTo>
                <a:lnTo>
                  <a:pt x="55482" y="0"/>
                </a:lnTo>
                <a:lnTo>
                  <a:pt x="55482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131"/>
          <p:cNvSpPr/>
          <p:nvPr/>
        </p:nvSpPr>
        <p:spPr>
          <a:xfrm>
            <a:off x="3298320" y="1479960"/>
            <a:ext cx="52920" cy="360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0" y="0"/>
                </a:moveTo>
                <a:lnTo>
                  <a:pt x="55667" y="0"/>
                </a:lnTo>
                <a:lnTo>
                  <a:pt x="55667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132"/>
          <p:cNvSpPr/>
          <p:nvPr/>
        </p:nvSpPr>
        <p:spPr>
          <a:xfrm>
            <a:off x="3298320" y="1482840"/>
            <a:ext cx="52200" cy="1080"/>
          </a:xfrm>
          <a:custGeom>
            <a:avLst/>
            <a:gdLst/>
            <a:ahLst/>
            <a:cxnLst/>
            <a:rect l="l" t="t" r="r" b="b"/>
            <a:pathLst>
              <a:path w="55245" h="3809">
                <a:moveTo>
                  <a:pt x="0" y="0"/>
                </a:moveTo>
                <a:lnTo>
                  <a:pt x="55144" y="0"/>
                </a:lnTo>
                <a:lnTo>
                  <a:pt x="55144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133"/>
          <p:cNvSpPr/>
          <p:nvPr/>
        </p:nvSpPr>
        <p:spPr>
          <a:xfrm>
            <a:off x="3298320" y="1486440"/>
            <a:ext cx="52200" cy="360"/>
          </a:xfrm>
          <a:custGeom>
            <a:avLst/>
            <a:gdLst/>
            <a:ahLst/>
            <a:cxnLst/>
            <a:rect l="l" t="t" r="r" b="b"/>
            <a:pathLst>
              <a:path w="55245" h="1269">
                <a:moveTo>
                  <a:pt x="0" y="0"/>
                </a:moveTo>
                <a:lnTo>
                  <a:pt x="54715" y="0"/>
                </a:lnTo>
                <a:lnTo>
                  <a:pt x="5471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134"/>
          <p:cNvSpPr/>
          <p:nvPr/>
        </p:nvSpPr>
        <p:spPr>
          <a:xfrm>
            <a:off x="3298680" y="1487880"/>
            <a:ext cx="52200" cy="360"/>
          </a:xfrm>
          <a:custGeom>
            <a:avLst/>
            <a:gdLst/>
            <a:ahLst/>
            <a:cxnLst/>
            <a:rect l="l" t="t" r="r" b="b"/>
            <a:pathLst>
              <a:path w="55245" h="1269">
                <a:moveTo>
                  <a:pt x="0" y="0"/>
                </a:moveTo>
                <a:lnTo>
                  <a:pt x="54658" y="0"/>
                </a:lnTo>
                <a:lnTo>
                  <a:pt x="54658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CustomShape 135"/>
          <p:cNvSpPr/>
          <p:nvPr/>
        </p:nvSpPr>
        <p:spPr>
          <a:xfrm>
            <a:off x="3298680" y="1488960"/>
            <a:ext cx="12240" cy="4680"/>
          </a:xfrm>
          <a:custGeom>
            <a:avLst/>
            <a:gdLst/>
            <a:ahLst/>
            <a:cxnLst/>
            <a:rect l="l" t="t" r="r" b="b"/>
            <a:pathLst>
              <a:path w="15239" h="7619">
                <a:moveTo>
                  <a:pt x="0" y="0"/>
                </a:moveTo>
                <a:lnTo>
                  <a:pt x="15129" y="0"/>
                </a:lnTo>
                <a:lnTo>
                  <a:pt x="15129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136"/>
          <p:cNvSpPr/>
          <p:nvPr/>
        </p:nvSpPr>
        <p:spPr>
          <a:xfrm>
            <a:off x="3298680" y="1496520"/>
            <a:ext cx="12240" cy="17280"/>
          </a:xfrm>
          <a:custGeom>
            <a:avLst/>
            <a:gdLst/>
            <a:ahLst/>
            <a:cxnLst/>
            <a:rect l="l" t="t" r="r" b="b"/>
            <a:pathLst>
              <a:path w="15239" h="20319">
                <a:moveTo>
                  <a:pt x="0" y="0"/>
                </a:moveTo>
                <a:lnTo>
                  <a:pt x="14982" y="0"/>
                </a:lnTo>
                <a:lnTo>
                  <a:pt x="14982" y="20318"/>
                </a:lnTo>
                <a:lnTo>
                  <a:pt x="0" y="203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137"/>
          <p:cNvSpPr/>
          <p:nvPr/>
        </p:nvSpPr>
        <p:spPr>
          <a:xfrm>
            <a:off x="3298680" y="1517040"/>
            <a:ext cx="48600" cy="360"/>
          </a:xfrm>
          <a:custGeom>
            <a:avLst/>
            <a:gdLst/>
            <a:ahLst/>
            <a:cxnLst/>
            <a:rect l="l" t="t" r="r" b="b"/>
            <a:pathLst>
              <a:path w="51435" h="1269">
                <a:moveTo>
                  <a:pt x="0" y="0"/>
                </a:moveTo>
                <a:lnTo>
                  <a:pt x="51395" y="0"/>
                </a:lnTo>
                <a:lnTo>
                  <a:pt x="5139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138"/>
          <p:cNvSpPr/>
          <p:nvPr/>
        </p:nvSpPr>
        <p:spPr>
          <a:xfrm>
            <a:off x="3298680" y="1518120"/>
            <a:ext cx="49320" cy="1080"/>
          </a:xfrm>
          <a:custGeom>
            <a:avLst/>
            <a:gdLst/>
            <a:ahLst/>
            <a:cxnLst/>
            <a:rect l="l" t="t" r="r" b="b"/>
            <a:pathLst>
              <a:path w="52070" h="3809">
                <a:moveTo>
                  <a:pt x="0" y="0"/>
                </a:moveTo>
                <a:lnTo>
                  <a:pt x="51608" y="0"/>
                </a:lnTo>
                <a:lnTo>
                  <a:pt x="51608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139"/>
          <p:cNvSpPr/>
          <p:nvPr/>
        </p:nvSpPr>
        <p:spPr>
          <a:xfrm>
            <a:off x="3299040" y="1522080"/>
            <a:ext cx="48600" cy="360"/>
          </a:xfrm>
          <a:custGeom>
            <a:avLst/>
            <a:gdLst/>
            <a:ahLst/>
            <a:cxnLst/>
            <a:rect l="l" t="t" r="r" b="b"/>
            <a:pathLst>
              <a:path w="51435" h="2540">
                <a:moveTo>
                  <a:pt x="0" y="0"/>
                </a:moveTo>
                <a:lnTo>
                  <a:pt x="51121" y="0"/>
                </a:lnTo>
                <a:lnTo>
                  <a:pt x="51121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140"/>
          <p:cNvSpPr/>
          <p:nvPr/>
        </p:nvSpPr>
        <p:spPr>
          <a:xfrm>
            <a:off x="3299040" y="1524600"/>
            <a:ext cx="48600" cy="360"/>
          </a:xfrm>
          <a:custGeom>
            <a:avLst/>
            <a:gdLst/>
            <a:ahLst/>
            <a:cxnLst/>
            <a:rect l="l" t="t" r="r" b="b"/>
            <a:pathLst>
              <a:path w="51435" h="2540">
                <a:moveTo>
                  <a:pt x="0" y="0"/>
                </a:moveTo>
                <a:lnTo>
                  <a:pt x="50886" y="0"/>
                </a:lnTo>
                <a:lnTo>
                  <a:pt x="50886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141"/>
          <p:cNvSpPr/>
          <p:nvPr/>
        </p:nvSpPr>
        <p:spPr>
          <a:xfrm>
            <a:off x="3299040" y="1527120"/>
            <a:ext cx="47880" cy="360"/>
          </a:xfrm>
          <a:custGeom>
            <a:avLst/>
            <a:gdLst/>
            <a:ahLst/>
            <a:cxnLst/>
            <a:rect l="l" t="t" r="r" b="b"/>
            <a:pathLst>
              <a:path w="50800" h="1269">
                <a:moveTo>
                  <a:pt x="0" y="0"/>
                </a:moveTo>
                <a:lnTo>
                  <a:pt x="50781" y="0"/>
                </a:lnTo>
                <a:lnTo>
                  <a:pt x="50781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142"/>
          <p:cNvSpPr/>
          <p:nvPr/>
        </p:nvSpPr>
        <p:spPr>
          <a:xfrm>
            <a:off x="3299040" y="1528560"/>
            <a:ext cx="11880" cy="3600"/>
          </a:xfrm>
          <a:custGeom>
            <a:avLst/>
            <a:gdLst/>
            <a:ahLst/>
            <a:cxnLst/>
            <a:rect l="l" t="t" r="r" b="b"/>
            <a:pathLst>
              <a:path w="14604" h="6350">
                <a:moveTo>
                  <a:pt x="0" y="0"/>
                </a:moveTo>
                <a:lnTo>
                  <a:pt x="14442" y="0"/>
                </a:lnTo>
                <a:lnTo>
                  <a:pt x="14442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143"/>
          <p:cNvSpPr/>
          <p:nvPr/>
        </p:nvSpPr>
        <p:spPr>
          <a:xfrm>
            <a:off x="3299040" y="1534680"/>
            <a:ext cx="11880" cy="22680"/>
          </a:xfrm>
          <a:custGeom>
            <a:avLst/>
            <a:gdLst/>
            <a:ahLst/>
            <a:cxnLst/>
            <a:rect l="l" t="t" r="r" b="b"/>
            <a:pathLst>
              <a:path w="14604" h="25400">
                <a:moveTo>
                  <a:pt x="0" y="0"/>
                </a:moveTo>
                <a:lnTo>
                  <a:pt x="14116" y="0"/>
                </a:lnTo>
                <a:lnTo>
                  <a:pt x="14116" y="25398"/>
                </a:lnTo>
                <a:lnTo>
                  <a:pt x="0" y="253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144"/>
          <p:cNvSpPr/>
          <p:nvPr/>
        </p:nvSpPr>
        <p:spPr>
          <a:xfrm>
            <a:off x="3299040" y="1560240"/>
            <a:ext cx="52200" cy="360"/>
          </a:xfrm>
          <a:custGeom>
            <a:avLst/>
            <a:gdLst/>
            <a:ahLst/>
            <a:cxnLst/>
            <a:rect l="l" t="t" r="r" b="b"/>
            <a:pathLst>
              <a:path w="55245" h="2540">
                <a:moveTo>
                  <a:pt x="0" y="0"/>
                </a:moveTo>
                <a:lnTo>
                  <a:pt x="55215" y="0"/>
                </a:lnTo>
                <a:lnTo>
                  <a:pt x="55215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145"/>
          <p:cNvSpPr/>
          <p:nvPr/>
        </p:nvSpPr>
        <p:spPr>
          <a:xfrm>
            <a:off x="3299040" y="1562760"/>
            <a:ext cx="52200" cy="3600"/>
          </a:xfrm>
          <a:custGeom>
            <a:avLst/>
            <a:gdLst/>
            <a:ahLst/>
            <a:cxnLst/>
            <a:rect l="l" t="t" r="r" b="b"/>
            <a:pathLst>
              <a:path w="55245" h="6350">
                <a:moveTo>
                  <a:pt x="0" y="0"/>
                </a:moveTo>
                <a:lnTo>
                  <a:pt x="54971" y="0"/>
                </a:lnTo>
                <a:lnTo>
                  <a:pt x="54971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146"/>
          <p:cNvSpPr/>
          <p:nvPr/>
        </p:nvSpPr>
        <p:spPr>
          <a:xfrm>
            <a:off x="3298680" y="1568880"/>
            <a:ext cx="52200" cy="360"/>
          </a:xfrm>
          <a:custGeom>
            <a:avLst/>
            <a:gdLst/>
            <a:ahLst/>
            <a:cxnLst/>
            <a:rect l="l" t="t" r="r" b="b"/>
            <a:pathLst>
              <a:path w="55245" h="1269">
                <a:moveTo>
                  <a:pt x="0" y="0"/>
                </a:moveTo>
                <a:lnTo>
                  <a:pt x="54723" y="0"/>
                </a:lnTo>
                <a:lnTo>
                  <a:pt x="54723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147"/>
          <p:cNvSpPr/>
          <p:nvPr/>
        </p:nvSpPr>
        <p:spPr>
          <a:xfrm>
            <a:off x="3324960" y="1488960"/>
            <a:ext cx="25560" cy="360"/>
          </a:xfrm>
          <a:custGeom>
            <a:avLst/>
            <a:gdLst/>
            <a:ahLst/>
            <a:cxnLst/>
            <a:rect l="l" t="t" r="r" b="b"/>
            <a:pathLst>
              <a:path w="28575" h="1269">
                <a:moveTo>
                  <a:pt x="0" y="0"/>
                </a:moveTo>
                <a:lnTo>
                  <a:pt x="28110" y="0"/>
                </a:lnTo>
                <a:lnTo>
                  <a:pt x="28110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148"/>
          <p:cNvSpPr/>
          <p:nvPr/>
        </p:nvSpPr>
        <p:spPr>
          <a:xfrm>
            <a:off x="3342240" y="1516680"/>
            <a:ext cx="5400" cy="360"/>
          </a:xfrm>
          <a:custGeom>
            <a:avLst/>
            <a:gdLst/>
            <a:ahLst/>
            <a:cxnLst/>
            <a:rect l="l" t="t" r="r" b="b"/>
            <a:pathLst>
              <a:path w="8254" h="1269">
                <a:moveTo>
                  <a:pt x="7816" y="679"/>
                </a:moveTo>
                <a:lnTo>
                  <a:pt x="0" y="679"/>
                </a:lnTo>
                <a:lnTo>
                  <a:pt x="7476" y="0"/>
                </a:lnTo>
                <a:lnTo>
                  <a:pt x="7816" y="6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149"/>
          <p:cNvSpPr/>
          <p:nvPr/>
        </p:nvSpPr>
        <p:spPr>
          <a:xfrm>
            <a:off x="3320640" y="1528200"/>
            <a:ext cx="26280" cy="360"/>
          </a:xfrm>
          <a:custGeom>
            <a:avLst/>
            <a:gdLst/>
            <a:ahLst/>
            <a:cxnLst/>
            <a:rect l="l" t="t" r="r" b="b"/>
            <a:pathLst>
              <a:path w="29210" h="1269">
                <a:moveTo>
                  <a:pt x="28546" y="679"/>
                </a:moveTo>
                <a:lnTo>
                  <a:pt x="21410" y="286"/>
                </a:lnTo>
                <a:lnTo>
                  <a:pt x="14273" y="84"/>
                </a:lnTo>
                <a:lnTo>
                  <a:pt x="0" y="0"/>
                </a:lnTo>
                <a:lnTo>
                  <a:pt x="28886" y="0"/>
                </a:lnTo>
                <a:lnTo>
                  <a:pt x="28546" y="6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150"/>
          <p:cNvSpPr/>
          <p:nvPr/>
        </p:nvSpPr>
        <p:spPr>
          <a:xfrm>
            <a:off x="3321360" y="1558800"/>
            <a:ext cx="30600" cy="360"/>
          </a:xfrm>
          <a:custGeom>
            <a:avLst/>
            <a:gdLst/>
            <a:ahLst/>
            <a:cxnLst/>
            <a:rect l="l" t="t" r="r" b="b"/>
            <a:pathLst>
              <a:path w="33654" h="1269">
                <a:moveTo>
                  <a:pt x="0" y="0"/>
                </a:moveTo>
                <a:lnTo>
                  <a:pt x="33184" y="0"/>
                </a:lnTo>
                <a:lnTo>
                  <a:pt x="33184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151"/>
          <p:cNvSpPr/>
          <p:nvPr/>
        </p:nvSpPr>
        <p:spPr>
          <a:xfrm>
            <a:off x="3417120" y="1478520"/>
            <a:ext cx="65160" cy="89640"/>
          </a:xfrm>
          <a:prstGeom prst="rect">
            <a:avLst/>
          </a:prstGeom>
          <a:blipFill>
            <a:blip r:embed="rId2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152"/>
          <p:cNvSpPr/>
          <p:nvPr/>
        </p:nvSpPr>
        <p:spPr>
          <a:xfrm>
            <a:off x="3540240" y="1476720"/>
            <a:ext cx="56880" cy="92880"/>
          </a:xfrm>
          <a:custGeom>
            <a:avLst/>
            <a:gdLst/>
            <a:ahLst/>
            <a:cxnLst/>
            <a:rect l="l" t="t" r="r" b="b"/>
            <a:pathLst>
              <a:path w="59689" h="95884">
                <a:moveTo>
                  <a:pt x="52773" y="84267"/>
                </a:moveTo>
                <a:lnTo>
                  <a:pt x="33984" y="84267"/>
                </a:lnTo>
                <a:lnTo>
                  <a:pt x="43499" y="80190"/>
                </a:lnTo>
                <a:lnTo>
                  <a:pt x="43499" y="69317"/>
                </a:lnTo>
                <a:lnTo>
                  <a:pt x="36702" y="58305"/>
                </a:lnTo>
                <a:lnTo>
                  <a:pt x="21749" y="51053"/>
                </a:lnTo>
                <a:lnTo>
                  <a:pt x="6796" y="41889"/>
                </a:lnTo>
                <a:lnTo>
                  <a:pt x="0" y="25144"/>
                </a:lnTo>
                <a:lnTo>
                  <a:pt x="2686" y="13761"/>
                </a:lnTo>
                <a:lnTo>
                  <a:pt x="9770" y="5946"/>
                </a:lnTo>
                <a:lnTo>
                  <a:pt x="19785" y="1444"/>
                </a:lnTo>
                <a:lnTo>
                  <a:pt x="31265" y="0"/>
                </a:lnTo>
                <a:lnTo>
                  <a:pt x="39421" y="0"/>
                </a:lnTo>
                <a:lnTo>
                  <a:pt x="46898" y="2038"/>
                </a:lnTo>
                <a:lnTo>
                  <a:pt x="54374" y="4757"/>
                </a:lnTo>
                <a:lnTo>
                  <a:pt x="55054" y="5436"/>
                </a:lnTo>
                <a:lnTo>
                  <a:pt x="54374" y="9514"/>
                </a:lnTo>
                <a:lnTo>
                  <a:pt x="54374" y="11552"/>
                </a:lnTo>
                <a:lnTo>
                  <a:pt x="23788" y="11552"/>
                </a:lnTo>
                <a:lnTo>
                  <a:pt x="14273" y="14950"/>
                </a:lnTo>
                <a:lnTo>
                  <a:pt x="14273" y="23785"/>
                </a:lnTo>
                <a:lnTo>
                  <a:pt x="21282" y="34318"/>
                </a:lnTo>
                <a:lnTo>
                  <a:pt x="36702" y="41284"/>
                </a:lnTo>
                <a:lnTo>
                  <a:pt x="52123" y="50543"/>
                </a:lnTo>
                <a:lnTo>
                  <a:pt x="59132" y="67957"/>
                </a:lnTo>
                <a:lnTo>
                  <a:pt x="56222" y="80339"/>
                </a:lnTo>
                <a:lnTo>
                  <a:pt x="52773" y="84267"/>
                </a:lnTo>
                <a:close/>
                <a:moveTo>
                  <a:pt x="53015" y="17669"/>
                </a:moveTo>
                <a:lnTo>
                  <a:pt x="45538" y="13591"/>
                </a:lnTo>
                <a:lnTo>
                  <a:pt x="39421" y="11552"/>
                </a:lnTo>
                <a:lnTo>
                  <a:pt x="54374" y="11552"/>
                </a:lnTo>
                <a:lnTo>
                  <a:pt x="54261" y="13591"/>
                </a:lnTo>
                <a:lnTo>
                  <a:pt x="53695" y="16989"/>
                </a:lnTo>
                <a:lnTo>
                  <a:pt x="53015" y="17669"/>
                </a:lnTo>
                <a:close/>
                <a:moveTo>
                  <a:pt x="25828" y="95820"/>
                </a:moveTo>
                <a:lnTo>
                  <a:pt x="19402" y="95438"/>
                </a:lnTo>
                <a:lnTo>
                  <a:pt x="12659" y="94291"/>
                </a:lnTo>
                <a:lnTo>
                  <a:pt x="6042" y="92380"/>
                </a:lnTo>
                <a:lnTo>
                  <a:pt x="0" y="89704"/>
                </a:lnTo>
                <a:lnTo>
                  <a:pt x="113" y="84267"/>
                </a:lnTo>
                <a:lnTo>
                  <a:pt x="566" y="81549"/>
                </a:lnTo>
                <a:lnTo>
                  <a:pt x="679" y="76792"/>
                </a:lnTo>
                <a:lnTo>
                  <a:pt x="2039" y="76792"/>
                </a:lnTo>
                <a:lnTo>
                  <a:pt x="8835" y="81549"/>
                </a:lnTo>
                <a:lnTo>
                  <a:pt x="16312" y="84267"/>
                </a:lnTo>
                <a:lnTo>
                  <a:pt x="52773" y="84267"/>
                </a:lnTo>
                <a:lnTo>
                  <a:pt x="48597" y="89024"/>
                </a:lnTo>
                <a:lnTo>
                  <a:pt x="37913" y="94143"/>
                </a:lnTo>
                <a:lnTo>
                  <a:pt x="25828" y="958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153"/>
          <p:cNvSpPr/>
          <p:nvPr/>
        </p:nvSpPr>
        <p:spPr>
          <a:xfrm>
            <a:off x="3662640" y="1478880"/>
            <a:ext cx="52920" cy="360"/>
          </a:xfrm>
          <a:custGeom>
            <a:avLst/>
            <a:gdLst/>
            <a:ahLst/>
            <a:cxnLst/>
            <a:rect l="l" t="t" r="r" b="b"/>
            <a:pathLst>
              <a:path w="55879" h="1269">
                <a:moveTo>
                  <a:pt x="0" y="0"/>
                </a:moveTo>
                <a:lnTo>
                  <a:pt x="55447" y="0"/>
                </a:lnTo>
                <a:lnTo>
                  <a:pt x="55447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154"/>
          <p:cNvSpPr/>
          <p:nvPr/>
        </p:nvSpPr>
        <p:spPr>
          <a:xfrm>
            <a:off x="3662640" y="1479960"/>
            <a:ext cx="52200" cy="360"/>
          </a:xfrm>
          <a:custGeom>
            <a:avLst/>
            <a:gdLst/>
            <a:ahLst/>
            <a:cxnLst/>
            <a:rect l="l" t="t" r="r" b="b"/>
            <a:pathLst>
              <a:path w="55245" h="2540">
                <a:moveTo>
                  <a:pt x="0" y="0"/>
                </a:moveTo>
                <a:lnTo>
                  <a:pt x="55251" y="0"/>
                </a:lnTo>
                <a:lnTo>
                  <a:pt x="55251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155"/>
          <p:cNvSpPr/>
          <p:nvPr/>
        </p:nvSpPr>
        <p:spPr>
          <a:xfrm>
            <a:off x="3662640" y="1482840"/>
            <a:ext cx="52200" cy="2160"/>
          </a:xfrm>
          <a:custGeom>
            <a:avLst/>
            <a:gdLst/>
            <a:ahLst/>
            <a:cxnLst/>
            <a:rect l="l" t="t" r="r" b="b"/>
            <a:pathLst>
              <a:path w="55245" h="5080">
                <a:moveTo>
                  <a:pt x="0" y="0"/>
                </a:moveTo>
                <a:lnTo>
                  <a:pt x="54806" y="0"/>
                </a:lnTo>
                <a:lnTo>
                  <a:pt x="54806" y="5079"/>
                </a:lnTo>
                <a:lnTo>
                  <a:pt x="0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156"/>
          <p:cNvSpPr/>
          <p:nvPr/>
        </p:nvSpPr>
        <p:spPr>
          <a:xfrm>
            <a:off x="3663000" y="1487880"/>
            <a:ext cx="52200" cy="360"/>
          </a:xfrm>
          <a:custGeom>
            <a:avLst/>
            <a:gdLst/>
            <a:ahLst/>
            <a:cxnLst/>
            <a:rect l="l" t="t" r="r" b="b"/>
            <a:pathLst>
              <a:path w="55245" h="1269">
                <a:moveTo>
                  <a:pt x="0" y="0"/>
                </a:moveTo>
                <a:lnTo>
                  <a:pt x="54658" y="0"/>
                </a:lnTo>
                <a:lnTo>
                  <a:pt x="54658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157"/>
          <p:cNvSpPr/>
          <p:nvPr/>
        </p:nvSpPr>
        <p:spPr>
          <a:xfrm>
            <a:off x="3663000" y="1488960"/>
            <a:ext cx="11880" cy="4680"/>
          </a:xfrm>
          <a:custGeom>
            <a:avLst/>
            <a:gdLst/>
            <a:ahLst/>
            <a:cxnLst/>
            <a:rect l="l" t="t" r="r" b="b"/>
            <a:pathLst>
              <a:path w="14604" h="7619">
                <a:moveTo>
                  <a:pt x="0" y="0"/>
                </a:moveTo>
                <a:lnTo>
                  <a:pt x="14450" y="0"/>
                </a:lnTo>
                <a:lnTo>
                  <a:pt x="14450" y="7619"/>
                </a:lnTo>
                <a:lnTo>
                  <a:pt x="0" y="76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158"/>
          <p:cNvSpPr/>
          <p:nvPr/>
        </p:nvSpPr>
        <p:spPr>
          <a:xfrm>
            <a:off x="3663000" y="1496520"/>
            <a:ext cx="11880" cy="17280"/>
          </a:xfrm>
          <a:custGeom>
            <a:avLst/>
            <a:gdLst/>
            <a:ahLst/>
            <a:cxnLst/>
            <a:rect l="l" t="t" r="r" b="b"/>
            <a:pathLst>
              <a:path w="14604" h="20319">
                <a:moveTo>
                  <a:pt x="0" y="0"/>
                </a:moveTo>
                <a:lnTo>
                  <a:pt x="14358" y="0"/>
                </a:lnTo>
                <a:lnTo>
                  <a:pt x="14358" y="20318"/>
                </a:lnTo>
                <a:lnTo>
                  <a:pt x="0" y="2031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159"/>
          <p:cNvSpPr/>
          <p:nvPr/>
        </p:nvSpPr>
        <p:spPr>
          <a:xfrm>
            <a:off x="3663000" y="1517040"/>
            <a:ext cx="49320" cy="360"/>
          </a:xfrm>
          <a:custGeom>
            <a:avLst/>
            <a:gdLst/>
            <a:ahLst/>
            <a:cxnLst/>
            <a:rect l="l" t="t" r="r" b="b"/>
            <a:pathLst>
              <a:path w="52070" h="1269">
                <a:moveTo>
                  <a:pt x="0" y="0"/>
                </a:moveTo>
                <a:lnTo>
                  <a:pt x="51509" y="0"/>
                </a:lnTo>
                <a:lnTo>
                  <a:pt x="51509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160"/>
          <p:cNvSpPr/>
          <p:nvPr/>
        </p:nvSpPr>
        <p:spPr>
          <a:xfrm>
            <a:off x="3663000" y="1518120"/>
            <a:ext cx="48600" cy="1080"/>
          </a:xfrm>
          <a:custGeom>
            <a:avLst/>
            <a:gdLst/>
            <a:ahLst/>
            <a:cxnLst/>
            <a:rect l="l" t="t" r="r" b="b"/>
            <a:pathLst>
              <a:path w="51435" h="3809">
                <a:moveTo>
                  <a:pt x="0" y="0"/>
                </a:moveTo>
                <a:lnTo>
                  <a:pt x="51325" y="0"/>
                </a:lnTo>
                <a:lnTo>
                  <a:pt x="51325" y="3809"/>
                </a:lnTo>
                <a:lnTo>
                  <a:pt x="0" y="380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161"/>
          <p:cNvSpPr/>
          <p:nvPr/>
        </p:nvSpPr>
        <p:spPr>
          <a:xfrm>
            <a:off x="3663000" y="1522080"/>
            <a:ext cx="48600" cy="2160"/>
          </a:xfrm>
          <a:custGeom>
            <a:avLst/>
            <a:gdLst/>
            <a:ahLst/>
            <a:cxnLst/>
            <a:rect l="l" t="t" r="r" b="b"/>
            <a:pathLst>
              <a:path w="51435" h="5080">
                <a:moveTo>
                  <a:pt x="0" y="0"/>
                </a:moveTo>
                <a:lnTo>
                  <a:pt x="51061" y="0"/>
                </a:lnTo>
                <a:lnTo>
                  <a:pt x="51061" y="5079"/>
                </a:lnTo>
                <a:lnTo>
                  <a:pt x="0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162"/>
          <p:cNvSpPr/>
          <p:nvPr/>
        </p:nvSpPr>
        <p:spPr>
          <a:xfrm>
            <a:off x="3663000" y="1527120"/>
            <a:ext cx="48600" cy="360"/>
          </a:xfrm>
          <a:custGeom>
            <a:avLst/>
            <a:gdLst/>
            <a:ahLst/>
            <a:cxnLst/>
            <a:rect l="l" t="t" r="r" b="b"/>
            <a:pathLst>
              <a:path w="51435" h="1269">
                <a:moveTo>
                  <a:pt x="0" y="0"/>
                </a:moveTo>
                <a:lnTo>
                  <a:pt x="50970" y="0"/>
                </a:lnTo>
                <a:lnTo>
                  <a:pt x="50970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163"/>
          <p:cNvSpPr/>
          <p:nvPr/>
        </p:nvSpPr>
        <p:spPr>
          <a:xfrm>
            <a:off x="3663000" y="1528560"/>
            <a:ext cx="11880" cy="9720"/>
          </a:xfrm>
          <a:custGeom>
            <a:avLst/>
            <a:gdLst/>
            <a:ahLst/>
            <a:cxnLst/>
            <a:rect l="l" t="t" r="r" b="b"/>
            <a:pathLst>
              <a:path w="14604" h="12700">
                <a:moveTo>
                  <a:pt x="0" y="0"/>
                </a:moveTo>
                <a:lnTo>
                  <a:pt x="14358" y="0"/>
                </a:lnTo>
                <a:lnTo>
                  <a:pt x="14358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164"/>
          <p:cNvSpPr/>
          <p:nvPr/>
        </p:nvSpPr>
        <p:spPr>
          <a:xfrm>
            <a:off x="3663000" y="1541160"/>
            <a:ext cx="11880" cy="11160"/>
          </a:xfrm>
          <a:custGeom>
            <a:avLst/>
            <a:gdLst/>
            <a:ahLst/>
            <a:cxnLst/>
            <a:rect l="l" t="t" r="r" b="b"/>
            <a:pathLst>
              <a:path w="14604" h="13969">
                <a:moveTo>
                  <a:pt x="0" y="0"/>
                </a:moveTo>
                <a:lnTo>
                  <a:pt x="14452" y="0"/>
                </a:lnTo>
                <a:lnTo>
                  <a:pt x="14452" y="13968"/>
                </a:lnTo>
                <a:lnTo>
                  <a:pt x="0" y="1396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165"/>
          <p:cNvSpPr/>
          <p:nvPr/>
        </p:nvSpPr>
        <p:spPr>
          <a:xfrm>
            <a:off x="3662640" y="1555200"/>
            <a:ext cx="12240" cy="2160"/>
          </a:xfrm>
          <a:custGeom>
            <a:avLst/>
            <a:gdLst/>
            <a:ahLst/>
            <a:cxnLst/>
            <a:rect l="l" t="t" r="r" b="b"/>
            <a:pathLst>
              <a:path w="15239" h="5080">
                <a:moveTo>
                  <a:pt x="0" y="0"/>
                </a:moveTo>
                <a:lnTo>
                  <a:pt x="14617" y="0"/>
                </a:lnTo>
                <a:lnTo>
                  <a:pt x="14617" y="5079"/>
                </a:lnTo>
                <a:lnTo>
                  <a:pt x="0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166"/>
          <p:cNvSpPr/>
          <p:nvPr/>
        </p:nvSpPr>
        <p:spPr>
          <a:xfrm>
            <a:off x="3662640" y="1560240"/>
            <a:ext cx="52920" cy="3600"/>
          </a:xfrm>
          <a:custGeom>
            <a:avLst/>
            <a:gdLst/>
            <a:ahLst/>
            <a:cxnLst/>
            <a:rect l="l" t="t" r="r" b="b"/>
            <a:pathLst>
              <a:path w="55879" h="6350">
                <a:moveTo>
                  <a:pt x="0" y="0"/>
                </a:moveTo>
                <a:lnTo>
                  <a:pt x="55556" y="0"/>
                </a:lnTo>
                <a:lnTo>
                  <a:pt x="55556" y="6349"/>
                </a:lnTo>
                <a:lnTo>
                  <a:pt x="0" y="63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167"/>
          <p:cNvSpPr/>
          <p:nvPr/>
        </p:nvSpPr>
        <p:spPr>
          <a:xfrm>
            <a:off x="3662640" y="1566360"/>
            <a:ext cx="52920" cy="360"/>
          </a:xfrm>
          <a:custGeom>
            <a:avLst/>
            <a:gdLst/>
            <a:ahLst/>
            <a:cxnLst/>
            <a:rect l="l" t="t" r="r" b="b"/>
            <a:pathLst>
              <a:path w="55879" h="2540">
                <a:moveTo>
                  <a:pt x="0" y="0"/>
                </a:moveTo>
                <a:lnTo>
                  <a:pt x="55317" y="0"/>
                </a:lnTo>
                <a:lnTo>
                  <a:pt x="55317" y="2539"/>
                </a:lnTo>
                <a:lnTo>
                  <a:pt x="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168"/>
          <p:cNvSpPr/>
          <p:nvPr/>
        </p:nvSpPr>
        <p:spPr>
          <a:xfrm>
            <a:off x="3662280" y="1568880"/>
            <a:ext cx="52200" cy="360"/>
          </a:xfrm>
          <a:custGeom>
            <a:avLst/>
            <a:gdLst/>
            <a:ahLst/>
            <a:cxnLst/>
            <a:rect l="l" t="t" r="r" b="b"/>
            <a:pathLst>
              <a:path w="55245" h="1269">
                <a:moveTo>
                  <a:pt x="0" y="0"/>
                </a:moveTo>
                <a:lnTo>
                  <a:pt x="54735" y="0"/>
                </a:lnTo>
                <a:lnTo>
                  <a:pt x="54735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169"/>
          <p:cNvSpPr/>
          <p:nvPr/>
        </p:nvSpPr>
        <p:spPr>
          <a:xfrm>
            <a:off x="3688560" y="1488960"/>
            <a:ext cx="26280" cy="360"/>
          </a:xfrm>
          <a:custGeom>
            <a:avLst/>
            <a:gdLst/>
            <a:ahLst/>
            <a:cxnLst/>
            <a:rect l="l" t="t" r="r" b="b"/>
            <a:pathLst>
              <a:path w="29210" h="1269">
                <a:moveTo>
                  <a:pt x="0" y="0"/>
                </a:moveTo>
                <a:lnTo>
                  <a:pt x="28648" y="0"/>
                </a:lnTo>
                <a:lnTo>
                  <a:pt x="28648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170"/>
          <p:cNvSpPr/>
          <p:nvPr/>
        </p:nvSpPr>
        <p:spPr>
          <a:xfrm>
            <a:off x="3705840" y="1516680"/>
            <a:ext cx="6120" cy="360"/>
          </a:xfrm>
          <a:custGeom>
            <a:avLst/>
            <a:gdLst/>
            <a:ahLst/>
            <a:cxnLst/>
            <a:rect l="l" t="t" r="r" b="b"/>
            <a:pathLst>
              <a:path w="8889" h="1269">
                <a:moveTo>
                  <a:pt x="8496" y="679"/>
                </a:moveTo>
                <a:lnTo>
                  <a:pt x="0" y="679"/>
                </a:lnTo>
                <a:lnTo>
                  <a:pt x="8156" y="0"/>
                </a:lnTo>
                <a:lnTo>
                  <a:pt x="8496" y="6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171"/>
          <p:cNvSpPr/>
          <p:nvPr/>
        </p:nvSpPr>
        <p:spPr>
          <a:xfrm>
            <a:off x="3684960" y="1528200"/>
            <a:ext cx="26280" cy="360"/>
          </a:xfrm>
          <a:custGeom>
            <a:avLst/>
            <a:gdLst/>
            <a:ahLst/>
            <a:cxnLst/>
            <a:rect l="l" t="t" r="r" b="b"/>
            <a:pathLst>
              <a:path w="29210" h="1269">
                <a:moveTo>
                  <a:pt x="28546" y="679"/>
                </a:moveTo>
                <a:lnTo>
                  <a:pt x="21410" y="286"/>
                </a:lnTo>
                <a:lnTo>
                  <a:pt x="14273" y="84"/>
                </a:lnTo>
                <a:lnTo>
                  <a:pt x="0" y="0"/>
                </a:lnTo>
                <a:lnTo>
                  <a:pt x="28886" y="0"/>
                </a:lnTo>
                <a:lnTo>
                  <a:pt x="28546" y="6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172"/>
          <p:cNvSpPr/>
          <p:nvPr/>
        </p:nvSpPr>
        <p:spPr>
          <a:xfrm>
            <a:off x="3684960" y="1558800"/>
            <a:ext cx="30600" cy="360"/>
          </a:xfrm>
          <a:custGeom>
            <a:avLst/>
            <a:gdLst/>
            <a:ahLst/>
            <a:cxnLst/>
            <a:rect l="l" t="t" r="r" b="b"/>
            <a:pathLst>
              <a:path w="33654" h="1269">
                <a:moveTo>
                  <a:pt x="0" y="0"/>
                </a:moveTo>
                <a:lnTo>
                  <a:pt x="33157" y="0"/>
                </a:lnTo>
                <a:lnTo>
                  <a:pt x="33157" y="1269"/>
                </a:lnTo>
                <a:lnTo>
                  <a:pt x="0" y="12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173"/>
          <p:cNvSpPr/>
          <p:nvPr/>
        </p:nvSpPr>
        <p:spPr>
          <a:xfrm>
            <a:off x="3773160" y="1477800"/>
            <a:ext cx="69120" cy="89640"/>
          </a:xfrm>
          <a:prstGeom prst="rect">
            <a:avLst/>
          </a:prstGeom>
          <a:blipFill>
            <a:blip r:embed="rId25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PlaceHolder 17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174" name="PlaceHolder 17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761656"/>
            <a:ext cx="807211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56075"/>
            <a:ext cx="7547609" cy="2102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97747" y="6478195"/>
            <a:ext cx="2216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F5F5F"/>
                </a:solidFill>
                <a:latin typeface="Arial"/>
                <a:cs typeface="Arial"/>
              </a:defRPr>
            </a:lvl1pPr>
          </a:lstStyle>
          <a:p>
            <a:pPr marL="25400" marR="0" lvl="0" indent="0" algn="l" defTabSz="9144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5400" marR="0" lvl="0" indent="0" algn="l" defTabSz="914400" rtl="0" eaLnBrk="1" fontAlgn="auto" latinLnBrk="0" hangingPunct="1">
                <a:lnSpc>
                  <a:spcPts val="14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-5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542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8.jp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8.jp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9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rutgers.webex.com/meet/sw978" TargetMode="Externa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mailto:jaewoo.joo@cs.rutgers.edu" TargetMode="Externa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mailto:jaewoo.joo@cs.rutgers.edu" TargetMode="Externa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mailto:jaewoo.joo@cs.rutgers.edu" TargetMode="Externa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mailto:jaewoo.joo@cs.rutgers.edu" TargetMode="Externa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mailto:jaewoo.joo@cs.rutgers.edu" TargetMode="Externa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188720" y="2565360"/>
            <a:ext cx="6855480" cy="111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Computer Architecture (CS-211)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600"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Recitation 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2995200" y="3949560"/>
            <a:ext cx="3289320" cy="43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 algn="ctr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Song Wen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78919" y="153860"/>
            <a:ext cx="2764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211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Computer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Architecture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4923"/>
            <a:ext cx="9144000" cy="94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9308"/>
            <a:ext cx="9144000" cy="635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2776" y="77706"/>
            <a:ext cx="339258" cy="429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8522" y="178638"/>
            <a:ext cx="189865" cy="18415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01" y="183787"/>
                </a:moveTo>
                <a:lnTo>
                  <a:pt x="48061" y="178145"/>
                </a:lnTo>
                <a:lnTo>
                  <a:pt x="29735" y="162947"/>
                </a:lnTo>
                <a:lnTo>
                  <a:pt x="21948" y="140782"/>
                </a:lnTo>
                <a:lnTo>
                  <a:pt x="20325" y="114239"/>
                </a:lnTo>
                <a:lnTo>
                  <a:pt x="20325" y="42431"/>
                </a:lnTo>
                <a:lnTo>
                  <a:pt x="20160" y="23020"/>
                </a:lnTo>
                <a:lnTo>
                  <a:pt x="19007" y="12553"/>
                </a:lnTo>
                <a:lnTo>
                  <a:pt x="15879" y="8112"/>
                </a:lnTo>
                <a:lnTo>
                  <a:pt x="9786" y="6779"/>
                </a:lnTo>
                <a:lnTo>
                  <a:pt x="0" y="6025"/>
                </a:lnTo>
                <a:lnTo>
                  <a:pt x="0" y="0"/>
                </a:lnTo>
                <a:lnTo>
                  <a:pt x="66245" y="0"/>
                </a:lnTo>
                <a:lnTo>
                  <a:pt x="66245" y="6025"/>
                </a:lnTo>
                <a:lnTo>
                  <a:pt x="56459" y="6779"/>
                </a:lnTo>
                <a:lnTo>
                  <a:pt x="50221" y="8112"/>
                </a:lnTo>
                <a:lnTo>
                  <a:pt x="47018" y="12553"/>
                </a:lnTo>
                <a:lnTo>
                  <a:pt x="45837" y="23020"/>
                </a:lnTo>
                <a:lnTo>
                  <a:pt x="45669" y="42431"/>
                </a:lnTo>
                <a:lnTo>
                  <a:pt x="45669" y="109970"/>
                </a:lnTo>
                <a:lnTo>
                  <a:pt x="47347" y="136510"/>
                </a:lnTo>
                <a:lnTo>
                  <a:pt x="54200" y="156953"/>
                </a:lnTo>
                <a:lnTo>
                  <a:pt x="68958" y="170099"/>
                </a:lnTo>
                <a:lnTo>
                  <a:pt x="94349" y="174748"/>
                </a:lnTo>
                <a:lnTo>
                  <a:pt x="125816" y="174748"/>
                </a:lnTo>
                <a:lnTo>
                  <a:pt x="124712" y="175250"/>
                </a:lnTo>
                <a:lnTo>
                  <a:pt x="105782" y="181119"/>
                </a:lnTo>
                <a:lnTo>
                  <a:pt x="81301" y="183787"/>
                </a:lnTo>
                <a:close/>
              </a:path>
              <a:path w="189865" h="184150">
                <a:moveTo>
                  <a:pt x="125816" y="174748"/>
                </a:moveTo>
                <a:lnTo>
                  <a:pt x="94349" y="174748"/>
                </a:lnTo>
                <a:lnTo>
                  <a:pt x="113436" y="172041"/>
                </a:lnTo>
                <a:lnTo>
                  <a:pt x="128099" y="165709"/>
                </a:lnTo>
                <a:lnTo>
                  <a:pt x="138246" y="158436"/>
                </a:lnTo>
                <a:lnTo>
                  <a:pt x="143783" y="152904"/>
                </a:lnTo>
                <a:lnTo>
                  <a:pt x="143783" y="42431"/>
                </a:lnTo>
                <a:lnTo>
                  <a:pt x="123206" y="6025"/>
                </a:lnTo>
                <a:lnTo>
                  <a:pt x="123206" y="0"/>
                </a:lnTo>
                <a:lnTo>
                  <a:pt x="189452" y="0"/>
                </a:lnTo>
                <a:lnTo>
                  <a:pt x="189452" y="6025"/>
                </a:lnTo>
                <a:lnTo>
                  <a:pt x="179666" y="6779"/>
                </a:lnTo>
                <a:lnTo>
                  <a:pt x="173428" y="8112"/>
                </a:lnTo>
                <a:lnTo>
                  <a:pt x="170224" y="12553"/>
                </a:lnTo>
                <a:lnTo>
                  <a:pt x="169044" y="23020"/>
                </a:lnTo>
                <a:lnTo>
                  <a:pt x="168876" y="42431"/>
                </a:lnTo>
                <a:lnTo>
                  <a:pt x="168876" y="166713"/>
                </a:lnTo>
                <a:lnTo>
                  <a:pt x="144034" y="166713"/>
                </a:lnTo>
                <a:lnTo>
                  <a:pt x="137619" y="169381"/>
                </a:lnTo>
                <a:lnTo>
                  <a:pt x="125816" y="174748"/>
                </a:lnTo>
                <a:close/>
              </a:path>
              <a:path w="189865" h="184150">
                <a:moveTo>
                  <a:pt x="160846" y="182029"/>
                </a:moveTo>
                <a:lnTo>
                  <a:pt x="154071" y="174246"/>
                </a:lnTo>
                <a:lnTo>
                  <a:pt x="150307" y="170480"/>
                </a:lnTo>
                <a:lnTo>
                  <a:pt x="148048" y="166713"/>
                </a:lnTo>
                <a:lnTo>
                  <a:pt x="168876" y="166713"/>
                </a:lnTo>
                <a:lnTo>
                  <a:pt x="168876" y="179769"/>
                </a:lnTo>
                <a:lnTo>
                  <a:pt x="160846" y="182029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1738" y="178638"/>
            <a:ext cx="156845" cy="18034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4" y="43436"/>
                </a:moveTo>
                <a:lnTo>
                  <a:pt x="0" y="43436"/>
                </a:lnTo>
                <a:lnTo>
                  <a:pt x="211" y="36966"/>
                </a:lnTo>
                <a:lnTo>
                  <a:pt x="752" y="23506"/>
                </a:lnTo>
                <a:lnTo>
                  <a:pt x="1482" y="9152"/>
                </a:lnTo>
                <a:lnTo>
                  <a:pt x="2258" y="0"/>
                </a:lnTo>
                <a:lnTo>
                  <a:pt x="153820" y="0"/>
                </a:lnTo>
                <a:lnTo>
                  <a:pt x="154603" y="7783"/>
                </a:lnTo>
                <a:lnTo>
                  <a:pt x="51440" y="7783"/>
                </a:lnTo>
                <a:lnTo>
                  <a:pt x="29037" y="8905"/>
                </a:lnTo>
                <a:lnTo>
                  <a:pt x="16749" y="13746"/>
                </a:lnTo>
                <a:lnTo>
                  <a:pt x="10578" y="24519"/>
                </a:lnTo>
                <a:lnTo>
                  <a:pt x="6524" y="43436"/>
                </a:lnTo>
                <a:close/>
              </a:path>
              <a:path w="156844" h="180340">
                <a:moveTo>
                  <a:pt x="115678" y="179769"/>
                </a:moveTo>
                <a:lnTo>
                  <a:pt x="40399" y="179769"/>
                </a:lnTo>
                <a:lnTo>
                  <a:pt x="40399" y="173744"/>
                </a:lnTo>
                <a:lnTo>
                  <a:pt x="50437" y="172990"/>
                </a:lnTo>
                <a:lnTo>
                  <a:pt x="59141" y="171656"/>
                </a:lnTo>
                <a:lnTo>
                  <a:pt x="63610" y="167216"/>
                </a:lnTo>
                <a:lnTo>
                  <a:pt x="65257" y="156749"/>
                </a:lnTo>
                <a:lnTo>
                  <a:pt x="65492" y="137338"/>
                </a:lnTo>
                <a:lnTo>
                  <a:pt x="65492" y="7783"/>
                </a:lnTo>
                <a:lnTo>
                  <a:pt x="90836" y="7783"/>
                </a:lnTo>
                <a:lnTo>
                  <a:pt x="90836" y="137338"/>
                </a:lnTo>
                <a:lnTo>
                  <a:pt x="91072" y="156749"/>
                </a:lnTo>
                <a:lnTo>
                  <a:pt x="92718" y="167216"/>
                </a:lnTo>
                <a:lnTo>
                  <a:pt x="97188" y="171656"/>
                </a:lnTo>
                <a:lnTo>
                  <a:pt x="105892" y="172990"/>
                </a:lnTo>
                <a:lnTo>
                  <a:pt x="115678" y="173744"/>
                </a:lnTo>
                <a:lnTo>
                  <a:pt x="115678" y="179769"/>
                </a:lnTo>
                <a:close/>
              </a:path>
              <a:path w="156844" h="180340">
                <a:moveTo>
                  <a:pt x="156329" y="43436"/>
                </a:moveTo>
                <a:lnTo>
                  <a:pt x="149805" y="43436"/>
                </a:lnTo>
                <a:lnTo>
                  <a:pt x="145645" y="24519"/>
                </a:lnTo>
                <a:lnTo>
                  <a:pt x="139485" y="13746"/>
                </a:lnTo>
                <a:lnTo>
                  <a:pt x="127257" y="8905"/>
                </a:lnTo>
                <a:lnTo>
                  <a:pt x="104888" y="7783"/>
                </a:lnTo>
                <a:lnTo>
                  <a:pt x="154603" y="7783"/>
                </a:lnTo>
                <a:lnTo>
                  <a:pt x="154741" y="9152"/>
                </a:lnTo>
                <a:lnTo>
                  <a:pt x="155545" y="23506"/>
                </a:lnTo>
                <a:lnTo>
                  <a:pt x="156114" y="36966"/>
                </a:lnTo>
                <a:lnTo>
                  <a:pt x="156329" y="43436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72836" y="174621"/>
            <a:ext cx="177800" cy="187960"/>
          </a:xfrm>
          <a:custGeom>
            <a:avLst/>
            <a:gdLst/>
            <a:ahLst/>
            <a:cxnLst/>
            <a:rect l="l" t="t" r="r" b="b"/>
            <a:pathLst>
              <a:path w="177800" h="187960">
                <a:moveTo>
                  <a:pt x="103634" y="187804"/>
                </a:moveTo>
                <a:lnTo>
                  <a:pt x="64363" y="182955"/>
                </a:lnTo>
                <a:lnTo>
                  <a:pt x="31303" y="167090"/>
                </a:lnTo>
                <a:lnTo>
                  <a:pt x="8500" y="138232"/>
                </a:lnTo>
                <a:lnTo>
                  <a:pt x="0" y="94404"/>
                </a:lnTo>
                <a:lnTo>
                  <a:pt x="9805" y="49042"/>
                </a:lnTo>
                <a:lnTo>
                  <a:pt x="34597" y="19991"/>
                </a:lnTo>
                <a:lnTo>
                  <a:pt x="67433" y="4546"/>
                </a:lnTo>
                <a:lnTo>
                  <a:pt x="101375" y="0"/>
                </a:lnTo>
                <a:lnTo>
                  <a:pt x="120803" y="1125"/>
                </a:lnTo>
                <a:lnTo>
                  <a:pt x="136913" y="3923"/>
                </a:lnTo>
                <a:lnTo>
                  <a:pt x="149119" y="7520"/>
                </a:lnTo>
                <a:lnTo>
                  <a:pt x="152439" y="9038"/>
                </a:lnTo>
                <a:lnTo>
                  <a:pt x="101124" y="9038"/>
                </a:lnTo>
                <a:lnTo>
                  <a:pt x="70950" y="14425"/>
                </a:lnTo>
                <a:lnTo>
                  <a:pt x="48115" y="30097"/>
                </a:lnTo>
                <a:lnTo>
                  <a:pt x="33656" y="55326"/>
                </a:lnTo>
                <a:lnTo>
                  <a:pt x="28606" y="89382"/>
                </a:lnTo>
                <a:lnTo>
                  <a:pt x="33126" y="122838"/>
                </a:lnTo>
                <a:lnTo>
                  <a:pt x="47080" y="151398"/>
                </a:lnTo>
                <a:lnTo>
                  <a:pt x="71056" y="171296"/>
                </a:lnTo>
                <a:lnTo>
                  <a:pt x="105641" y="178765"/>
                </a:lnTo>
                <a:lnTo>
                  <a:pt x="157625" y="178765"/>
                </a:lnTo>
                <a:lnTo>
                  <a:pt x="153883" y="179965"/>
                </a:lnTo>
                <a:lnTo>
                  <a:pt x="140709" y="183535"/>
                </a:lnTo>
                <a:lnTo>
                  <a:pt x="123865" y="186541"/>
                </a:lnTo>
                <a:lnTo>
                  <a:pt x="103634" y="187804"/>
                </a:lnTo>
                <a:close/>
              </a:path>
              <a:path w="177800" h="187960">
                <a:moveTo>
                  <a:pt x="154071" y="52976"/>
                </a:moveTo>
                <a:lnTo>
                  <a:pt x="151197" y="41556"/>
                </a:lnTo>
                <a:lnTo>
                  <a:pt x="144065" y="26959"/>
                </a:lnTo>
                <a:lnTo>
                  <a:pt x="128699" y="14385"/>
                </a:lnTo>
                <a:lnTo>
                  <a:pt x="101124" y="9038"/>
                </a:lnTo>
                <a:lnTo>
                  <a:pt x="152439" y="9038"/>
                </a:lnTo>
                <a:lnTo>
                  <a:pt x="161348" y="51470"/>
                </a:lnTo>
                <a:lnTo>
                  <a:pt x="154071" y="52976"/>
                </a:lnTo>
                <a:close/>
              </a:path>
              <a:path w="177800" h="187960">
                <a:moveTo>
                  <a:pt x="157625" y="178765"/>
                </a:moveTo>
                <a:lnTo>
                  <a:pt x="105641" y="178765"/>
                </a:lnTo>
                <a:lnTo>
                  <a:pt x="113369" y="178569"/>
                </a:lnTo>
                <a:lnTo>
                  <a:pt x="121544" y="177949"/>
                </a:lnTo>
                <a:lnTo>
                  <a:pt x="129672" y="176858"/>
                </a:lnTo>
                <a:lnTo>
                  <a:pt x="137258" y="175250"/>
                </a:lnTo>
                <a:lnTo>
                  <a:pt x="137156" y="147883"/>
                </a:lnTo>
                <a:lnTo>
                  <a:pt x="108401" y="118005"/>
                </a:lnTo>
                <a:lnTo>
                  <a:pt x="108401" y="112230"/>
                </a:lnTo>
                <a:lnTo>
                  <a:pt x="177658" y="112230"/>
                </a:lnTo>
                <a:lnTo>
                  <a:pt x="177658" y="118005"/>
                </a:lnTo>
                <a:lnTo>
                  <a:pt x="167872" y="119009"/>
                </a:lnTo>
                <a:lnTo>
                  <a:pt x="164826" y="120202"/>
                </a:lnTo>
                <a:lnTo>
                  <a:pt x="163261" y="123842"/>
                </a:lnTo>
                <a:lnTo>
                  <a:pt x="162685" y="132285"/>
                </a:lnTo>
                <a:lnTo>
                  <a:pt x="162665" y="157737"/>
                </a:lnTo>
                <a:lnTo>
                  <a:pt x="163104" y="177008"/>
                </a:lnTo>
                <a:lnTo>
                  <a:pt x="157625" y="178765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67056" y="178638"/>
            <a:ext cx="133985" cy="18034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12" y="179769"/>
                </a:moveTo>
                <a:lnTo>
                  <a:pt x="0" y="179769"/>
                </a:lnTo>
                <a:lnTo>
                  <a:pt x="0" y="173744"/>
                </a:lnTo>
                <a:lnTo>
                  <a:pt x="10037" y="172990"/>
                </a:lnTo>
                <a:lnTo>
                  <a:pt x="16130" y="171656"/>
                </a:lnTo>
                <a:lnTo>
                  <a:pt x="19258" y="167216"/>
                </a:lnTo>
                <a:lnTo>
                  <a:pt x="20411" y="156749"/>
                </a:lnTo>
                <a:lnTo>
                  <a:pt x="20499" y="33365"/>
                </a:lnTo>
                <a:lnTo>
                  <a:pt x="20411" y="23020"/>
                </a:lnTo>
                <a:lnTo>
                  <a:pt x="19258" y="12553"/>
                </a:lnTo>
                <a:lnTo>
                  <a:pt x="16130" y="8112"/>
                </a:lnTo>
                <a:lnTo>
                  <a:pt x="10037" y="6779"/>
                </a:lnTo>
                <a:lnTo>
                  <a:pt x="0" y="6025"/>
                </a:lnTo>
                <a:lnTo>
                  <a:pt x="0" y="0"/>
                </a:lnTo>
                <a:lnTo>
                  <a:pt x="117435" y="0"/>
                </a:lnTo>
                <a:lnTo>
                  <a:pt x="118152" y="7783"/>
                </a:lnTo>
                <a:lnTo>
                  <a:pt x="45920" y="7783"/>
                </a:lnTo>
                <a:lnTo>
                  <a:pt x="45920" y="82603"/>
                </a:lnTo>
                <a:lnTo>
                  <a:pt x="106143" y="82603"/>
                </a:lnTo>
                <a:lnTo>
                  <a:pt x="106143" y="90135"/>
                </a:lnTo>
                <a:lnTo>
                  <a:pt x="45920" y="90135"/>
                </a:lnTo>
                <a:lnTo>
                  <a:pt x="45920" y="168471"/>
                </a:lnTo>
                <a:lnTo>
                  <a:pt x="53295" y="169868"/>
                </a:lnTo>
                <a:lnTo>
                  <a:pt x="60693" y="170982"/>
                </a:lnTo>
                <a:lnTo>
                  <a:pt x="68045" y="171719"/>
                </a:lnTo>
                <a:lnTo>
                  <a:pt x="75279" y="171986"/>
                </a:lnTo>
                <a:lnTo>
                  <a:pt x="126519" y="171986"/>
                </a:lnTo>
                <a:lnTo>
                  <a:pt x="124712" y="179769"/>
                </a:lnTo>
                <a:close/>
              </a:path>
              <a:path w="133984" h="180340">
                <a:moveTo>
                  <a:pt x="113169" y="40925"/>
                </a:moveTo>
                <a:lnTo>
                  <a:pt x="109115" y="23459"/>
                </a:lnTo>
                <a:lnTo>
                  <a:pt x="102944" y="13432"/>
                </a:lnTo>
                <a:lnTo>
                  <a:pt x="90656" y="8866"/>
                </a:lnTo>
                <a:lnTo>
                  <a:pt x="68253" y="7783"/>
                </a:lnTo>
                <a:lnTo>
                  <a:pt x="118152" y="7783"/>
                </a:lnTo>
                <a:lnTo>
                  <a:pt x="118236" y="8866"/>
                </a:lnTo>
                <a:lnTo>
                  <a:pt x="118941" y="21247"/>
                </a:lnTo>
                <a:lnTo>
                  <a:pt x="119482" y="33365"/>
                </a:lnTo>
                <a:lnTo>
                  <a:pt x="119693" y="39669"/>
                </a:lnTo>
                <a:lnTo>
                  <a:pt x="113169" y="40925"/>
                </a:lnTo>
                <a:close/>
              </a:path>
              <a:path w="133984" h="180340">
                <a:moveTo>
                  <a:pt x="106143" y="82603"/>
                </a:moveTo>
                <a:lnTo>
                  <a:pt x="70009" y="82603"/>
                </a:lnTo>
                <a:lnTo>
                  <a:pt x="83003" y="82387"/>
                </a:lnTo>
                <a:lnTo>
                  <a:pt x="91150" y="81065"/>
                </a:lnTo>
                <a:lnTo>
                  <a:pt x="95628" y="77625"/>
                </a:lnTo>
                <a:lnTo>
                  <a:pt x="97611" y="71054"/>
                </a:lnTo>
                <a:lnTo>
                  <a:pt x="99117" y="61764"/>
                </a:lnTo>
                <a:lnTo>
                  <a:pt x="106143" y="61764"/>
                </a:lnTo>
                <a:lnTo>
                  <a:pt x="106143" y="82603"/>
                </a:lnTo>
                <a:close/>
              </a:path>
              <a:path w="133984" h="180340">
                <a:moveTo>
                  <a:pt x="106143" y="110724"/>
                </a:moveTo>
                <a:lnTo>
                  <a:pt x="99117" y="110724"/>
                </a:lnTo>
                <a:lnTo>
                  <a:pt x="97611" y="101685"/>
                </a:lnTo>
                <a:lnTo>
                  <a:pt x="95628" y="95114"/>
                </a:lnTo>
                <a:lnTo>
                  <a:pt x="91150" y="91673"/>
                </a:lnTo>
                <a:lnTo>
                  <a:pt x="83003" y="90351"/>
                </a:lnTo>
                <a:lnTo>
                  <a:pt x="70009" y="90135"/>
                </a:lnTo>
                <a:lnTo>
                  <a:pt x="106143" y="90135"/>
                </a:lnTo>
                <a:lnTo>
                  <a:pt x="106143" y="110724"/>
                </a:lnTo>
                <a:close/>
              </a:path>
              <a:path w="133984" h="180340">
                <a:moveTo>
                  <a:pt x="126519" y="171986"/>
                </a:moveTo>
                <a:lnTo>
                  <a:pt x="75279" y="171986"/>
                </a:lnTo>
                <a:lnTo>
                  <a:pt x="100893" y="169087"/>
                </a:lnTo>
                <a:lnTo>
                  <a:pt x="115333" y="161033"/>
                </a:lnTo>
                <a:lnTo>
                  <a:pt x="122669" y="148789"/>
                </a:lnTo>
                <a:lnTo>
                  <a:pt x="126970" y="133320"/>
                </a:lnTo>
                <a:lnTo>
                  <a:pt x="133745" y="134576"/>
                </a:lnTo>
                <a:lnTo>
                  <a:pt x="131769" y="146651"/>
                </a:lnTo>
                <a:lnTo>
                  <a:pt x="129605" y="157926"/>
                </a:lnTo>
                <a:lnTo>
                  <a:pt x="127192" y="169087"/>
                </a:lnTo>
                <a:lnTo>
                  <a:pt x="126519" y="171986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22131" y="174621"/>
            <a:ext cx="277779" cy="1878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4088" y="139470"/>
            <a:ext cx="277495" cy="313690"/>
          </a:xfrm>
          <a:custGeom>
            <a:avLst/>
            <a:gdLst/>
            <a:ahLst/>
            <a:cxnLst/>
            <a:rect l="l" t="t" r="r" b="b"/>
            <a:pathLst>
              <a:path w="277495" h="313690">
                <a:moveTo>
                  <a:pt x="77286" y="218686"/>
                </a:moveTo>
                <a:lnTo>
                  <a:pt x="0" y="218686"/>
                </a:lnTo>
                <a:lnTo>
                  <a:pt x="0" y="213664"/>
                </a:lnTo>
                <a:lnTo>
                  <a:pt x="11291" y="212660"/>
                </a:lnTo>
                <a:lnTo>
                  <a:pt x="17816" y="212158"/>
                </a:lnTo>
                <a:lnTo>
                  <a:pt x="21830" y="211154"/>
                </a:lnTo>
                <a:lnTo>
                  <a:pt x="23587" y="204877"/>
                </a:lnTo>
                <a:lnTo>
                  <a:pt x="24814" y="196846"/>
                </a:lnTo>
                <a:lnTo>
                  <a:pt x="25312" y="186403"/>
                </a:lnTo>
                <a:lnTo>
                  <a:pt x="25312" y="32545"/>
                </a:lnTo>
                <a:lnTo>
                  <a:pt x="24910" y="24103"/>
                </a:lnTo>
                <a:lnTo>
                  <a:pt x="0" y="5272"/>
                </a:lnTo>
                <a:lnTo>
                  <a:pt x="0" y="0"/>
                </a:lnTo>
                <a:lnTo>
                  <a:pt x="89179" y="0"/>
                </a:lnTo>
                <a:lnTo>
                  <a:pt x="124336" y="4864"/>
                </a:lnTo>
                <a:lnTo>
                  <a:pt x="130826" y="9038"/>
                </a:lnTo>
                <a:lnTo>
                  <a:pt x="66998" y="9038"/>
                </a:lnTo>
                <a:lnTo>
                  <a:pt x="59721" y="10294"/>
                </a:lnTo>
                <a:lnTo>
                  <a:pt x="52444" y="11800"/>
                </a:lnTo>
                <a:lnTo>
                  <a:pt x="52444" y="115243"/>
                </a:lnTo>
                <a:lnTo>
                  <a:pt x="58772" y="115416"/>
                </a:lnTo>
                <a:lnTo>
                  <a:pt x="122009" y="115416"/>
                </a:lnTo>
                <a:lnTo>
                  <a:pt x="124279" y="122273"/>
                </a:lnTo>
                <a:lnTo>
                  <a:pt x="68253" y="122273"/>
                </a:lnTo>
                <a:lnTo>
                  <a:pt x="57964" y="122524"/>
                </a:lnTo>
                <a:lnTo>
                  <a:pt x="52444" y="122524"/>
                </a:lnTo>
                <a:lnTo>
                  <a:pt x="52476" y="186403"/>
                </a:lnTo>
                <a:lnTo>
                  <a:pt x="66245" y="212660"/>
                </a:lnTo>
                <a:lnTo>
                  <a:pt x="77286" y="213664"/>
                </a:lnTo>
                <a:lnTo>
                  <a:pt x="77286" y="218686"/>
                </a:lnTo>
                <a:close/>
              </a:path>
              <a:path w="277495" h="313690">
                <a:moveTo>
                  <a:pt x="122009" y="115416"/>
                </a:moveTo>
                <a:lnTo>
                  <a:pt x="58772" y="115416"/>
                </a:lnTo>
                <a:lnTo>
                  <a:pt x="65241" y="115306"/>
                </a:lnTo>
                <a:lnTo>
                  <a:pt x="71711" y="115102"/>
                </a:lnTo>
                <a:lnTo>
                  <a:pt x="116149" y="102313"/>
                </a:lnTo>
                <a:lnTo>
                  <a:pt x="129981" y="65530"/>
                </a:lnTo>
                <a:lnTo>
                  <a:pt x="126288" y="41874"/>
                </a:lnTo>
                <a:lnTo>
                  <a:pt x="115490" y="24103"/>
                </a:lnTo>
                <a:lnTo>
                  <a:pt x="98011" y="12922"/>
                </a:lnTo>
                <a:lnTo>
                  <a:pt x="74275" y="9038"/>
                </a:lnTo>
                <a:lnTo>
                  <a:pt x="130826" y="9038"/>
                </a:lnTo>
                <a:lnTo>
                  <a:pt x="150864" y="21925"/>
                </a:lnTo>
                <a:lnTo>
                  <a:pt x="161348" y="58500"/>
                </a:lnTo>
                <a:lnTo>
                  <a:pt x="158223" y="76613"/>
                </a:lnTo>
                <a:lnTo>
                  <a:pt x="149711" y="91548"/>
                </a:lnTo>
                <a:lnTo>
                  <a:pt x="137106" y="103517"/>
                </a:lnTo>
                <a:lnTo>
                  <a:pt x="121701" y="112732"/>
                </a:lnTo>
                <a:lnTo>
                  <a:pt x="121701" y="113988"/>
                </a:lnTo>
                <a:lnTo>
                  <a:pt x="121902" y="114992"/>
                </a:lnTo>
                <a:lnTo>
                  <a:pt x="122009" y="115416"/>
                </a:lnTo>
                <a:close/>
              </a:path>
              <a:path w="277495" h="313690">
                <a:moveTo>
                  <a:pt x="77788" y="122524"/>
                </a:moveTo>
                <a:lnTo>
                  <a:pt x="71766" y="122524"/>
                </a:lnTo>
                <a:lnTo>
                  <a:pt x="68253" y="122273"/>
                </a:lnTo>
                <a:lnTo>
                  <a:pt x="85065" y="122273"/>
                </a:lnTo>
                <a:lnTo>
                  <a:pt x="77788" y="122524"/>
                </a:lnTo>
                <a:close/>
              </a:path>
              <a:path w="277495" h="313690">
                <a:moveTo>
                  <a:pt x="270001" y="313341"/>
                </a:moveTo>
                <a:lnTo>
                  <a:pt x="229021" y="304052"/>
                </a:lnTo>
                <a:lnTo>
                  <a:pt x="191710" y="277626"/>
                </a:lnTo>
                <a:lnTo>
                  <a:pt x="159481" y="241314"/>
                </a:lnTo>
                <a:lnTo>
                  <a:pt x="133745" y="202366"/>
                </a:lnTo>
                <a:lnTo>
                  <a:pt x="107809" y="152971"/>
                </a:lnTo>
                <a:lnTo>
                  <a:pt x="97361" y="131061"/>
                </a:lnTo>
                <a:lnTo>
                  <a:pt x="94098" y="127546"/>
                </a:lnTo>
                <a:lnTo>
                  <a:pt x="90585" y="125286"/>
                </a:lnTo>
                <a:lnTo>
                  <a:pt x="85065" y="122273"/>
                </a:lnTo>
                <a:lnTo>
                  <a:pt x="124279" y="122273"/>
                </a:lnTo>
                <a:lnTo>
                  <a:pt x="149158" y="176431"/>
                </a:lnTo>
                <a:lnTo>
                  <a:pt x="179317" y="227407"/>
                </a:lnTo>
                <a:lnTo>
                  <a:pt x="208178" y="265292"/>
                </a:lnTo>
                <a:lnTo>
                  <a:pt x="240661" y="295503"/>
                </a:lnTo>
                <a:lnTo>
                  <a:pt x="272510" y="306813"/>
                </a:lnTo>
                <a:lnTo>
                  <a:pt x="277027" y="306813"/>
                </a:lnTo>
                <a:lnTo>
                  <a:pt x="277027" y="313090"/>
                </a:lnTo>
                <a:lnTo>
                  <a:pt x="270001" y="313341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35940" y="761656"/>
            <a:ext cx="31165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Memory</a:t>
            </a:r>
            <a:r>
              <a:rPr spc="-40" dirty="0"/>
              <a:t> </a:t>
            </a:r>
            <a:r>
              <a:rPr spc="-5" dirty="0"/>
              <a:t>allocation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35940" y="1549399"/>
            <a:ext cx="7332980" cy="1500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lvl="0" indent="-34290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memory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allocated in 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stack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data segment will be  determined when it is</a:t>
            </a:r>
            <a:r>
              <a:rPr kumimoji="0" sz="22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compiling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How much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memory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do 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we</a:t>
            </a:r>
            <a:r>
              <a:rPr kumimoji="0" sz="2200" b="0" i="0" u="none" strike="noStrike" kern="120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need?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40" y="4298694"/>
            <a:ext cx="39687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a-4, b-4, c-8 -&gt; total-16</a:t>
            </a:r>
            <a:r>
              <a:rPr kumimoji="0" sz="22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bytes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90600" y="3144011"/>
            <a:ext cx="3087624" cy="11353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 marR="0" lvl="0" indent="0" algn="l" defTabSz="9144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1200" b="0" i="0" u="none" strike="noStrike" kern="1200" cap="none" spc="-5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5400" marR="0" lvl="0" indent="0" algn="l" defTabSz="914400" rtl="0" eaLnBrk="1" fontAlgn="auto" latinLnBrk="0" hangingPunct="1">
                <a:lnSpc>
                  <a:spcPts val="14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-5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755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78919" y="153860"/>
            <a:ext cx="2764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211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Computer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Architecture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4923"/>
            <a:ext cx="9144000" cy="94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9308"/>
            <a:ext cx="9144000" cy="635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2776" y="77706"/>
            <a:ext cx="339258" cy="429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8522" y="178638"/>
            <a:ext cx="189865" cy="18415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01" y="183787"/>
                </a:moveTo>
                <a:lnTo>
                  <a:pt x="48061" y="178145"/>
                </a:lnTo>
                <a:lnTo>
                  <a:pt x="29735" y="162947"/>
                </a:lnTo>
                <a:lnTo>
                  <a:pt x="21948" y="140782"/>
                </a:lnTo>
                <a:lnTo>
                  <a:pt x="20325" y="114239"/>
                </a:lnTo>
                <a:lnTo>
                  <a:pt x="20325" y="42431"/>
                </a:lnTo>
                <a:lnTo>
                  <a:pt x="20160" y="23020"/>
                </a:lnTo>
                <a:lnTo>
                  <a:pt x="19007" y="12553"/>
                </a:lnTo>
                <a:lnTo>
                  <a:pt x="15879" y="8112"/>
                </a:lnTo>
                <a:lnTo>
                  <a:pt x="9786" y="6779"/>
                </a:lnTo>
                <a:lnTo>
                  <a:pt x="0" y="6025"/>
                </a:lnTo>
                <a:lnTo>
                  <a:pt x="0" y="0"/>
                </a:lnTo>
                <a:lnTo>
                  <a:pt x="66245" y="0"/>
                </a:lnTo>
                <a:lnTo>
                  <a:pt x="66245" y="6025"/>
                </a:lnTo>
                <a:lnTo>
                  <a:pt x="56459" y="6779"/>
                </a:lnTo>
                <a:lnTo>
                  <a:pt x="50221" y="8112"/>
                </a:lnTo>
                <a:lnTo>
                  <a:pt x="47018" y="12553"/>
                </a:lnTo>
                <a:lnTo>
                  <a:pt x="45837" y="23020"/>
                </a:lnTo>
                <a:lnTo>
                  <a:pt x="45669" y="42431"/>
                </a:lnTo>
                <a:lnTo>
                  <a:pt x="45669" y="109970"/>
                </a:lnTo>
                <a:lnTo>
                  <a:pt x="47347" y="136510"/>
                </a:lnTo>
                <a:lnTo>
                  <a:pt x="54200" y="156953"/>
                </a:lnTo>
                <a:lnTo>
                  <a:pt x="68958" y="170099"/>
                </a:lnTo>
                <a:lnTo>
                  <a:pt x="94349" y="174748"/>
                </a:lnTo>
                <a:lnTo>
                  <a:pt x="125816" y="174748"/>
                </a:lnTo>
                <a:lnTo>
                  <a:pt x="124712" y="175250"/>
                </a:lnTo>
                <a:lnTo>
                  <a:pt x="105782" y="181119"/>
                </a:lnTo>
                <a:lnTo>
                  <a:pt x="81301" y="183787"/>
                </a:lnTo>
                <a:close/>
              </a:path>
              <a:path w="189865" h="184150">
                <a:moveTo>
                  <a:pt x="125816" y="174748"/>
                </a:moveTo>
                <a:lnTo>
                  <a:pt x="94349" y="174748"/>
                </a:lnTo>
                <a:lnTo>
                  <a:pt x="113436" y="172041"/>
                </a:lnTo>
                <a:lnTo>
                  <a:pt x="128099" y="165709"/>
                </a:lnTo>
                <a:lnTo>
                  <a:pt x="138246" y="158436"/>
                </a:lnTo>
                <a:lnTo>
                  <a:pt x="143783" y="152904"/>
                </a:lnTo>
                <a:lnTo>
                  <a:pt x="143783" y="42431"/>
                </a:lnTo>
                <a:lnTo>
                  <a:pt x="123206" y="6025"/>
                </a:lnTo>
                <a:lnTo>
                  <a:pt x="123206" y="0"/>
                </a:lnTo>
                <a:lnTo>
                  <a:pt x="189452" y="0"/>
                </a:lnTo>
                <a:lnTo>
                  <a:pt x="189452" y="6025"/>
                </a:lnTo>
                <a:lnTo>
                  <a:pt x="179666" y="6779"/>
                </a:lnTo>
                <a:lnTo>
                  <a:pt x="173428" y="8112"/>
                </a:lnTo>
                <a:lnTo>
                  <a:pt x="170224" y="12553"/>
                </a:lnTo>
                <a:lnTo>
                  <a:pt x="169044" y="23020"/>
                </a:lnTo>
                <a:lnTo>
                  <a:pt x="168876" y="42431"/>
                </a:lnTo>
                <a:lnTo>
                  <a:pt x="168876" y="166713"/>
                </a:lnTo>
                <a:lnTo>
                  <a:pt x="144034" y="166713"/>
                </a:lnTo>
                <a:lnTo>
                  <a:pt x="137619" y="169381"/>
                </a:lnTo>
                <a:lnTo>
                  <a:pt x="125816" y="174748"/>
                </a:lnTo>
                <a:close/>
              </a:path>
              <a:path w="189865" h="184150">
                <a:moveTo>
                  <a:pt x="160846" y="182029"/>
                </a:moveTo>
                <a:lnTo>
                  <a:pt x="154071" y="174246"/>
                </a:lnTo>
                <a:lnTo>
                  <a:pt x="150307" y="170480"/>
                </a:lnTo>
                <a:lnTo>
                  <a:pt x="148048" y="166713"/>
                </a:lnTo>
                <a:lnTo>
                  <a:pt x="168876" y="166713"/>
                </a:lnTo>
                <a:lnTo>
                  <a:pt x="168876" y="179769"/>
                </a:lnTo>
                <a:lnTo>
                  <a:pt x="160846" y="182029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1738" y="178638"/>
            <a:ext cx="156845" cy="18034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4" y="43436"/>
                </a:moveTo>
                <a:lnTo>
                  <a:pt x="0" y="43436"/>
                </a:lnTo>
                <a:lnTo>
                  <a:pt x="211" y="36966"/>
                </a:lnTo>
                <a:lnTo>
                  <a:pt x="752" y="23506"/>
                </a:lnTo>
                <a:lnTo>
                  <a:pt x="1482" y="9152"/>
                </a:lnTo>
                <a:lnTo>
                  <a:pt x="2258" y="0"/>
                </a:lnTo>
                <a:lnTo>
                  <a:pt x="153820" y="0"/>
                </a:lnTo>
                <a:lnTo>
                  <a:pt x="154603" y="7783"/>
                </a:lnTo>
                <a:lnTo>
                  <a:pt x="51440" y="7783"/>
                </a:lnTo>
                <a:lnTo>
                  <a:pt x="29037" y="8905"/>
                </a:lnTo>
                <a:lnTo>
                  <a:pt x="16749" y="13746"/>
                </a:lnTo>
                <a:lnTo>
                  <a:pt x="10578" y="24519"/>
                </a:lnTo>
                <a:lnTo>
                  <a:pt x="6524" y="43436"/>
                </a:lnTo>
                <a:close/>
              </a:path>
              <a:path w="156844" h="180340">
                <a:moveTo>
                  <a:pt x="115678" y="179769"/>
                </a:moveTo>
                <a:lnTo>
                  <a:pt x="40399" y="179769"/>
                </a:lnTo>
                <a:lnTo>
                  <a:pt x="40399" y="173744"/>
                </a:lnTo>
                <a:lnTo>
                  <a:pt x="50437" y="172990"/>
                </a:lnTo>
                <a:lnTo>
                  <a:pt x="59141" y="171656"/>
                </a:lnTo>
                <a:lnTo>
                  <a:pt x="63610" y="167216"/>
                </a:lnTo>
                <a:lnTo>
                  <a:pt x="65257" y="156749"/>
                </a:lnTo>
                <a:lnTo>
                  <a:pt x="65492" y="137338"/>
                </a:lnTo>
                <a:lnTo>
                  <a:pt x="65492" y="7783"/>
                </a:lnTo>
                <a:lnTo>
                  <a:pt x="90836" y="7783"/>
                </a:lnTo>
                <a:lnTo>
                  <a:pt x="90836" y="137338"/>
                </a:lnTo>
                <a:lnTo>
                  <a:pt x="91072" y="156749"/>
                </a:lnTo>
                <a:lnTo>
                  <a:pt x="92718" y="167216"/>
                </a:lnTo>
                <a:lnTo>
                  <a:pt x="97188" y="171656"/>
                </a:lnTo>
                <a:lnTo>
                  <a:pt x="105892" y="172990"/>
                </a:lnTo>
                <a:lnTo>
                  <a:pt x="115678" y="173744"/>
                </a:lnTo>
                <a:lnTo>
                  <a:pt x="115678" y="179769"/>
                </a:lnTo>
                <a:close/>
              </a:path>
              <a:path w="156844" h="180340">
                <a:moveTo>
                  <a:pt x="156329" y="43436"/>
                </a:moveTo>
                <a:lnTo>
                  <a:pt x="149805" y="43436"/>
                </a:lnTo>
                <a:lnTo>
                  <a:pt x="145645" y="24519"/>
                </a:lnTo>
                <a:lnTo>
                  <a:pt x="139485" y="13746"/>
                </a:lnTo>
                <a:lnTo>
                  <a:pt x="127257" y="8905"/>
                </a:lnTo>
                <a:lnTo>
                  <a:pt x="104888" y="7783"/>
                </a:lnTo>
                <a:lnTo>
                  <a:pt x="154603" y="7783"/>
                </a:lnTo>
                <a:lnTo>
                  <a:pt x="154741" y="9152"/>
                </a:lnTo>
                <a:lnTo>
                  <a:pt x="155545" y="23506"/>
                </a:lnTo>
                <a:lnTo>
                  <a:pt x="156114" y="36966"/>
                </a:lnTo>
                <a:lnTo>
                  <a:pt x="156329" y="43436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72836" y="174621"/>
            <a:ext cx="177800" cy="187960"/>
          </a:xfrm>
          <a:custGeom>
            <a:avLst/>
            <a:gdLst/>
            <a:ahLst/>
            <a:cxnLst/>
            <a:rect l="l" t="t" r="r" b="b"/>
            <a:pathLst>
              <a:path w="177800" h="187960">
                <a:moveTo>
                  <a:pt x="103634" y="187804"/>
                </a:moveTo>
                <a:lnTo>
                  <a:pt x="64363" y="182955"/>
                </a:lnTo>
                <a:lnTo>
                  <a:pt x="31303" y="167090"/>
                </a:lnTo>
                <a:lnTo>
                  <a:pt x="8500" y="138232"/>
                </a:lnTo>
                <a:lnTo>
                  <a:pt x="0" y="94404"/>
                </a:lnTo>
                <a:lnTo>
                  <a:pt x="9805" y="49042"/>
                </a:lnTo>
                <a:lnTo>
                  <a:pt x="34597" y="19991"/>
                </a:lnTo>
                <a:lnTo>
                  <a:pt x="67433" y="4546"/>
                </a:lnTo>
                <a:lnTo>
                  <a:pt x="101375" y="0"/>
                </a:lnTo>
                <a:lnTo>
                  <a:pt x="120803" y="1125"/>
                </a:lnTo>
                <a:lnTo>
                  <a:pt x="136913" y="3923"/>
                </a:lnTo>
                <a:lnTo>
                  <a:pt x="149119" y="7520"/>
                </a:lnTo>
                <a:lnTo>
                  <a:pt x="152439" y="9038"/>
                </a:lnTo>
                <a:lnTo>
                  <a:pt x="101124" y="9038"/>
                </a:lnTo>
                <a:lnTo>
                  <a:pt x="70950" y="14425"/>
                </a:lnTo>
                <a:lnTo>
                  <a:pt x="48115" y="30097"/>
                </a:lnTo>
                <a:lnTo>
                  <a:pt x="33656" y="55326"/>
                </a:lnTo>
                <a:lnTo>
                  <a:pt x="28606" y="89382"/>
                </a:lnTo>
                <a:lnTo>
                  <a:pt x="33126" y="122838"/>
                </a:lnTo>
                <a:lnTo>
                  <a:pt x="47080" y="151398"/>
                </a:lnTo>
                <a:lnTo>
                  <a:pt x="71056" y="171296"/>
                </a:lnTo>
                <a:lnTo>
                  <a:pt x="105641" y="178765"/>
                </a:lnTo>
                <a:lnTo>
                  <a:pt x="157625" y="178765"/>
                </a:lnTo>
                <a:lnTo>
                  <a:pt x="153883" y="179965"/>
                </a:lnTo>
                <a:lnTo>
                  <a:pt x="140709" y="183535"/>
                </a:lnTo>
                <a:lnTo>
                  <a:pt x="123865" y="186541"/>
                </a:lnTo>
                <a:lnTo>
                  <a:pt x="103634" y="187804"/>
                </a:lnTo>
                <a:close/>
              </a:path>
              <a:path w="177800" h="187960">
                <a:moveTo>
                  <a:pt x="154071" y="52976"/>
                </a:moveTo>
                <a:lnTo>
                  <a:pt x="151197" y="41556"/>
                </a:lnTo>
                <a:lnTo>
                  <a:pt x="144065" y="26959"/>
                </a:lnTo>
                <a:lnTo>
                  <a:pt x="128699" y="14385"/>
                </a:lnTo>
                <a:lnTo>
                  <a:pt x="101124" y="9038"/>
                </a:lnTo>
                <a:lnTo>
                  <a:pt x="152439" y="9038"/>
                </a:lnTo>
                <a:lnTo>
                  <a:pt x="161348" y="51470"/>
                </a:lnTo>
                <a:lnTo>
                  <a:pt x="154071" y="52976"/>
                </a:lnTo>
                <a:close/>
              </a:path>
              <a:path w="177800" h="187960">
                <a:moveTo>
                  <a:pt x="157625" y="178765"/>
                </a:moveTo>
                <a:lnTo>
                  <a:pt x="105641" y="178765"/>
                </a:lnTo>
                <a:lnTo>
                  <a:pt x="113369" y="178569"/>
                </a:lnTo>
                <a:lnTo>
                  <a:pt x="121544" y="177949"/>
                </a:lnTo>
                <a:lnTo>
                  <a:pt x="129672" y="176858"/>
                </a:lnTo>
                <a:lnTo>
                  <a:pt x="137258" y="175250"/>
                </a:lnTo>
                <a:lnTo>
                  <a:pt x="137156" y="147883"/>
                </a:lnTo>
                <a:lnTo>
                  <a:pt x="108401" y="118005"/>
                </a:lnTo>
                <a:lnTo>
                  <a:pt x="108401" y="112230"/>
                </a:lnTo>
                <a:lnTo>
                  <a:pt x="177658" y="112230"/>
                </a:lnTo>
                <a:lnTo>
                  <a:pt x="177658" y="118005"/>
                </a:lnTo>
                <a:lnTo>
                  <a:pt x="167872" y="119009"/>
                </a:lnTo>
                <a:lnTo>
                  <a:pt x="164826" y="120202"/>
                </a:lnTo>
                <a:lnTo>
                  <a:pt x="163261" y="123842"/>
                </a:lnTo>
                <a:lnTo>
                  <a:pt x="162685" y="132285"/>
                </a:lnTo>
                <a:lnTo>
                  <a:pt x="162665" y="157737"/>
                </a:lnTo>
                <a:lnTo>
                  <a:pt x="163104" y="177008"/>
                </a:lnTo>
                <a:lnTo>
                  <a:pt x="157625" y="178765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67056" y="178638"/>
            <a:ext cx="133985" cy="18034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12" y="179769"/>
                </a:moveTo>
                <a:lnTo>
                  <a:pt x="0" y="179769"/>
                </a:lnTo>
                <a:lnTo>
                  <a:pt x="0" y="173744"/>
                </a:lnTo>
                <a:lnTo>
                  <a:pt x="10037" y="172990"/>
                </a:lnTo>
                <a:lnTo>
                  <a:pt x="16130" y="171656"/>
                </a:lnTo>
                <a:lnTo>
                  <a:pt x="19258" y="167216"/>
                </a:lnTo>
                <a:lnTo>
                  <a:pt x="20411" y="156749"/>
                </a:lnTo>
                <a:lnTo>
                  <a:pt x="20499" y="33365"/>
                </a:lnTo>
                <a:lnTo>
                  <a:pt x="20411" y="23020"/>
                </a:lnTo>
                <a:lnTo>
                  <a:pt x="19258" y="12553"/>
                </a:lnTo>
                <a:lnTo>
                  <a:pt x="16130" y="8112"/>
                </a:lnTo>
                <a:lnTo>
                  <a:pt x="10037" y="6779"/>
                </a:lnTo>
                <a:lnTo>
                  <a:pt x="0" y="6025"/>
                </a:lnTo>
                <a:lnTo>
                  <a:pt x="0" y="0"/>
                </a:lnTo>
                <a:lnTo>
                  <a:pt x="117435" y="0"/>
                </a:lnTo>
                <a:lnTo>
                  <a:pt x="118152" y="7783"/>
                </a:lnTo>
                <a:lnTo>
                  <a:pt x="45920" y="7783"/>
                </a:lnTo>
                <a:lnTo>
                  <a:pt x="45920" y="82603"/>
                </a:lnTo>
                <a:lnTo>
                  <a:pt x="106143" y="82603"/>
                </a:lnTo>
                <a:lnTo>
                  <a:pt x="106143" y="90135"/>
                </a:lnTo>
                <a:lnTo>
                  <a:pt x="45920" y="90135"/>
                </a:lnTo>
                <a:lnTo>
                  <a:pt x="45920" y="168471"/>
                </a:lnTo>
                <a:lnTo>
                  <a:pt x="53295" y="169868"/>
                </a:lnTo>
                <a:lnTo>
                  <a:pt x="60693" y="170982"/>
                </a:lnTo>
                <a:lnTo>
                  <a:pt x="68045" y="171719"/>
                </a:lnTo>
                <a:lnTo>
                  <a:pt x="75279" y="171986"/>
                </a:lnTo>
                <a:lnTo>
                  <a:pt x="126519" y="171986"/>
                </a:lnTo>
                <a:lnTo>
                  <a:pt x="124712" y="179769"/>
                </a:lnTo>
                <a:close/>
              </a:path>
              <a:path w="133984" h="180340">
                <a:moveTo>
                  <a:pt x="113169" y="40925"/>
                </a:moveTo>
                <a:lnTo>
                  <a:pt x="109115" y="23459"/>
                </a:lnTo>
                <a:lnTo>
                  <a:pt x="102944" y="13432"/>
                </a:lnTo>
                <a:lnTo>
                  <a:pt x="90656" y="8866"/>
                </a:lnTo>
                <a:lnTo>
                  <a:pt x="68253" y="7783"/>
                </a:lnTo>
                <a:lnTo>
                  <a:pt x="118152" y="7783"/>
                </a:lnTo>
                <a:lnTo>
                  <a:pt x="118236" y="8866"/>
                </a:lnTo>
                <a:lnTo>
                  <a:pt x="118941" y="21247"/>
                </a:lnTo>
                <a:lnTo>
                  <a:pt x="119482" y="33365"/>
                </a:lnTo>
                <a:lnTo>
                  <a:pt x="119693" y="39669"/>
                </a:lnTo>
                <a:lnTo>
                  <a:pt x="113169" y="40925"/>
                </a:lnTo>
                <a:close/>
              </a:path>
              <a:path w="133984" h="180340">
                <a:moveTo>
                  <a:pt x="106143" y="82603"/>
                </a:moveTo>
                <a:lnTo>
                  <a:pt x="70009" y="82603"/>
                </a:lnTo>
                <a:lnTo>
                  <a:pt x="83003" y="82387"/>
                </a:lnTo>
                <a:lnTo>
                  <a:pt x="91150" y="81065"/>
                </a:lnTo>
                <a:lnTo>
                  <a:pt x="95628" y="77625"/>
                </a:lnTo>
                <a:lnTo>
                  <a:pt x="97611" y="71054"/>
                </a:lnTo>
                <a:lnTo>
                  <a:pt x="99117" y="61764"/>
                </a:lnTo>
                <a:lnTo>
                  <a:pt x="106143" y="61764"/>
                </a:lnTo>
                <a:lnTo>
                  <a:pt x="106143" y="82603"/>
                </a:lnTo>
                <a:close/>
              </a:path>
              <a:path w="133984" h="180340">
                <a:moveTo>
                  <a:pt x="106143" y="110724"/>
                </a:moveTo>
                <a:lnTo>
                  <a:pt x="99117" y="110724"/>
                </a:lnTo>
                <a:lnTo>
                  <a:pt x="97611" y="101685"/>
                </a:lnTo>
                <a:lnTo>
                  <a:pt x="95628" y="95114"/>
                </a:lnTo>
                <a:lnTo>
                  <a:pt x="91150" y="91673"/>
                </a:lnTo>
                <a:lnTo>
                  <a:pt x="83003" y="90351"/>
                </a:lnTo>
                <a:lnTo>
                  <a:pt x="70009" y="90135"/>
                </a:lnTo>
                <a:lnTo>
                  <a:pt x="106143" y="90135"/>
                </a:lnTo>
                <a:lnTo>
                  <a:pt x="106143" y="110724"/>
                </a:lnTo>
                <a:close/>
              </a:path>
              <a:path w="133984" h="180340">
                <a:moveTo>
                  <a:pt x="126519" y="171986"/>
                </a:moveTo>
                <a:lnTo>
                  <a:pt x="75279" y="171986"/>
                </a:lnTo>
                <a:lnTo>
                  <a:pt x="100893" y="169087"/>
                </a:lnTo>
                <a:lnTo>
                  <a:pt x="115333" y="161033"/>
                </a:lnTo>
                <a:lnTo>
                  <a:pt x="122669" y="148789"/>
                </a:lnTo>
                <a:lnTo>
                  <a:pt x="126970" y="133320"/>
                </a:lnTo>
                <a:lnTo>
                  <a:pt x="133745" y="134576"/>
                </a:lnTo>
                <a:lnTo>
                  <a:pt x="131769" y="146651"/>
                </a:lnTo>
                <a:lnTo>
                  <a:pt x="129605" y="157926"/>
                </a:lnTo>
                <a:lnTo>
                  <a:pt x="127192" y="169087"/>
                </a:lnTo>
                <a:lnTo>
                  <a:pt x="126519" y="171986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22131" y="174621"/>
            <a:ext cx="277779" cy="1878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4088" y="139470"/>
            <a:ext cx="277495" cy="313690"/>
          </a:xfrm>
          <a:custGeom>
            <a:avLst/>
            <a:gdLst/>
            <a:ahLst/>
            <a:cxnLst/>
            <a:rect l="l" t="t" r="r" b="b"/>
            <a:pathLst>
              <a:path w="277495" h="313690">
                <a:moveTo>
                  <a:pt x="77286" y="218686"/>
                </a:moveTo>
                <a:lnTo>
                  <a:pt x="0" y="218686"/>
                </a:lnTo>
                <a:lnTo>
                  <a:pt x="0" y="213664"/>
                </a:lnTo>
                <a:lnTo>
                  <a:pt x="11291" y="212660"/>
                </a:lnTo>
                <a:lnTo>
                  <a:pt x="17816" y="212158"/>
                </a:lnTo>
                <a:lnTo>
                  <a:pt x="21830" y="211154"/>
                </a:lnTo>
                <a:lnTo>
                  <a:pt x="23587" y="204877"/>
                </a:lnTo>
                <a:lnTo>
                  <a:pt x="24814" y="196846"/>
                </a:lnTo>
                <a:lnTo>
                  <a:pt x="25312" y="186403"/>
                </a:lnTo>
                <a:lnTo>
                  <a:pt x="25312" y="32545"/>
                </a:lnTo>
                <a:lnTo>
                  <a:pt x="24910" y="24103"/>
                </a:lnTo>
                <a:lnTo>
                  <a:pt x="0" y="5272"/>
                </a:lnTo>
                <a:lnTo>
                  <a:pt x="0" y="0"/>
                </a:lnTo>
                <a:lnTo>
                  <a:pt x="89179" y="0"/>
                </a:lnTo>
                <a:lnTo>
                  <a:pt x="124336" y="4864"/>
                </a:lnTo>
                <a:lnTo>
                  <a:pt x="130826" y="9038"/>
                </a:lnTo>
                <a:lnTo>
                  <a:pt x="66998" y="9038"/>
                </a:lnTo>
                <a:lnTo>
                  <a:pt x="59721" y="10294"/>
                </a:lnTo>
                <a:lnTo>
                  <a:pt x="52444" y="11800"/>
                </a:lnTo>
                <a:lnTo>
                  <a:pt x="52444" y="115243"/>
                </a:lnTo>
                <a:lnTo>
                  <a:pt x="58772" y="115416"/>
                </a:lnTo>
                <a:lnTo>
                  <a:pt x="122009" y="115416"/>
                </a:lnTo>
                <a:lnTo>
                  <a:pt x="124279" y="122273"/>
                </a:lnTo>
                <a:lnTo>
                  <a:pt x="68253" y="122273"/>
                </a:lnTo>
                <a:lnTo>
                  <a:pt x="57964" y="122524"/>
                </a:lnTo>
                <a:lnTo>
                  <a:pt x="52444" y="122524"/>
                </a:lnTo>
                <a:lnTo>
                  <a:pt x="52476" y="186403"/>
                </a:lnTo>
                <a:lnTo>
                  <a:pt x="66245" y="212660"/>
                </a:lnTo>
                <a:lnTo>
                  <a:pt x="77286" y="213664"/>
                </a:lnTo>
                <a:lnTo>
                  <a:pt x="77286" y="218686"/>
                </a:lnTo>
                <a:close/>
              </a:path>
              <a:path w="277495" h="313690">
                <a:moveTo>
                  <a:pt x="122009" y="115416"/>
                </a:moveTo>
                <a:lnTo>
                  <a:pt x="58772" y="115416"/>
                </a:lnTo>
                <a:lnTo>
                  <a:pt x="65241" y="115306"/>
                </a:lnTo>
                <a:lnTo>
                  <a:pt x="71711" y="115102"/>
                </a:lnTo>
                <a:lnTo>
                  <a:pt x="116149" y="102313"/>
                </a:lnTo>
                <a:lnTo>
                  <a:pt x="129981" y="65530"/>
                </a:lnTo>
                <a:lnTo>
                  <a:pt x="126288" y="41874"/>
                </a:lnTo>
                <a:lnTo>
                  <a:pt x="115490" y="24103"/>
                </a:lnTo>
                <a:lnTo>
                  <a:pt x="98011" y="12922"/>
                </a:lnTo>
                <a:lnTo>
                  <a:pt x="74275" y="9038"/>
                </a:lnTo>
                <a:lnTo>
                  <a:pt x="130826" y="9038"/>
                </a:lnTo>
                <a:lnTo>
                  <a:pt x="150864" y="21925"/>
                </a:lnTo>
                <a:lnTo>
                  <a:pt x="161348" y="58500"/>
                </a:lnTo>
                <a:lnTo>
                  <a:pt x="158223" y="76613"/>
                </a:lnTo>
                <a:lnTo>
                  <a:pt x="149711" y="91548"/>
                </a:lnTo>
                <a:lnTo>
                  <a:pt x="137106" y="103517"/>
                </a:lnTo>
                <a:lnTo>
                  <a:pt x="121701" y="112732"/>
                </a:lnTo>
                <a:lnTo>
                  <a:pt x="121701" y="113988"/>
                </a:lnTo>
                <a:lnTo>
                  <a:pt x="121902" y="114992"/>
                </a:lnTo>
                <a:lnTo>
                  <a:pt x="122009" y="115416"/>
                </a:lnTo>
                <a:close/>
              </a:path>
              <a:path w="277495" h="313690">
                <a:moveTo>
                  <a:pt x="77788" y="122524"/>
                </a:moveTo>
                <a:lnTo>
                  <a:pt x="71766" y="122524"/>
                </a:lnTo>
                <a:lnTo>
                  <a:pt x="68253" y="122273"/>
                </a:lnTo>
                <a:lnTo>
                  <a:pt x="85065" y="122273"/>
                </a:lnTo>
                <a:lnTo>
                  <a:pt x="77788" y="122524"/>
                </a:lnTo>
                <a:close/>
              </a:path>
              <a:path w="277495" h="313690">
                <a:moveTo>
                  <a:pt x="270001" y="313341"/>
                </a:moveTo>
                <a:lnTo>
                  <a:pt x="229021" y="304052"/>
                </a:lnTo>
                <a:lnTo>
                  <a:pt x="191710" y="277626"/>
                </a:lnTo>
                <a:lnTo>
                  <a:pt x="159481" y="241314"/>
                </a:lnTo>
                <a:lnTo>
                  <a:pt x="133745" y="202366"/>
                </a:lnTo>
                <a:lnTo>
                  <a:pt x="107809" y="152971"/>
                </a:lnTo>
                <a:lnTo>
                  <a:pt x="97361" y="131061"/>
                </a:lnTo>
                <a:lnTo>
                  <a:pt x="94098" y="127546"/>
                </a:lnTo>
                <a:lnTo>
                  <a:pt x="90585" y="125286"/>
                </a:lnTo>
                <a:lnTo>
                  <a:pt x="85065" y="122273"/>
                </a:lnTo>
                <a:lnTo>
                  <a:pt x="124279" y="122273"/>
                </a:lnTo>
                <a:lnTo>
                  <a:pt x="149158" y="176431"/>
                </a:lnTo>
                <a:lnTo>
                  <a:pt x="179317" y="227407"/>
                </a:lnTo>
                <a:lnTo>
                  <a:pt x="208178" y="265292"/>
                </a:lnTo>
                <a:lnTo>
                  <a:pt x="240661" y="295503"/>
                </a:lnTo>
                <a:lnTo>
                  <a:pt x="272510" y="306813"/>
                </a:lnTo>
                <a:lnTo>
                  <a:pt x="277027" y="306813"/>
                </a:lnTo>
                <a:lnTo>
                  <a:pt x="277027" y="313090"/>
                </a:lnTo>
                <a:lnTo>
                  <a:pt x="270001" y="313341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35940" y="761656"/>
            <a:ext cx="4745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Dynamic </a:t>
            </a:r>
            <a:r>
              <a:rPr spc="-5" dirty="0"/>
              <a:t>Memory</a:t>
            </a:r>
            <a:r>
              <a:rPr spc="-60" dirty="0"/>
              <a:t> </a:t>
            </a:r>
            <a:r>
              <a:rPr spc="-5" dirty="0"/>
              <a:t>Allocation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35940" y="1479862"/>
            <a:ext cx="7846060" cy="2605842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756285" marR="0" lvl="1" indent="-286385" algn="l" defTabSz="9144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756285" algn="l"/>
                <a:tab pos="756920" algn="l"/>
              </a:tabLst>
              <a:defRPr/>
            </a:pP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Allocating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memory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inside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0" sz="18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heap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56285" marR="0" lvl="1" indent="-286385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756285" algn="l"/>
                <a:tab pos="756920" algn="l"/>
              </a:tabLst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Malloc(), realloc(),</a:t>
            </a:r>
            <a:r>
              <a:rPr kumimoji="0" sz="18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free()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56285" marR="0" lvl="1" indent="-286385" algn="l" defTabSz="914400" rtl="0" eaLnBrk="1" fontAlgn="auto" latinLnBrk="0" hangingPunct="1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756285" algn="l"/>
                <a:tab pos="756920" algn="l"/>
              </a:tabLst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These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functions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are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containted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&lt;stdlib.h&gt;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header</a:t>
            </a:r>
            <a:r>
              <a:rPr kumimoji="0" sz="1800" b="0" i="0" u="none" strike="noStrike" kern="1200" cap="none" spc="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file</a:t>
            </a:r>
            <a:endParaRPr kumimoji="0" lang="en-US" sz="18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56285" marR="0" lvl="1" indent="-286385" algn="l" defTabSz="914400" rtl="0" eaLnBrk="1" fontAlgn="auto" latinLnBrk="0" hangingPunct="1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756285" algn="l"/>
                <a:tab pos="75692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provide access to locations,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malloc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() returns the address  of the first location that is reserved</a:t>
            </a:r>
          </a:p>
          <a:p>
            <a:pPr marL="756285" marR="0" lvl="1" indent="-286385" algn="l" defTabSz="914400" rtl="0" eaLnBrk="1" fontAlgn="auto" latinLnBrk="0" hangingPunct="1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756285" algn="l"/>
                <a:tab pos="75692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Address must be assigned to a pointer</a:t>
            </a:r>
          </a:p>
          <a:p>
            <a:pPr marL="756285" marR="0" lvl="1" indent="-286385" algn="l" defTabSz="914400" rtl="0" eaLnBrk="1" fontAlgn="auto" latinLnBrk="0" hangingPunct="1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756285" algn="l"/>
                <a:tab pos="75692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Especially useful for creating arrays</a:t>
            </a:r>
          </a:p>
          <a:p>
            <a:pPr marL="756285" marR="0" lvl="1" indent="-286385" algn="l" defTabSz="914400" rtl="0" eaLnBrk="1" fontAlgn="auto" latinLnBrk="0" hangingPunct="1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756285" algn="l"/>
                <a:tab pos="756920" algn="l"/>
              </a:tabLst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 marR="0" lvl="0" indent="0" algn="l" defTabSz="9144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1200" b="0" i="0" u="none" strike="noStrike" kern="1200" cap="none" spc="-5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5400" marR="0" lvl="0" indent="0" algn="l" defTabSz="914400" rtl="0" eaLnBrk="1" fontAlgn="auto" latinLnBrk="0" hangingPunct="1">
                <a:lnSpc>
                  <a:spcPts val="14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-5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7381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78919" y="153860"/>
            <a:ext cx="2764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211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Computer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Architecture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4923"/>
            <a:ext cx="9144000" cy="94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9308"/>
            <a:ext cx="9144000" cy="635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2776" y="77706"/>
            <a:ext cx="339258" cy="429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8522" y="178638"/>
            <a:ext cx="189865" cy="18415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01" y="183787"/>
                </a:moveTo>
                <a:lnTo>
                  <a:pt x="48061" y="178145"/>
                </a:lnTo>
                <a:lnTo>
                  <a:pt x="29735" y="162947"/>
                </a:lnTo>
                <a:lnTo>
                  <a:pt x="21948" y="140782"/>
                </a:lnTo>
                <a:lnTo>
                  <a:pt x="20325" y="114239"/>
                </a:lnTo>
                <a:lnTo>
                  <a:pt x="20325" y="42431"/>
                </a:lnTo>
                <a:lnTo>
                  <a:pt x="20160" y="23020"/>
                </a:lnTo>
                <a:lnTo>
                  <a:pt x="19007" y="12553"/>
                </a:lnTo>
                <a:lnTo>
                  <a:pt x="15879" y="8112"/>
                </a:lnTo>
                <a:lnTo>
                  <a:pt x="9786" y="6779"/>
                </a:lnTo>
                <a:lnTo>
                  <a:pt x="0" y="6025"/>
                </a:lnTo>
                <a:lnTo>
                  <a:pt x="0" y="0"/>
                </a:lnTo>
                <a:lnTo>
                  <a:pt x="66245" y="0"/>
                </a:lnTo>
                <a:lnTo>
                  <a:pt x="66245" y="6025"/>
                </a:lnTo>
                <a:lnTo>
                  <a:pt x="56459" y="6779"/>
                </a:lnTo>
                <a:lnTo>
                  <a:pt x="50221" y="8112"/>
                </a:lnTo>
                <a:lnTo>
                  <a:pt x="47018" y="12553"/>
                </a:lnTo>
                <a:lnTo>
                  <a:pt x="45837" y="23020"/>
                </a:lnTo>
                <a:lnTo>
                  <a:pt x="45669" y="42431"/>
                </a:lnTo>
                <a:lnTo>
                  <a:pt x="45669" y="109970"/>
                </a:lnTo>
                <a:lnTo>
                  <a:pt x="47347" y="136510"/>
                </a:lnTo>
                <a:lnTo>
                  <a:pt x="54200" y="156953"/>
                </a:lnTo>
                <a:lnTo>
                  <a:pt x="68958" y="170099"/>
                </a:lnTo>
                <a:lnTo>
                  <a:pt x="94349" y="174748"/>
                </a:lnTo>
                <a:lnTo>
                  <a:pt x="125816" y="174748"/>
                </a:lnTo>
                <a:lnTo>
                  <a:pt x="124712" y="175250"/>
                </a:lnTo>
                <a:lnTo>
                  <a:pt x="105782" y="181119"/>
                </a:lnTo>
                <a:lnTo>
                  <a:pt x="81301" y="183787"/>
                </a:lnTo>
                <a:close/>
              </a:path>
              <a:path w="189865" h="184150">
                <a:moveTo>
                  <a:pt x="125816" y="174748"/>
                </a:moveTo>
                <a:lnTo>
                  <a:pt x="94349" y="174748"/>
                </a:lnTo>
                <a:lnTo>
                  <a:pt x="113436" y="172041"/>
                </a:lnTo>
                <a:lnTo>
                  <a:pt x="128099" y="165709"/>
                </a:lnTo>
                <a:lnTo>
                  <a:pt x="138246" y="158436"/>
                </a:lnTo>
                <a:lnTo>
                  <a:pt x="143783" y="152904"/>
                </a:lnTo>
                <a:lnTo>
                  <a:pt x="143783" y="42431"/>
                </a:lnTo>
                <a:lnTo>
                  <a:pt x="123206" y="6025"/>
                </a:lnTo>
                <a:lnTo>
                  <a:pt x="123206" y="0"/>
                </a:lnTo>
                <a:lnTo>
                  <a:pt x="189452" y="0"/>
                </a:lnTo>
                <a:lnTo>
                  <a:pt x="189452" y="6025"/>
                </a:lnTo>
                <a:lnTo>
                  <a:pt x="179666" y="6779"/>
                </a:lnTo>
                <a:lnTo>
                  <a:pt x="173428" y="8112"/>
                </a:lnTo>
                <a:lnTo>
                  <a:pt x="170224" y="12553"/>
                </a:lnTo>
                <a:lnTo>
                  <a:pt x="169044" y="23020"/>
                </a:lnTo>
                <a:lnTo>
                  <a:pt x="168876" y="42431"/>
                </a:lnTo>
                <a:lnTo>
                  <a:pt x="168876" y="166713"/>
                </a:lnTo>
                <a:lnTo>
                  <a:pt x="144034" y="166713"/>
                </a:lnTo>
                <a:lnTo>
                  <a:pt x="137619" y="169381"/>
                </a:lnTo>
                <a:lnTo>
                  <a:pt x="125816" y="174748"/>
                </a:lnTo>
                <a:close/>
              </a:path>
              <a:path w="189865" h="184150">
                <a:moveTo>
                  <a:pt x="160846" y="182029"/>
                </a:moveTo>
                <a:lnTo>
                  <a:pt x="154071" y="174246"/>
                </a:lnTo>
                <a:lnTo>
                  <a:pt x="150307" y="170480"/>
                </a:lnTo>
                <a:lnTo>
                  <a:pt x="148048" y="166713"/>
                </a:lnTo>
                <a:lnTo>
                  <a:pt x="168876" y="166713"/>
                </a:lnTo>
                <a:lnTo>
                  <a:pt x="168876" y="179769"/>
                </a:lnTo>
                <a:lnTo>
                  <a:pt x="160846" y="182029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1738" y="178638"/>
            <a:ext cx="156845" cy="18034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4" y="43436"/>
                </a:moveTo>
                <a:lnTo>
                  <a:pt x="0" y="43436"/>
                </a:lnTo>
                <a:lnTo>
                  <a:pt x="211" y="36966"/>
                </a:lnTo>
                <a:lnTo>
                  <a:pt x="752" y="23506"/>
                </a:lnTo>
                <a:lnTo>
                  <a:pt x="1482" y="9152"/>
                </a:lnTo>
                <a:lnTo>
                  <a:pt x="2258" y="0"/>
                </a:lnTo>
                <a:lnTo>
                  <a:pt x="153820" y="0"/>
                </a:lnTo>
                <a:lnTo>
                  <a:pt x="154603" y="7783"/>
                </a:lnTo>
                <a:lnTo>
                  <a:pt x="51440" y="7783"/>
                </a:lnTo>
                <a:lnTo>
                  <a:pt x="29037" y="8905"/>
                </a:lnTo>
                <a:lnTo>
                  <a:pt x="16749" y="13746"/>
                </a:lnTo>
                <a:lnTo>
                  <a:pt x="10578" y="24519"/>
                </a:lnTo>
                <a:lnTo>
                  <a:pt x="6524" y="43436"/>
                </a:lnTo>
                <a:close/>
              </a:path>
              <a:path w="156844" h="180340">
                <a:moveTo>
                  <a:pt x="115678" y="179769"/>
                </a:moveTo>
                <a:lnTo>
                  <a:pt x="40399" y="179769"/>
                </a:lnTo>
                <a:lnTo>
                  <a:pt x="40399" y="173744"/>
                </a:lnTo>
                <a:lnTo>
                  <a:pt x="50437" y="172990"/>
                </a:lnTo>
                <a:lnTo>
                  <a:pt x="59141" y="171656"/>
                </a:lnTo>
                <a:lnTo>
                  <a:pt x="63610" y="167216"/>
                </a:lnTo>
                <a:lnTo>
                  <a:pt x="65257" y="156749"/>
                </a:lnTo>
                <a:lnTo>
                  <a:pt x="65492" y="137338"/>
                </a:lnTo>
                <a:lnTo>
                  <a:pt x="65492" y="7783"/>
                </a:lnTo>
                <a:lnTo>
                  <a:pt x="90836" y="7783"/>
                </a:lnTo>
                <a:lnTo>
                  <a:pt x="90836" y="137338"/>
                </a:lnTo>
                <a:lnTo>
                  <a:pt x="91072" y="156749"/>
                </a:lnTo>
                <a:lnTo>
                  <a:pt x="92718" y="167216"/>
                </a:lnTo>
                <a:lnTo>
                  <a:pt x="97188" y="171656"/>
                </a:lnTo>
                <a:lnTo>
                  <a:pt x="105892" y="172990"/>
                </a:lnTo>
                <a:lnTo>
                  <a:pt x="115678" y="173744"/>
                </a:lnTo>
                <a:lnTo>
                  <a:pt x="115678" y="179769"/>
                </a:lnTo>
                <a:close/>
              </a:path>
              <a:path w="156844" h="180340">
                <a:moveTo>
                  <a:pt x="156329" y="43436"/>
                </a:moveTo>
                <a:lnTo>
                  <a:pt x="149805" y="43436"/>
                </a:lnTo>
                <a:lnTo>
                  <a:pt x="145645" y="24519"/>
                </a:lnTo>
                <a:lnTo>
                  <a:pt x="139485" y="13746"/>
                </a:lnTo>
                <a:lnTo>
                  <a:pt x="127257" y="8905"/>
                </a:lnTo>
                <a:lnTo>
                  <a:pt x="104888" y="7783"/>
                </a:lnTo>
                <a:lnTo>
                  <a:pt x="154603" y="7783"/>
                </a:lnTo>
                <a:lnTo>
                  <a:pt x="154741" y="9152"/>
                </a:lnTo>
                <a:lnTo>
                  <a:pt x="155545" y="23506"/>
                </a:lnTo>
                <a:lnTo>
                  <a:pt x="156114" y="36966"/>
                </a:lnTo>
                <a:lnTo>
                  <a:pt x="156329" y="43436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72836" y="174621"/>
            <a:ext cx="177800" cy="187960"/>
          </a:xfrm>
          <a:custGeom>
            <a:avLst/>
            <a:gdLst/>
            <a:ahLst/>
            <a:cxnLst/>
            <a:rect l="l" t="t" r="r" b="b"/>
            <a:pathLst>
              <a:path w="177800" h="187960">
                <a:moveTo>
                  <a:pt x="103634" y="187804"/>
                </a:moveTo>
                <a:lnTo>
                  <a:pt x="64363" y="182955"/>
                </a:lnTo>
                <a:lnTo>
                  <a:pt x="31303" y="167090"/>
                </a:lnTo>
                <a:lnTo>
                  <a:pt x="8500" y="138232"/>
                </a:lnTo>
                <a:lnTo>
                  <a:pt x="0" y="94404"/>
                </a:lnTo>
                <a:lnTo>
                  <a:pt x="9805" y="49042"/>
                </a:lnTo>
                <a:lnTo>
                  <a:pt x="34597" y="19991"/>
                </a:lnTo>
                <a:lnTo>
                  <a:pt x="67433" y="4546"/>
                </a:lnTo>
                <a:lnTo>
                  <a:pt x="101375" y="0"/>
                </a:lnTo>
                <a:lnTo>
                  <a:pt x="120803" y="1125"/>
                </a:lnTo>
                <a:lnTo>
                  <a:pt x="136913" y="3923"/>
                </a:lnTo>
                <a:lnTo>
                  <a:pt x="149119" y="7520"/>
                </a:lnTo>
                <a:lnTo>
                  <a:pt x="152439" y="9038"/>
                </a:lnTo>
                <a:lnTo>
                  <a:pt x="101124" y="9038"/>
                </a:lnTo>
                <a:lnTo>
                  <a:pt x="70950" y="14425"/>
                </a:lnTo>
                <a:lnTo>
                  <a:pt x="48115" y="30097"/>
                </a:lnTo>
                <a:lnTo>
                  <a:pt x="33656" y="55326"/>
                </a:lnTo>
                <a:lnTo>
                  <a:pt x="28606" y="89382"/>
                </a:lnTo>
                <a:lnTo>
                  <a:pt x="33126" y="122838"/>
                </a:lnTo>
                <a:lnTo>
                  <a:pt x="47080" y="151398"/>
                </a:lnTo>
                <a:lnTo>
                  <a:pt x="71056" y="171296"/>
                </a:lnTo>
                <a:lnTo>
                  <a:pt x="105641" y="178765"/>
                </a:lnTo>
                <a:lnTo>
                  <a:pt x="157625" y="178765"/>
                </a:lnTo>
                <a:lnTo>
                  <a:pt x="153883" y="179965"/>
                </a:lnTo>
                <a:lnTo>
                  <a:pt x="140709" y="183535"/>
                </a:lnTo>
                <a:lnTo>
                  <a:pt x="123865" y="186541"/>
                </a:lnTo>
                <a:lnTo>
                  <a:pt x="103634" y="187804"/>
                </a:lnTo>
                <a:close/>
              </a:path>
              <a:path w="177800" h="187960">
                <a:moveTo>
                  <a:pt x="154071" y="52976"/>
                </a:moveTo>
                <a:lnTo>
                  <a:pt x="151197" y="41556"/>
                </a:lnTo>
                <a:lnTo>
                  <a:pt x="144065" y="26959"/>
                </a:lnTo>
                <a:lnTo>
                  <a:pt x="128699" y="14385"/>
                </a:lnTo>
                <a:lnTo>
                  <a:pt x="101124" y="9038"/>
                </a:lnTo>
                <a:lnTo>
                  <a:pt x="152439" y="9038"/>
                </a:lnTo>
                <a:lnTo>
                  <a:pt x="161348" y="51470"/>
                </a:lnTo>
                <a:lnTo>
                  <a:pt x="154071" y="52976"/>
                </a:lnTo>
                <a:close/>
              </a:path>
              <a:path w="177800" h="187960">
                <a:moveTo>
                  <a:pt x="157625" y="178765"/>
                </a:moveTo>
                <a:lnTo>
                  <a:pt x="105641" y="178765"/>
                </a:lnTo>
                <a:lnTo>
                  <a:pt x="113369" y="178569"/>
                </a:lnTo>
                <a:lnTo>
                  <a:pt x="121544" y="177949"/>
                </a:lnTo>
                <a:lnTo>
                  <a:pt x="129672" y="176858"/>
                </a:lnTo>
                <a:lnTo>
                  <a:pt x="137258" y="175250"/>
                </a:lnTo>
                <a:lnTo>
                  <a:pt x="137156" y="147883"/>
                </a:lnTo>
                <a:lnTo>
                  <a:pt x="108401" y="118005"/>
                </a:lnTo>
                <a:lnTo>
                  <a:pt x="108401" y="112230"/>
                </a:lnTo>
                <a:lnTo>
                  <a:pt x="177658" y="112230"/>
                </a:lnTo>
                <a:lnTo>
                  <a:pt x="177658" y="118005"/>
                </a:lnTo>
                <a:lnTo>
                  <a:pt x="167872" y="119009"/>
                </a:lnTo>
                <a:lnTo>
                  <a:pt x="164826" y="120202"/>
                </a:lnTo>
                <a:lnTo>
                  <a:pt x="163261" y="123842"/>
                </a:lnTo>
                <a:lnTo>
                  <a:pt x="162685" y="132285"/>
                </a:lnTo>
                <a:lnTo>
                  <a:pt x="162665" y="157737"/>
                </a:lnTo>
                <a:lnTo>
                  <a:pt x="163104" y="177008"/>
                </a:lnTo>
                <a:lnTo>
                  <a:pt x="157625" y="178765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67056" y="178638"/>
            <a:ext cx="133985" cy="18034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12" y="179769"/>
                </a:moveTo>
                <a:lnTo>
                  <a:pt x="0" y="179769"/>
                </a:lnTo>
                <a:lnTo>
                  <a:pt x="0" y="173744"/>
                </a:lnTo>
                <a:lnTo>
                  <a:pt x="10037" y="172990"/>
                </a:lnTo>
                <a:lnTo>
                  <a:pt x="16130" y="171656"/>
                </a:lnTo>
                <a:lnTo>
                  <a:pt x="19258" y="167216"/>
                </a:lnTo>
                <a:lnTo>
                  <a:pt x="20411" y="156749"/>
                </a:lnTo>
                <a:lnTo>
                  <a:pt x="20499" y="33365"/>
                </a:lnTo>
                <a:lnTo>
                  <a:pt x="20411" y="23020"/>
                </a:lnTo>
                <a:lnTo>
                  <a:pt x="19258" y="12553"/>
                </a:lnTo>
                <a:lnTo>
                  <a:pt x="16130" y="8112"/>
                </a:lnTo>
                <a:lnTo>
                  <a:pt x="10037" y="6779"/>
                </a:lnTo>
                <a:lnTo>
                  <a:pt x="0" y="6025"/>
                </a:lnTo>
                <a:lnTo>
                  <a:pt x="0" y="0"/>
                </a:lnTo>
                <a:lnTo>
                  <a:pt x="117435" y="0"/>
                </a:lnTo>
                <a:lnTo>
                  <a:pt x="118152" y="7783"/>
                </a:lnTo>
                <a:lnTo>
                  <a:pt x="45920" y="7783"/>
                </a:lnTo>
                <a:lnTo>
                  <a:pt x="45920" y="82603"/>
                </a:lnTo>
                <a:lnTo>
                  <a:pt x="106143" y="82603"/>
                </a:lnTo>
                <a:lnTo>
                  <a:pt x="106143" y="90135"/>
                </a:lnTo>
                <a:lnTo>
                  <a:pt x="45920" y="90135"/>
                </a:lnTo>
                <a:lnTo>
                  <a:pt x="45920" y="168471"/>
                </a:lnTo>
                <a:lnTo>
                  <a:pt x="53295" y="169868"/>
                </a:lnTo>
                <a:lnTo>
                  <a:pt x="60693" y="170982"/>
                </a:lnTo>
                <a:lnTo>
                  <a:pt x="68045" y="171719"/>
                </a:lnTo>
                <a:lnTo>
                  <a:pt x="75279" y="171986"/>
                </a:lnTo>
                <a:lnTo>
                  <a:pt x="126519" y="171986"/>
                </a:lnTo>
                <a:lnTo>
                  <a:pt x="124712" y="179769"/>
                </a:lnTo>
                <a:close/>
              </a:path>
              <a:path w="133984" h="180340">
                <a:moveTo>
                  <a:pt x="113169" y="40925"/>
                </a:moveTo>
                <a:lnTo>
                  <a:pt x="109115" y="23459"/>
                </a:lnTo>
                <a:lnTo>
                  <a:pt x="102944" y="13432"/>
                </a:lnTo>
                <a:lnTo>
                  <a:pt x="90656" y="8866"/>
                </a:lnTo>
                <a:lnTo>
                  <a:pt x="68253" y="7783"/>
                </a:lnTo>
                <a:lnTo>
                  <a:pt x="118152" y="7783"/>
                </a:lnTo>
                <a:lnTo>
                  <a:pt x="118236" y="8866"/>
                </a:lnTo>
                <a:lnTo>
                  <a:pt x="118941" y="21247"/>
                </a:lnTo>
                <a:lnTo>
                  <a:pt x="119482" y="33365"/>
                </a:lnTo>
                <a:lnTo>
                  <a:pt x="119693" y="39669"/>
                </a:lnTo>
                <a:lnTo>
                  <a:pt x="113169" y="40925"/>
                </a:lnTo>
                <a:close/>
              </a:path>
              <a:path w="133984" h="180340">
                <a:moveTo>
                  <a:pt x="106143" y="82603"/>
                </a:moveTo>
                <a:lnTo>
                  <a:pt x="70009" y="82603"/>
                </a:lnTo>
                <a:lnTo>
                  <a:pt x="83003" y="82387"/>
                </a:lnTo>
                <a:lnTo>
                  <a:pt x="91150" y="81065"/>
                </a:lnTo>
                <a:lnTo>
                  <a:pt x="95628" y="77625"/>
                </a:lnTo>
                <a:lnTo>
                  <a:pt x="97611" y="71054"/>
                </a:lnTo>
                <a:lnTo>
                  <a:pt x="99117" y="61764"/>
                </a:lnTo>
                <a:lnTo>
                  <a:pt x="106143" y="61764"/>
                </a:lnTo>
                <a:lnTo>
                  <a:pt x="106143" y="82603"/>
                </a:lnTo>
                <a:close/>
              </a:path>
              <a:path w="133984" h="180340">
                <a:moveTo>
                  <a:pt x="106143" y="110724"/>
                </a:moveTo>
                <a:lnTo>
                  <a:pt x="99117" y="110724"/>
                </a:lnTo>
                <a:lnTo>
                  <a:pt x="97611" y="101685"/>
                </a:lnTo>
                <a:lnTo>
                  <a:pt x="95628" y="95114"/>
                </a:lnTo>
                <a:lnTo>
                  <a:pt x="91150" y="91673"/>
                </a:lnTo>
                <a:lnTo>
                  <a:pt x="83003" y="90351"/>
                </a:lnTo>
                <a:lnTo>
                  <a:pt x="70009" y="90135"/>
                </a:lnTo>
                <a:lnTo>
                  <a:pt x="106143" y="90135"/>
                </a:lnTo>
                <a:lnTo>
                  <a:pt x="106143" y="110724"/>
                </a:lnTo>
                <a:close/>
              </a:path>
              <a:path w="133984" h="180340">
                <a:moveTo>
                  <a:pt x="126519" y="171986"/>
                </a:moveTo>
                <a:lnTo>
                  <a:pt x="75279" y="171986"/>
                </a:lnTo>
                <a:lnTo>
                  <a:pt x="100893" y="169087"/>
                </a:lnTo>
                <a:lnTo>
                  <a:pt x="115333" y="161033"/>
                </a:lnTo>
                <a:lnTo>
                  <a:pt x="122669" y="148789"/>
                </a:lnTo>
                <a:lnTo>
                  <a:pt x="126970" y="133320"/>
                </a:lnTo>
                <a:lnTo>
                  <a:pt x="133745" y="134576"/>
                </a:lnTo>
                <a:lnTo>
                  <a:pt x="131769" y="146651"/>
                </a:lnTo>
                <a:lnTo>
                  <a:pt x="129605" y="157926"/>
                </a:lnTo>
                <a:lnTo>
                  <a:pt x="127192" y="169087"/>
                </a:lnTo>
                <a:lnTo>
                  <a:pt x="126519" y="171986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22131" y="174621"/>
            <a:ext cx="277779" cy="1878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4088" y="139470"/>
            <a:ext cx="277495" cy="313690"/>
          </a:xfrm>
          <a:custGeom>
            <a:avLst/>
            <a:gdLst/>
            <a:ahLst/>
            <a:cxnLst/>
            <a:rect l="l" t="t" r="r" b="b"/>
            <a:pathLst>
              <a:path w="277495" h="313690">
                <a:moveTo>
                  <a:pt x="77286" y="218686"/>
                </a:moveTo>
                <a:lnTo>
                  <a:pt x="0" y="218686"/>
                </a:lnTo>
                <a:lnTo>
                  <a:pt x="0" y="213664"/>
                </a:lnTo>
                <a:lnTo>
                  <a:pt x="11291" y="212660"/>
                </a:lnTo>
                <a:lnTo>
                  <a:pt x="17816" y="212158"/>
                </a:lnTo>
                <a:lnTo>
                  <a:pt x="21830" y="211154"/>
                </a:lnTo>
                <a:lnTo>
                  <a:pt x="23587" y="204877"/>
                </a:lnTo>
                <a:lnTo>
                  <a:pt x="24814" y="196846"/>
                </a:lnTo>
                <a:lnTo>
                  <a:pt x="25312" y="186403"/>
                </a:lnTo>
                <a:lnTo>
                  <a:pt x="25312" y="32545"/>
                </a:lnTo>
                <a:lnTo>
                  <a:pt x="24910" y="24103"/>
                </a:lnTo>
                <a:lnTo>
                  <a:pt x="0" y="5272"/>
                </a:lnTo>
                <a:lnTo>
                  <a:pt x="0" y="0"/>
                </a:lnTo>
                <a:lnTo>
                  <a:pt x="89179" y="0"/>
                </a:lnTo>
                <a:lnTo>
                  <a:pt x="124336" y="4864"/>
                </a:lnTo>
                <a:lnTo>
                  <a:pt x="130826" y="9038"/>
                </a:lnTo>
                <a:lnTo>
                  <a:pt x="66998" y="9038"/>
                </a:lnTo>
                <a:lnTo>
                  <a:pt x="59721" y="10294"/>
                </a:lnTo>
                <a:lnTo>
                  <a:pt x="52444" y="11800"/>
                </a:lnTo>
                <a:lnTo>
                  <a:pt x="52444" y="115243"/>
                </a:lnTo>
                <a:lnTo>
                  <a:pt x="58772" y="115416"/>
                </a:lnTo>
                <a:lnTo>
                  <a:pt x="122009" y="115416"/>
                </a:lnTo>
                <a:lnTo>
                  <a:pt x="124279" y="122273"/>
                </a:lnTo>
                <a:lnTo>
                  <a:pt x="68253" y="122273"/>
                </a:lnTo>
                <a:lnTo>
                  <a:pt x="57964" y="122524"/>
                </a:lnTo>
                <a:lnTo>
                  <a:pt x="52444" y="122524"/>
                </a:lnTo>
                <a:lnTo>
                  <a:pt x="52476" y="186403"/>
                </a:lnTo>
                <a:lnTo>
                  <a:pt x="66245" y="212660"/>
                </a:lnTo>
                <a:lnTo>
                  <a:pt x="77286" y="213664"/>
                </a:lnTo>
                <a:lnTo>
                  <a:pt x="77286" y="218686"/>
                </a:lnTo>
                <a:close/>
              </a:path>
              <a:path w="277495" h="313690">
                <a:moveTo>
                  <a:pt x="122009" y="115416"/>
                </a:moveTo>
                <a:lnTo>
                  <a:pt x="58772" y="115416"/>
                </a:lnTo>
                <a:lnTo>
                  <a:pt x="65241" y="115306"/>
                </a:lnTo>
                <a:lnTo>
                  <a:pt x="71711" y="115102"/>
                </a:lnTo>
                <a:lnTo>
                  <a:pt x="116149" y="102313"/>
                </a:lnTo>
                <a:lnTo>
                  <a:pt x="129981" y="65530"/>
                </a:lnTo>
                <a:lnTo>
                  <a:pt x="126288" y="41874"/>
                </a:lnTo>
                <a:lnTo>
                  <a:pt x="115490" y="24103"/>
                </a:lnTo>
                <a:lnTo>
                  <a:pt x="98011" y="12922"/>
                </a:lnTo>
                <a:lnTo>
                  <a:pt x="74275" y="9038"/>
                </a:lnTo>
                <a:lnTo>
                  <a:pt x="130826" y="9038"/>
                </a:lnTo>
                <a:lnTo>
                  <a:pt x="150864" y="21925"/>
                </a:lnTo>
                <a:lnTo>
                  <a:pt x="161348" y="58500"/>
                </a:lnTo>
                <a:lnTo>
                  <a:pt x="158223" y="76613"/>
                </a:lnTo>
                <a:lnTo>
                  <a:pt x="149711" y="91548"/>
                </a:lnTo>
                <a:lnTo>
                  <a:pt x="137106" y="103517"/>
                </a:lnTo>
                <a:lnTo>
                  <a:pt x="121701" y="112732"/>
                </a:lnTo>
                <a:lnTo>
                  <a:pt x="121701" y="113988"/>
                </a:lnTo>
                <a:lnTo>
                  <a:pt x="121902" y="114992"/>
                </a:lnTo>
                <a:lnTo>
                  <a:pt x="122009" y="115416"/>
                </a:lnTo>
                <a:close/>
              </a:path>
              <a:path w="277495" h="313690">
                <a:moveTo>
                  <a:pt x="77788" y="122524"/>
                </a:moveTo>
                <a:lnTo>
                  <a:pt x="71766" y="122524"/>
                </a:lnTo>
                <a:lnTo>
                  <a:pt x="68253" y="122273"/>
                </a:lnTo>
                <a:lnTo>
                  <a:pt x="85065" y="122273"/>
                </a:lnTo>
                <a:lnTo>
                  <a:pt x="77788" y="122524"/>
                </a:lnTo>
                <a:close/>
              </a:path>
              <a:path w="277495" h="313690">
                <a:moveTo>
                  <a:pt x="270001" y="313341"/>
                </a:moveTo>
                <a:lnTo>
                  <a:pt x="229021" y="304052"/>
                </a:lnTo>
                <a:lnTo>
                  <a:pt x="191710" y="277626"/>
                </a:lnTo>
                <a:lnTo>
                  <a:pt x="159481" y="241314"/>
                </a:lnTo>
                <a:lnTo>
                  <a:pt x="133745" y="202366"/>
                </a:lnTo>
                <a:lnTo>
                  <a:pt x="107809" y="152971"/>
                </a:lnTo>
                <a:lnTo>
                  <a:pt x="97361" y="131061"/>
                </a:lnTo>
                <a:lnTo>
                  <a:pt x="94098" y="127546"/>
                </a:lnTo>
                <a:lnTo>
                  <a:pt x="90585" y="125286"/>
                </a:lnTo>
                <a:lnTo>
                  <a:pt x="85065" y="122273"/>
                </a:lnTo>
                <a:lnTo>
                  <a:pt x="124279" y="122273"/>
                </a:lnTo>
                <a:lnTo>
                  <a:pt x="149158" y="176431"/>
                </a:lnTo>
                <a:lnTo>
                  <a:pt x="179317" y="227407"/>
                </a:lnTo>
                <a:lnTo>
                  <a:pt x="208178" y="265292"/>
                </a:lnTo>
                <a:lnTo>
                  <a:pt x="240661" y="295503"/>
                </a:lnTo>
                <a:lnTo>
                  <a:pt x="272510" y="306813"/>
                </a:lnTo>
                <a:lnTo>
                  <a:pt x="277027" y="306813"/>
                </a:lnTo>
                <a:lnTo>
                  <a:pt x="277027" y="313090"/>
                </a:lnTo>
                <a:lnTo>
                  <a:pt x="270001" y="313341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35940" y="761656"/>
            <a:ext cx="4745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Dynamic </a:t>
            </a:r>
            <a:r>
              <a:rPr spc="-5" dirty="0"/>
              <a:t>Memory</a:t>
            </a:r>
            <a:r>
              <a:rPr spc="-60" dirty="0"/>
              <a:t> </a:t>
            </a:r>
            <a:r>
              <a:rPr spc="-5" dirty="0"/>
              <a:t>Allocation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35940" y="1479862"/>
            <a:ext cx="8044815" cy="4501232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Malloc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()</a:t>
            </a:r>
            <a:endParaRPr kumimoji="0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56285" marR="5080" lvl="1" indent="-286385" algn="l" defTabSz="9144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756285" algn="l"/>
                <a:tab pos="756920" algn="l"/>
              </a:tabLst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Reserves the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number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bytes requested by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argument passed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function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56285" marR="0" lvl="1" indent="-286385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756285" algn="l"/>
                <a:tab pos="756920" algn="l"/>
              </a:tabLst>
              <a:defRPr/>
            </a:pP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Returns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address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 the first reserved</a:t>
            </a:r>
            <a:r>
              <a:rPr kumimoji="0" sz="1800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location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56285" marR="0" lvl="1" indent="-286385" algn="l" defTabSz="914400" rtl="0" eaLnBrk="1" fontAlgn="auto" latinLnBrk="0" hangingPunct="1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Tx/>
              <a:buSzTx/>
              <a:buFont typeface="Arial"/>
              <a:buChar char="–"/>
              <a:tabLst>
                <a:tab pos="756285" algn="l"/>
                <a:tab pos="756920" algn="l"/>
              </a:tabLst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NULL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 there is insufficient</a:t>
            </a:r>
            <a:r>
              <a:rPr kumimoji="0" sz="18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memory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sz="2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Realloc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()</a:t>
            </a:r>
            <a:endParaRPr kumimoji="0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56285" marR="0" lvl="1" indent="-286385" algn="l" defTabSz="9144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756285" algn="l"/>
                <a:tab pos="756920" algn="l"/>
              </a:tabLst>
              <a:defRPr/>
            </a:pP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Changes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size of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previously allocated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memory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new</a:t>
            </a:r>
            <a:r>
              <a:rPr kumimoji="0" sz="1800" b="0" i="0" u="none" strike="noStrike" kern="1200" cap="none" spc="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size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sz="2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Free</a:t>
            </a:r>
            <a:r>
              <a:rPr kumimoji="0" sz="2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()</a:t>
            </a:r>
            <a:endParaRPr kumimoji="0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56285" marR="0" lvl="1" indent="-286385" algn="l" defTabSz="9144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756285" algn="l"/>
                <a:tab pos="756920" algn="l"/>
              </a:tabLst>
              <a:defRPr/>
            </a:pP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Releases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block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bytes previously</a:t>
            </a:r>
            <a:r>
              <a:rPr kumimoji="0" sz="1800" b="0" i="0" u="none" strike="noStrike" kern="1200" cap="none" spc="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reserved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56285" marR="206375" lvl="1" indent="-286385" algn="l" defTabSz="914400" rtl="0" eaLnBrk="1" fontAlgn="auto" latinLnBrk="0" hangingPunct="1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Tx/>
              <a:buSzTx/>
              <a:buFontTx/>
              <a:buChar char="–"/>
              <a:tabLst>
                <a:tab pos="756285" algn="l"/>
                <a:tab pos="756920" algn="l"/>
              </a:tabLst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address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 the first reserved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location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passed as an argument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function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 marR="0" lvl="0" indent="0" algn="l" defTabSz="9144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1200" b="0" i="0" u="none" strike="noStrike" kern="1200" cap="none" spc="-5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5400" marR="0" lvl="0" indent="0" algn="l" defTabSz="914400" rtl="0" eaLnBrk="1" fontAlgn="auto" latinLnBrk="0" hangingPunct="1">
                <a:lnSpc>
                  <a:spcPts val="14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-5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4902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83434" y="6476520"/>
            <a:ext cx="812165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ut</a:t>
            </a: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ge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s.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78919" y="153860"/>
            <a:ext cx="2764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211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Computer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Architecture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34923"/>
            <a:ext cx="9144000" cy="94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59308"/>
            <a:ext cx="9144000" cy="635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2776" y="77706"/>
            <a:ext cx="339258" cy="429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8522" y="178638"/>
            <a:ext cx="189865" cy="18415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01" y="183787"/>
                </a:moveTo>
                <a:lnTo>
                  <a:pt x="48061" y="178145"/>
                </a:lnTo>
                <a:lnTo>
                  <a:pt x="29735" y="162947"/>
                </a:lnTo>
                <a:lnTo>
                  <a:pt x="21948" y="140782"/>
                </a:lnTo>
                <a:lnTo>
                  <a:pt x="20325" y="114239"/>
                </a:lnTo>
                <a:lnTo>
                  <a:pt x="20325" y="42431"/>
                </a:lnTo>
                <a:lnTo>
                  <a:pt x="20160" y="23020"/>
                </a:lnTo>
                <a:lnTo>
                  <a:pt x="19007" y="12553"/>
                </a:lnTo>
                <a:lnTo>
                  <a:pt x="15879" y="8112"/>
                </a:lnTo>
                <a:lnTo>
                  <a:pt x="9786" y="6779"/>
                </a:lnTo>
                <a:lnTo>
                  <a:pt x="0" y="6025"/>
                </a:lnTo>
                <a:lnTo>
                  <a:pt x="0" y="0"/>
                </a:lnTo>
                <a:lnTo>
                  <a:pt x="66245" y="0"/>
                </a:lnTo>
                <a:lnTo>
                  <a:pt x="66245" y="6025"/>
                </a:lnTo>
                <a:lnTo>
                  <a:pt x="56459" y="6779"/>
                </a:lnTo>
                <a:lnTo>
                  <a:pt x="50221" y="8112"/>
                </a:lnTo>
                <a:lnTo>
                  <a:pt x="47018" y="12553"/>
                </a:lnTo>
                <a:lnTo>
                  <a:pt x="45837" y="23020"/>
                </a:lnTo>
                <a:lnTo>
                  <a:pt x="45669" y="42431"/>
                </a:lnTo>
                <a:lnTo>
                  <a:pt x="45669" y="109970"/>
                </a:lnTo>
                <a:lnTo>
                  <a:pt x="47347" y="136510"/>
                </a:lnTo>
                <a:lnTo>
                  <a:pt x="54200" y="156953"/>
                </a:lnTo>
                <a:lnTo>
                  <a:pt x="68958" y="170099"/>
                </a:lnTo>
                <a:lnTo>
                  <a:pt x="94349" y="174748"/>
                </a:lnTo>
                <a:lnTo>
                  <a:pt x="125816" y="174748"/>
                </a:lnTo>
                <a:lnTo>
                  <a:pt x="124712" y="175250"/>
                </a:lnTo>
                <a:lnTo>
                  <a:pt x="105782" y="181119"/>
                </a:lnTo>
                <a:lnTo>
                  <a:pt x="81301" y="183787"/>
                </a:lnTo>
                <a:close/>
              </a:path>
              <a:path w="189865" h="184150">
                <a:moveTo>
                  <a:pt x="125816" y="174748"/>
                </a:moveTo>
                <a:lnTo>
                  <a:pt x="94349" y="174748"/>
                </a:lnTo>
                <a:lnTo>
                  <a:pt x="113436" y="172041"/>
                </a:lnTo>
                <a:lnTo>
                  <a:pt x="128099" y="165709"/>
                </a:lnTo>
                <a:lnTo>
                  <a:pt x="138246" y="158436"/>
                </a:lnTo>
                <a:lnTo>
                  <a:pt x="143783" y="152904"/>
                </a:lnTo>
                <a:lnTo>
                  <a:pt x="143783" y="42431"/>
                </a:lnTo>
                <a:lnTo>
                  <a:pt x="123206" y="6025"/>
                </a:lnTo>
                <a:lnTo>
                  <a:pt x="123206" y="0"/>
                </a:lnTo>
                <a:lnTo>
                  <a:pt x="189452" y="0"/>
                </a:lnTo>
                <a:lnTo>
                  <a:pt x="189452" y="6025"/>
                </a:lnTo>
                <a:lnTo>
                  <a:pt x="179666" y="6779"/>
                </a:lnTo>
                <a:lnTo>
                  <a:pt x="173428" y="8112"/>
                </a:lnTo>
                <a:lnTo>
                  <a:pt x="170224" y="12553"/>
                </a:lnTo>
                <a:lnTo>
                  <a:pt x="169044" y="23020"/>
                </a:lnTo>
                <a:lnTo>
                  <a:pt x="168876" y="42431"/>
                </a:lnTo>
                <a:lnTo>
                  <a:pt x="168876" y="166713"/>
                </a:lnTo>
                <a:lnTo>
                  <a:pt x="144034" y="166713"/>
                </a:lnTo>
                <a:lnTo>
                  <a:pt x="137619" y="169381"/>
                </a:lnTo>
                <a:lnTo>
                  <a:pt x="125816" y="174748"/>
                </a:lnTo>
                <a:close/>
              </a:path>
              <a:path w="189865" h="184150">
                <a:moveTo>
                  <a:pt x="160846" y="182029"/>
                </a:moveTo>
                <a:lnTo>
                  <a:pt x="154071" y="174246"/>
                </a:lnTo>
                <a:lnTo>
                  <a:pt x="150307" y="170480"/>
                </a:lnTo>
                <a:lnTo>
                  <a:pt x="148048" y="166713"/>
                </a:lnTo>
                <a:lnTo>
                  <a:pt x="168876" y="166713"/>
                </a:lnTo>
                <a:lnTo>
                  <a:pt x="168876" y="179769"/>
                </a:lnTo>
                <a:lnTo>
                  <a:pt x="160846" y="182029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1738" y="178638"/>
            <a:ext cx="156845" cy="18034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4" y="43436"/>
                </a:moveTo>
                <a:lnTo>
                  <a:pt x="0" y="43436"/>
                </a:lnTo>
                <a:lnTo>
                  <a:pt x="211" y="36966"/>
                </a:lnTo>
                <a:lnTo>
                  <a:pt x="752" y="23506"/>
                </a:lnTo>
                <a:lnTo>
                  <a:pt x="1482" y="9152"/>
                </a:lnTo>
                <a:lnTo>
                  <a:pt x="2258" y="0"/>
                </a:lnTo>
                <a:lnTo>
                  <a:pt x="153820" y="0"/>
                </a:lnTo>
                <a:lnTo>
                  <a:pt x="154603" y="7783"/>
                </a:lnTo>
                <a:lnTo>
                  <a:pt x="51440" y="7783"/>
                </a:lnTo>
                <a:lnTo>
                  <a:pt x="29037" y="8905"/>
                </a:lnTo>
                <a:lnTo>
                  <a:pt x="16749" y="13746"/>
                </a:lnTo>
                <a:lnTo>
                  <a:pt x="10578" y="24519"/>
                </a:lnTo>
                <a:lnTo>
                  <a:pt x="6524" y="43436"/>
                </a:lnTo>
                <a:close/>
              </a:path>
              <a:path w="156844" h="180340">
                <a:moveTo>
                  <a:pt x="115678" y="179769"/>
                </a:moveTo>
                <a:lnTo>
                  <a:pt x="40399" y="179769"/>
                </a:lnTo>
                <a:lnTo>
                  <a:pt x="40399" y="173744"/>
                </a:lnTo>
                <a:lnTo>
                  <a:pt x="50437" y="172990"/>
                </a:lnTo>
                <a:lnTo>
                  <a:pt x="59141" y="171656"/>
                </a:lnTo>
                <a:lnTo>
                  <a:pt x="63610" y="167216"/>
                </a:lnTo>
                <a:lnTo>
                  <a:pt x="65257" y="156749"/>
                </a:lnTo>
                <a:lnTo>
                  <a:pt x="65492" y="137338"/>
                </a:lnTo>
                <a:lnTo>
                  <a:pt x="65492" y="7783"/>
                </a:lnTo>
                <a:lnTo>
                  <a:pt x="90836" y="7783"/>
                </a:lnTo>
                <a:lnTo>
                  <a:pt x="90836" y="137338"/>
                </a:lnTo>
                <a:lnTo>
                  <a:pt x="91072" y="156749"/>
                </a:lnTo>
                <a:lnTo>
                  <a:pt x="92718" y="167216"/>
                </a:lnTo>
                <a:lnTo>
                  <a:pt x="97188" y="171656"/>
                </a:lnTo>
                <a:lnTo>
                  <a:pt x="105892" y="172990"/>
                </a:lnTo>
                <a:lnTo>
                  <a:pt x="115678" y="173744"/>
                </a:lnTo>
                <a:lnTo>
                  <a:pt x="115678" y="179769"/>
                </a:lnTo>
                <a:close/>
              </a:path>
              <a:path w="156844" h="180340">
                <a:moveTo>
                  <a:pt x="156329" y="43436"/>
                </a:moveTo>
                <a:lnTo>
                  <a:pt x="149805" y="43436"/>
                </a:lnTo>
                <a:lnTo>
                  <a:pt x="145645" y="24519"/>
                </a:lnTo>
                <a:lnTo>
                  <a:pt x="139485" y="13746"/>
                </a:lnTo>
                <a:lnTo>
                  <a:pt x="127257" y="8905"/>
                </a:lnTo>
                <a:lnTo>
                  <a:pt x="104888" y="7783"/>
                </a:lnTo>
                <a:lnTo>
                  <a:pt x="154603" y="7783"/>
                </a:lnTo>
                <a:lnTo>
                  <a:pt x="154741" y="9152"/>
                </a:lnTo>
                <a:lnTo>
                  <a:pt x="155545" y="23506"/>
                </a:lnTo>
                <a:lnTo>
                  <a:pt x="156114" y="36966"/>
                </a:lnTo>
                <a:lnTo>
                  <a:pt x="156329" y="43436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72836" y="174621"/>
            <a:ext cx="177800" cy="187960"/>
          </a:xfrm>
          <a:custGeom>
            <a:avLst/>
            <a:gdLst/>
            <a:ahLst/>
            <a:cxnLst/>
            <a:rect l="l" t="t" r="r" b="b"/>
            <a:pathLst>
              <a:path w="177800" h="187960">
                <a:moveTo>
                  <a:pt x="103634" y="187804"/>
                </a:moveTo>
                <a:lnTo>
                  <a:pt x="64363" y="182955"/>
                </a:lnTo>
                <a:lnTo>
                  <a:pt x="31303" y="167090"/>
                </a:lnTo>
                <a:lnTo>
                  <a:pt x="8500" y="138232"/>
                </a:lnTo>
                <a:lnTo>
                  <a:pt x="0" y="94404"/>
                </a:lnTo>
                <a:lnTo>
                  <a:pt x="9805" y="49042"/>
                </a:lnTo>
                <a:lnTo>
                  <a:pt x="34597" y="19991"/>
                </a:lnTo>
                <a:lnTo>
                  <a:pt x="67433" y="4546"/>
                </a:lnTo>
                <a:lnTo>
                  <a:pt x="101375" y="0"/>
                </a:lnTo>
                <a:lnTo>
                  <a:pt x="120803" y="1125"/>
                </a:lnTo>
                <a:lnTo>
                  <a:pt x="136913" y="3923"/>
                </a:lnTo>
                <a:lnTo>
                  <a:pt x="149119" y="7520"/>
                </a:lnTo>
                <a:lnTo>
                  <a:pt x="152439" y="9038"/>
                </a:lnTo>
                <a:lnTo>
                  <a:pt x="101124" y="9038"/>
                </a:lnTo>
                <a:lnTo>
                  <a:pt x="70950" y="14425"/>
                </a:lnTo>
                <a:lnTo>
                  <a:pt x="48115" y="30097"/>
                </a:lnTo>
                <a:lnTo>
                  <a:pt x="33656" y="55326"/>
                </a:lnTo>
                <a:lnTo>
                  <a:pt x="28606" y="89382"/>
                </a:lnTo>
                <a:lnTo>
                  <a:pt x="33126" y="122838"/>
                </a:lnTo>
                <a:lnTo>
                  <a:pt x="47080" y="151398"/>
                </a:lnTo>
                <a:lnTo>
                  <a:pt x="71056" y="171296"/>
                </a:lnTo>
                <a:lnTo>
                  <a:pt x="105641" y="178765"/>
                </a:lnTo>
                <a:lnTo>
                  <a:pt x="157625" y="178765"/>
                </a:lnTo>
                <a:lnTo>
                  <a:pt x="153883" y="179965"/>
                </a:lnTo>
                <a:lnTo>
                  <a:pt x="140709" y="183535"/>
                </a:lnTo>
                <a:lnTo>
                  <a:pt x="123865" y="186541"/>
                </a:lnTo>
                <a:lnTo>
                  <a:pt x="103634" y="187804"/>
                </a:lnTo>
                <a:close/>
              </a:path>
              <a:path w="177800" h="187960">
                <a:moveTo>
                  <a:pt x="154071" y="52976"/>
                </a:moveTo>
                <a:lnTo>
                  <a:pt x="151197" y="41556"/>
                </a:lnTo>
                <a:lnTo>
                  <a:pt x="144065" y="26959"/>
                </a:lnTo>
                <a:lnTo>
                  <a:pt x="128699" y="14385"/>
                </a:lnTo>
                <a:lnTo>
                  <a:pt x="101124" y="9038"/>
                </a:lnTo>
                <a:lnTo>
                  <a:pt x="152439" y="9038"/>
                </a:lnTo>
                <a:lnTo>
                  <a:pt x="161348" y="51470"/>
                </a:lnTo>
                <a:lnTo>
                  <a:pt x="154071" y="52976"/>
                </a:lnTo>
                <a:close/>
              </a:path>
              <a:path w="177800" h="187960">
                <a:moveTo>
                  <a:pt x="157625" y="178765"/>
                </a:moveTo>
                <a:lnTo>
                  <a:pt x="105641" y="178765"/>
                </a:lnTo>
                <a:lnTo>
                  <a:pt x="113369" y="178569"/>
                </a:lnTo>
                <a:lnTo>
                  <a:pt x="121544" y="177949"/>
                </a:lnTo>
                <a:lnTo>
                  <a:pt x="129672" y="176858"/>
                </a:lnTo>
                <a:lnTo>
                  <a:pt x="137258" y="175250"/>
                </a:lnTo>
                <a:lnTo>
                  <a:pt x="137156" y="147883"/>
                </a:lnTo>
                <a:lnTo>
                  <a:pt x="108401" y="118005"/>
                </a:lnTo>
                <a:lnTo>
                  <a:pt x="108401" y="112230"/>
                </a:lnTo>
                <a:lnTo>
                  <a:pt x="177658" y="112230"/>
                </a:lnTo>
                <a:lnTo>
                  <a:pt x="177658" y="118005"/>
                </a:lnTo>
                <a:lnTo>
                  <a:pt x="167872" y="119009"/>
                </a:lnTo>
                <a:lnTo>
                  <a:pt x="164826" y="120202"/>
                </a:lnTo>
                <a:lnTo>
                  <a:pt x="163261" y="123842"/>
                </a:lnTo>
                <a:lnTo>
                  <a:pt x="162685" y="132285"/>
                </a:lnTo>
                <a:lnTo>
                  <a:pt x="162665" y="157737"/>
                </a:lnTo>
                <a:lnTo>
                  <a:pt x="163104" y="177008"/>
                </a:lnTo>
                <a:lnTo>
                  <a:pt x="157625" y="178765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67056" y="178638"/>
            <a:ext cx="133985" cy="18034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12" y="179769"/>
                </a:moveTo>
                <a:lnTo>
                  <a:pt x="0" y="179769"/>
                </a:lnTo>
                <a:lnTo>
                  <a:pt x="0" y="173744"/>
                </a:lnTo>
                <a:lnTo>
                  <a:pt x="10037" y="172990"/>
                </a:lnTo>
                <a:lnTo>
                  <a:pt x="16130" y="171656"/>
                </a:lnTo>
                <a:lnTo>
                  <a:pt x="19258" y="167216"/>
                </a:lnTo>
                <a:lnTo>
                  <a:pt x="20411" y="156749"/>
                </a:lnTo>
                <a:lnTo>
                  <a:pt x="20499" y="33365"/>
                </a:lnTo>
                <a:lnTo>
                  <a:pt x="20411" y="23020"/>
                </a:lnTo>
                <a:lnTo>
                  <a:pt x="19258" y="12553"/>
                </a:lnTo>
                <a:lnTo>
                  <a:pt x="16130" y="8112"/>
                </a:lnTo>
                <a:lnTo>
                  <a:pt x="10037" y="6779"/>
                </a:lnTo>
                <a:lnTo>
                  <a:pt x="0" y="6025"/>
                </a:lnTo>
                <a:lnTo>
                  <a:pt x="0" y="0"/>
                </a:lnTo>
                <a:lnTo>
                  <a:pt x="117435" y="0"/>
                </a:lnTo>
                <a:lnTo>
                  <a:pt x="118152" y="7783"/>
                </a:lnTo>
                <a:lnTo>
                  <a:pt x="45920" y="7783"/>
                </a:lnTo>
                <a:lnTo>
                  <a:pt x="45920" y="82603"/>
                </a:lnTo>
                <a:lnTo>
                  <a:pt x="106143" y="82603"/>
                </a:lnTo>
                <a:lnTo>
                  <a:pt x="106143" y="90135"/>
                </a:lnTo>
                <a:lnTo>
                  <a:pt x="45920" y="90135"/>
                </a:lnTo>
                <a:lnTo>
                  <a:pt x="45920" y="168471"/>
                </a:lnTo>
                <a:lnTo>
                  <a:pt x="53295" y="169868"/>
                </a:lnTo>
                <a:lnTo>
                  <a:pt x="60693" y="170982"/>
                </a:lnTo>
                <a:lnTo>
                  <a:pt x="68045" y="171719"/>
                </a:lnTo>
                <a:lnTo>
                  <a:pt x="75279" y="171986"/>
                </a:lnTo>
                <a:lnTo>
                  <a:pt x="126519" y="171986"/>
                </a:lnTo>
                <a:lnTo>
                  <a:pt x="124712" y="179769"/>
                </a:lnTo>
                <a:close/>
              </a:path>
              <a:path w="133984" h="180340">
                <a:moveTo>
                  <a:pt x="113169" y="40925"/>
                </a:moveTo>
                <a:lnTo>
                  <a:pt x="109115" y="23459"/>
                </a:lnTo>
                <a:lnTo>
                  <a:pt x="102944" y="13432"/>
                </a:lnTo>
                <a:lnTo>
                  <a:pt x="90656" y="8866"/>
                </a:lnTo>
                <a:lnTo>
                  <a:pt x="68253" y="7783"/>
                </a:lnTo>
                <a:lnTo>
                  <a:pt x="118152" y="7783"/>
                </a:lnTo>
                <a:lnTo>
                  <a:pt x="118236" y="8866"/>
                </a:lnTo>
                <a:lnTo>
                  <a:pt x="118941" y="21247"/>
                </a:lnTo>
                <a:lnTo>
                  <a:pt x="119482" y="33365"/>
                </a:lnTo>
                <a:lnTo>
                  <a:pt x="119693" y="39669"/>
                </a:lnTo>
                <a:lnTo>
                  <a:pt x="113169" y="40925"/>
                </a:lnTo>
                <a:close/>
              </a:path>
              <a:path w="133984" h="180340">
                <a:moveTo>
                  <a:pt x="106143" y="82603"/>
                </a:moveTo>
                <a:lnTo>
                  <a:pt x="70009" y="82603"/>
                </a:lnTo>
                <a:lnTo>
                  <a:pt x="83003" y="82387"/>
                </a:lnTo>
                <a:lnTo>
                  <a:pt x="91150" y="81065"/>
                </a:lnTo>
                <a:lnTo>
                  <a:pt x="95628" y="77625"/>
                </a:lnTo>
                <a:lnTo>
                  <a:pt x="97611" y="71054"/>
                </a:lnTo>
                <a:lnTo>
                  <a:pt x="99117" y="61764"/>
                </a:lnTo>
                <a:lnTo>
                  <a:pt x="106143" y="61764"/>
                </a:lnTo>
                <a:lnTo>
                  <a:pt x="106143" y="82603"/>
                </a:lnTo>
                <a:close/>
              </a:path>
              <a:path w="133984" h="180340">
                <a:moveTo>
                  <a:pt x="106143" y="110724"/>
                </a:moveTo>
                <a:lnTo>
                  <a:pt x="99117" y="110724"/>
                </a:lnTo>
                <a:lnTo>
                  <a:pt x="97611" y="101685"/>
                </a:lnTo>
                <a:lnTo>
                  <a:pt x="95628" y="95114"/>
                </a:lnTo>
                <a:lnTo>
                  <a:pt x="91150" y="91673"/>
                </a:lnTo>
                <a:lnTo>
                  <a:pt x="83003" y="90351"/>
                </a:lnTo>
                <a:lnTo>
                  <a:pt x="70009" y="90135"/>
                </a:lnTo>
                <a:lnTo>
                  <a:pt x="106143" y="90135"/>
                </a:lnTo>
                <a:lnTo>
                  <a:pt x="106143" y="110724"/>
                </a:lnTo>
                <a:close/>
              </a:path>
              <a:path w="133984" h="180340">
                <a:moveTo>
                  <a:pt x="126519" y="171986"/>
                </a:moveTo>
                <a:lnTo>
                  <a:pt x="75279" y="171986"/>
                </a:lnTo>
                <a:lnTo>
                  <a:pt x="100893" y="169087"/>
                </a:lnTo>
                <a:lnTo>
                  <a:pt x="115333" y="161033"/>
                </a:lnTo>
                <a:lnTo>
                  <a:pt x="122669" y="148789"/>
                </a:lnTo>
                <a:lnTo>
                  <a:pt x="126970" y="133320"/>
                </a:lnTo>
                <a:lnTo>
                  <a:pt x="133745" y="134576"/>
                </a:lnTo>
                <a:lnTo>
                  <a:pt x="131769" y="146651"/>
                </a:lnTo>
                <a:lnTo>
                  <a:pt x="129605" y="157926"/>
                </a:lnTo>
                <a:lnTo>
                  <a:pt x="127192" y="169087"/>
                </a:lnTo>
                <a:lnTo>
                  <a:pt x="126519" y="171986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22131" y="174621"/>
            <a:ext cx="277779" cy="1878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4088" y="139470"/>
            <a:ext cx="277495" cy="313690"/>
          </a:xfrm>
          <a:custGeom>
            <a:avLst/>
            <a:gdLst/>
            <a:ahLst/>
            <a:cxnLst/>
            <a:rect l="l" t="t" r="r" b="b"/>
            <a:pathLst>
              <a:path w="277495" h="313690">
                <a:moveTo>
                  <a:pt x="77286" y="218686"/>
                </a:moveTo>
                <a:lnTo>
                  <a:pt x="0" y="218686"/>
                </a:lnTo>
                <a:lnTo>
                  <a:pt x="0" y="213664"/>
                </a:lnTo>
                <a:lnTo>
                  <a:pt x="11291" y="212660"/>
                </a:lnTo>
                <a:lnTo>
                  <a:pt x="17816" y="212158"/>
                </a:lnTo>
                <a:lnTo>
                  <a:pt x="21830" y="211154"/>
                </a:lnTo>
                <a:lnTo>
                  <a:pt x="23587" y="204877"/>
                </a:lnTo>
                <a:lnTo>
                  <a:pt x="24814" y="196846"/>
                </a:lnTo>
                <a:lnTo>
                  <a:pt x="25312" y="186403"/>
                </a:lnTo>
                <a:lnTo>
                  <a:pt x="25312" y="32545"/>
                </a:lnTo>
                <a:lnTo>
                  <a:pt x="24910" y="24103"/>
                </a:lnTo>
                <a:lnTo>
                  <a:pt x="0" y="5272"/>
                </a:lnTo>
                <a:lnTo>
                  <a:pt x="0" y="0"/>
                </a:lnTo>
                <a:lnTo>
                  <a:pt x="89179" y="0"/>
                </a:lnTo>
                <a:lnTo>
                  <a:pt x="124336" y="4864"/>
                </a:lnTo>
                <a:lnTo>
                  <a:pt x="130826" y="9038"/>
                </a:lnTo>
                <a:lnTo>
                  <a:pt x="66998" y="9038"/>
                </a:lnTo>
                <a:lnTo>
                  <a:pt x="59721" y="10294"/>
                </a:lnTo>
                <a:lnTo>
                  <a:pt x="52444" y="11800"/>
                </a:lnTo>
                <a:lnTo>
                  <a:pt x="52444" y="115243"/>
                </a:lnTo>
                <a:lnTo>
                  <a:pt x="58772" y="115416"/>
                </a:lnTo>
                <a:lnTo>
                  <a:pt x="122009" y="115416"/>
                </a:lnTo>
                <a:lnTo>
                  <a:pt x="124279" y="122273"/>
                </a:lnTo>
                <a:lnTo>
                  <a:pt x="68253" y="122273"/>
                </a:lnTo>
                <a:lnTo>
                  <a:pt x="57964" y="122524"/>
                </a:lnTo>
                <a:lnTo>
                  <a:pt x="52444" y="122524"/>
                </a:lnTo>
                <a:lnTo>
                  <a:pt x="52476" y="186403"/>
                </a:lnTo>
                <a:lnTo>
                  <a:pt x="66245" y="212660"/>
                </a:lnTo>
                <a:lnTo>
                  <a:pt x="77286" y="213664"/>
                </a:lnTo>
                <a:lnTo>
                  <a:pt x="77286" y="218686"/>
                </a:lnTo>
                <a:close/>
              </a:path>
              <a:path w="277495" h="313690">
                <a:moveTo>
                  <a:pt x="122009" y="115416"/>
                </a:moveTo>
                <a:lnTo>
                  <a:pt x="58772" y="115416"/>
                </a:lnTo>
                <a:lnTo>
                  <a:pt x="65241" y="115306"/>
                </a:lnTo>
                <a:lnTo>
                  <a:pt x="71711" y="115102"/>
                </a:lnTo>
                <a:lnTo>
                  <a:pt x="116149" y="102313"/>
                </a:lnTo>
                <a:lnTo>
                  <a:pt x="129981" y="65530"/>
                </a:lnTo>
                <a:lnTo>
                  <a:pt x="126288" y="41874"/>
                </a:lnTo>
                <a:lnTo>
                  <a:pt x="115490" y="24103"/>
                </a:lnTo>
                <a:lnTo>
                  <a:pt x="98011" y="12922"/>
                </a:lnTo>
                <a:lnTo>
                  <a:pt x="74275" y="9038"/>
                </a:lnTo>
                <a:lnTo>
                  <a:pt x="130826" y="9038"/>
                </a:lnTo>
                <a:lnTo>
                  <a:pt x="150864" y="21925"/>
                </a:lnTo>
                <a:lnTo>
                  <a:pt x="161348" y="58500"/>
                </a:lnTo>
                <a:lnTo>
                  <a:pt x="158223" y="76613"/>
                </a:lnTo>
                <a:lnTo>
                  <a:pt x="149711" y="91548"/>
                </a:lnTo>
                <a:lnTo>
                  <a:pt x="137106" y="103517"/>
                </a:lnTo>
                <a:lnTo>
                  <a:pt x="121701" y="112732"/>
                </a:lnTo>
                <a:lnTo>
                  <a:pt x="121701" y="113988"/>
                </a:lnTo>
                <a:lnTo>
                  <a:pt x="121902" y="114992"/>
                </a:lnTo>
                <a:lnTo>
                  <a:pt x="122009" y="115416"/>
                </a:lnTo>
                <a:close/>
              </a:path>
              <a:path w="277495" h="313690">
                <a:moveTo>
                  <a:pt x="77788" y="122524"/>
                </a:moveTo>
                <a:lnTo>
                  <a:pt x="71766" y="122524"/>
                </a:lnTo>
                <a:lnTo>
                  <a:pt x="68253" y="122273"/>
                </a:lnTo>
                <a:lnTo>
                  <a:pt x="85065" y="122273"/>
                </a:lnTo>
                <a:lnTo>
                  <a:pt x="77788" y="122524"/>
                </a:lnTo>
                <a:close/>
              </a:path>
              <a:path w="277495" h="313690">
                <a:moveTo>
                  <a:pt x="270001" y="313341"/>
                </a:moveTo>
                <a:lnTo>
                  <a:pt x="229021" y="304052"/>
                </a:lnTo>
                <a:lnTo>
                  <a:pt x="191710" y="277626"/>
                </a:lnTo>
                <a:lnTo>
                  <a:pt x="159481" y="241314"/>
                </a:lnTo>
                <a:lnTo>
                  <a:pt x="133745" y="202366"/>
                </a:lnTo>
                <a:lnTo>
                  <a:pt x="107809" y="152971"/>
                </a:lnTo>
                <a:lnTo>
                  <a:pt x="97361" y="131061"/>
                </a:lnTo>
                <a:lnTo>
                  <a:pt x="94098" y="127546"/>
                </a:lnTo>
                <a:lnTo>
                  <a:pt x="90585" y="125286"/>
                </a:lnTo>
                <a:lnTo>
                  <a:pt x="85065" y="122273"/>
                </a:lnTo>
                <a:lnTo>
                  <a:pt x="124279" y="122273"/>
                </a:lnTo>
                <a:lnTo>
                  <a:pt x="149158" y="176431"/>
                </a:lnTo>
                <a:lnTo>
                  <a:pt x="179317" y="227407"/>
                </a:lnTo>
                <a:lnTo>
                  <a:pt x="208178" y="265292"/>
                </a:lnTo>
                <a:lnTo>
                  <a:pt x="240661" y="295503"/>
                </a:lnTo>
                <a:lnTo>
                  <a:pt x="272510" y="306813"/>
                </a:lnTo>
                <a:lnTo>
                  <a:pt x="277027" y="306813"/>
                </a:lnTo>
                <a:lnTo>
                  <a:pt x="277027" y="313090"/>
                </a:lnTo>
                <a:lnTo>
                  <a:pt x="270001" y="313341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35940" y="761656"/>
            <a:ext cx="4745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Dynamic </a:t>
            </a:r>
            <a:r>
              <a:rPr spc="-5" dirty="0"/>
              <a:t>Memory</a:t>
            </a:r>
            <a:r>
              <a:rPr spc="-60" dirty="0"/>
              <a:t> </a:t>
            </a:r>
            <a:r>
              <a:rPr spc="-5" dirty="0"/>
              <a:t>Allocation</a:t>
            </a:r>
          </a:p>
        </p:txBody>
      </p:sp>
      <p:sp>
        <p:nvSpPr>
          <p:cNvPr id="15" name="object 15"/>
          <p:cNvSpPr/>
          <p:nvPr/>
        </p:nvSpPr>
        <p:spPr>
          <a:xfrm>
            <a:off x="1559052" y="1235964"/>
            <a:ext cx="5541264" cy="56220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99894" y="3252978"/>
            <a:ext cx="4399915" cy="923925"/>
          </a:xfrm>
          <a:custGeom>
            <a:avLst/>
            <a:gdLst/>
            <a:ahLst/>
            <a:cxnLst/>
            <a:rect l="l" t="t" r="r" b="b"/>
            <a:pathLst>
              <a:path w="4399915" h="923925">
                <a:moveTo>
                  <a:pt x="0" y="0"/>
                </a:moveTo>
                <a:lnTo>
                  <a:pt x="4399787" y="0"/>
                </a:lnTo>
                <a:lnTo>
                  <a:pt x="4399787" y="923544"/>
                </a:lnTo>
                <a:lnTo>
                  <a:pt x="0" y="923544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99894" y="6099809"/>
            <a:ext cx="1156970" cy="163195"/>
          </a:xfrm>
          <a:custGeom>
            <a:avLst/>
            <a:gdLst/>
            <a:ahLst/>
            <a:cxnLst/>
            <a:rect l="l" t="t" r="r" b="b"/>
            <a:pathLst>
              <a:path w="1156970" h="163195">
                <a:moveTo>
                  <a:pt x="0" y="0"/>
                </a:moveTo>
                <a:lnTo>
                  <a:pt x="1156716" y="0"/>
                </a:lnTo>
                <a:lnTo>
                  <a:pt x="1156716" y="163067"/>
                </a:lnTo>
                <a:lnTo>
                  <a:pt x="0" y="163067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45305" y="5961593"/>
            <a:ext cx="27787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just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Restore the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allocated block 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 storage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back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oper 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ating system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 the</a:t>
            </a:r>
            <a:r>
              <a:rPr kumimoji="0" sz="1800" b="0" i="0" u="none" strike="noStrike" kern="1200" cap="none" spc="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end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55847" y="6181344"/>
            <a:ext cx="707390" cy="219075"/>
          </a:xfrm>
          <a:custGeom>
            <a:avLst/>
            <a:gdLst/>
            <a:ahLst/>
            <a:cxnLst/>
            <a:rect l="l" t="t" r="r" b="b"/>
            <a:pathLst>
              <a:path w="707389" h="219075">
                <a:moveTo>
                  <a:pt x="0" y="0"/>
                </a:moveTo>
                <a:lnTo>
                  <a:pt x="707085" y="218478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039539" y="6359671"/>
            <a:ext cx="84455" cy="73025"/>
          </a:xfrm>
          <a:custGeom>
            <a:avLst/>
            <a:gdLst/>
            <a:ahLst/>
            <a:cxnLst/>
            <a:rect l="l" t="t" r="r" b="b"/>
            <a:pathLst>
              <a:path w="84454" h="73025">
                <a:moveTo>
                  <a:pt x="22504" y="0"/>
                </a:moveTo>
                <a:lnTo>
                  <a:pt x="0" y="72796"/>
                </a:lnTo>
                <a:lnTo>
                  <a:pt x="84061" y="58902"/>
                </a:lnTo>
                <a:lnTo>
                  <a:pt x="2250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 marR="0" lvl="0" indent="0" algn="l" defTabSz="9144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1200" b="0" i="0" u="none" strike="noStrike" kern="1200" cap="none" spc="-5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5400" marR="0" lvl="0" indent="0" algn="l" defTabSz="914400" rtl="0" eaLnBrk="1" fontAlgn="auto" latinLnBrk="0" hangingPunct="1">
                <a:lnSpc>
                  <a:spcPts val="14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-5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7280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83434" y="6476520"/>
            <a:ext cx="812165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ut</a:t>
            </a: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ge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s.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78919" y="153860"/>
            <a:ext cx="2764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211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Computer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Architecture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34923"/>
            <a:ext cx="9144000" cy="94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59308"/>
            <a:ext cx="9144000" cy="635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2776" y="77706"/>
            <a:ext cx="339258" cy="429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8522" y="178638"/>
            <a:ext cx="189865" cy="18415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01" y="183787"/>
                </a:moveTo>
                <a:lnTo>
                  <a:pt x="48061" y="178145"/>
                </a:lnTo>
                <a:lnTo>
                  <a:pt x="29735" y="162947"/>
                </a:lnTo>
                <a:lnTo>
                  <a:pt x="21948" y="140782"/>
                </a:lnTo>
                <a:lnTo>
                  <a:pt x="20325" y="114239"/>
                </a:lnTo>
                <a:lnTo>
                  <a:pt x="20325" y="42431"/>
                </a:lnTo>
                <a:lnTo>
                  <a:pt x="20160" y="23020"/>
                </a:lnTo>
                <a:lnTo>
                  <a:pt x="19007" y="12553"/>
                </a:lnTo>
                <a:lnTo>
                  <a:pt x="15879" y="8112"/>
                </a:lnTo>
                <a:lnTo>
                  <a:pt x="9786" y="6779"/>
                </a:lnTo>
                <a:lnTo>
                  <a:pt x="0" y="6025"/>
                </a:lnTo>
                <a:lnTo>
                  <a:pt x="0" y="0"/>
                </a:lnTo>
                <a:lnTo>
                  <a:pt x="66245" y="0"/>
                </a:lnTo>
                <a:lnTo>
                  <a:pt x="66245" y="6025"/>
                </a:lnTo>
                <a:lnTo>
                  <a:pt x="56459" y="6779"/>
                </a:lnTo>
                <a:lnTo>
                  <a:pt x="50221" y="8112"/>
                </a:lnTo>
                <a:lnTo>
                  <a:pt x="47018" y="12553"/>
                </a:lnTo>
                <a:lnTo>
                  <a:pt x="45837" y="23020"/>
                </a:lnTo>
                <a:lnTo>
                  <a:pt x="45669" y="42431"/>
                </a:lnTo>
                <a:lnTo>
                  <a:pt x="45669" y="109970"/>
                </a:lnTo>
                <a:lnTo>
                  <a:pt x="47347" y="136510"/>
                </a:lnTo>
                <a:lnTo>
                  <a:pt x="54200" y="156953"/>
                </a:lnTo>
                <a:lnTo>
                  <a:pt x="68958" y="170099"/>
                </a:lnTo>
                <a:lnTo>
                  <a:pt x="94349" y="174748"/>
                </a:lnTo>
                <a:lnTo>
                  <a:pt x="125816" y="174748"/>
                </a:lnTo>
                <a:lnTo>
                  <a:pt x="124712" y="175250"/>
                </a:lnTo>
                <a:lnTo>
                  <a:pt x="105782" y="181119"/>
                </a:lnTo>
                <a:lnTo>
                  <a:pt x="81301" y="183787"/>
                </a:lnTo>
                <a:close/>
              </a:path>
              <a:path w="189865" h="184150">
                <a:moveTo>
                  <a:pt x="125816" y="174748"/>
                </a:moveTo>
                <a:lnTo>
                  <a:pt x="94349" y="174748"/>
                </a:lnTo>
                <a:lnTo>
                  <a:pt x="113436" y="172041"/>
                </a:lnTo>
                <a:lnTo>
                  <a:pt x="128099" y="165709"/>
                </a:lnTo>
                <a:lnTo>
                  <a:pt x="138246" y="158436"/>
                </a:lnTo>
                <a:lnTo>
                  <a:pt x="143783" y="152904"/>
                </a:lnTo>
                <a:lnTo>
                  <a:pt x="143783" y="42431"/>
                </a:lnTo>
                <a:lnTo>
                  <a:pt x="123206" y="6025"/>
                </a:lnTo>
                <a:lnTo>
                  <a:pt x="123206" y="0"/>
                </a:lnTo>
                <a:lnTo>
                  <a:pt x="189452" y="0"/>
                </a:lnTo>
                <a:lnTo>
                  <a:pt x="189452" y="6025"/>
                </a:lnTo>
                <a:lnTo>
                  <a:pt x="179666" y="6779"/>
                </a:lnTo>
                <a:lnTo>
                  <a:pt x="173428" y="8112"/>
                </a:lnTo>
                <a:lnTo>
                  <a:pt x="170224" y="12553"/>
                </a:lnTo>
                <a:lnTo>
                  <a:pt x="169044" y="23020"/>
                </a:lnTo>
                <a:lnTo>
                  <a:pt x="168876" y="42431"/>
                </a:lnTo>
                <a:lnTo>
                  <a:pt x="168876" y="166713"/>
                </a:lnTo>
                <a:lnTo>
                  <a:pt x="144034" y="166713"/>
                </a:lnTo>
                <a:lnTo>
                  <a:pt x="137619" y="169381"/>
                </a:lnTo>
                <a:lnTo>
                  <a:pt x="125816" y="174748"/>
                </a:lnTo>
                <a:close/>
              </a:path>
              <a:path w="189865" h="184150">
                <a:moveTo>
                  <a:pt x="160846" y="182029"/>
                </a:moveTo>
                <a:lnTo>
                  <a:pt x="154071" y="174246"/>
                </a:lnTo>
                <a:lnTo>
                  <a:pt x="150307" y="170480"/>
                </a:lnTo>
                <a:lnTo>
                  <a:pt x="148048" y="166713"/>
                </a:lnTo>
                <a:lnTo>
                  <a:pt x="168876" y="166713"/>
                </a:lnTo>
                <a:lnTo>
                  <a:pt x="168876" y="179769"/>
                </a:lnTo>
                <a:lnTo>
                  <a:pt x="160846" y="182029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1738" y="178638"/>
            <a:ext cx="156845" cy="18034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4" y="43436"/>
                </a:moveTo>
                <a:lnTo>
                  <a:pt x="0" y="43436"/>
                </a:lnTo>
                <a:lnTo>
                  <a:pt x="211" y="36966"/>
                </a:lnTo>
                <a:lnTo>
                  <a:pt x="752" y="23506"/>
                </a:lnTo>
                <a:lnTo>
                  <a:pt x="1482" y="9152"/>
                </a:lnTo>
                <a:lnTo>
                  <a:pt x="2258" y="0"/>
                </a:lnTo>
                <a:lnTo>
                  <a:pt x="153820" y="0"/>
                </a:lnTo>
                <a:lnTo>
                  <a:pt x="154603" y="7783"/>
                </a:lnTo>
                <a:lnTo>
                  <a:pt x="51440" y="7783"/>
                </a:lnTo>
                <a:lnTo>
                  <a:pt x="29037" y="8905"/>
                </a:lnTo>
                <a:lnTo>
                  <a:pt x="16749" y="13746"/>
                </a:lnTo>
                <a:lnTo>
                  <a:pt x="10578" y="24519"/>
                </a:lnTo>
                <a:lnTo>
                  <a:pt x="6524" y="43436"/>
                </a:lnTo>
                <a:close/>
              </a:path>
              <a:path w="156844" h="180340">
                <a:moveTo>
                  <a:pt x="115678" y="179769"/>
                </a:moveTo>
                <a:lnTo>
                  <a:pt x="40399" y="179769"/>
                </a:lnTo>
                <a:lnTo>
                  <a:pt x="40399" y="173744"/>
                </a:lnTo>
                <a:lnTo>
                  <a:pt x="50437" y="172990"/>
                </a:lnTo>
                <a:lnTo>
                  <a:pt x="59141" y="171656"/>
                </a:lnTo>
                <a:lnTo>
                  <a:pt x="63610" y="167216"/>
                </a:lnTo>
                <a:lnTo>
                  <a:pt x="65257" y="156749"/>
                </a:lnTo>
                <a:lnTo>
                  <a:pt x="65492" y="137338"/>
                </a:lnTo>
                <a:lnTo>
                  <a:pt x="65492" y="7783"/>
                </a:lnTo>
                <a:lnTo>
                  <a:pt x="90836" y="7783"/>
                </a:lnTo>
                <a:lnTo>
                  <a:pt x="90836" y="137338"/>
                </a:lnTo>
                <a:lnTo>
                  <a:pt x="91072" y="156749"/>
                </a:lnTo>
                <a:lnTo>
                  <a:pt x="92718" y="167216"/>
                </a:lnTo>
                <a:lnTo>
                  <a:pt x="97188" y="171656"/>
                </a:lnTo>
                <a:lnTo>
                  <a:pt x="105892" y="172990"/>
                </a:lnTo>
                <a:lnTo>
                  <a:pt x="115678" y="173744"/>
                </a:lnTo>
                <a:lnTo>
                  <a:pt x="115678" y="179769"/>
                </a:lnTo>
                <a:close/>
              </a:path>
              <a:path w="156844" h="180340">
                <a:moveTo>
                  <a:pt x="156329" y="43436"/>
                </a:moveTo>
                <a:lnTo>
                  <a:pt x="149805" y="43436"/>
                </a:lnTo>
                <a:lnTo>
                  <a:pt x="145645" y="24519"/>
                </a:lnTo>
                <a:lnTo>
                  <a:pt x="139485" y="13746"/>
                </a:lnTo>
                <a:lnTo>
                  <a:pt x="127257" y="8905"/>
                </a:lnTo>
                <a:lnTo>
                  <a:pt x="104888" y="7783"/>
                </a:lnTo>
                <a:lnTo>
                  <a:pt x="154603" y="7783"/>
                </a:lnTo>
                <a:lnTo>
                  <a:pt x="154741" y="9152"/>
                </a:lnTo>
                <a:lnTo>
                  <a:pt x="155545" y="23506"/>
                </a:lnTo>
                <a:lnTo>
                  <a:pt x="156114" y="36966"/>
                </a:lnTo>
                <a:lnTo>
                  <a:pt x="156329" y="43436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72836" y="174621"/>
            <a:ext cx="177800" cy="187960"/>
          </a:xfrm>
          <a:custGeom>
            <a:avLst/>
            <a:gdLst/>
            <a:ahLst/>
            <a:cxnLst/>
            <a:rect l="l" t="t" r="r" b="b"/>
            <a:pathLst>
              <a:path w="177800" h="187960">
                <a:moveTo>
                  <a:pt x="103634" y="187804"/>
                </a:moveTo>
                <a:lnTo>
                  <a:pt x="64363" y="182955"/>
                </a:lnTo>
                <a:lnTo>
                  <a:pt x="31303" y="167090"/>
                </a:lnTo>
                <a:lnTo>
                  <a:pt x="8500" y="138232"/>
                </a:lnTo>
                <a:lnTo>
                  <a:pt x="0" y="94404"/>
                </a:lnTo>
                <a:lnTo>
                  <a:pt x="9805" y="49042"/>
                </a:lnTo>
                <a:lnTo>
                  <a:pt x="34597" y="19991"/>
                </a:lnTo>
                <a:lnTo>
                  <a:pt x="67433" y="4546"/>
                </a:lnTo>
                <a:lnTo>
                  <a:pt x="101375" y="0"/>
                </a:lnTo>
                <a:lnTo>
                  <a:pt x="120803" y="1125"/>
                </a:lnTo>
                <a:lnTo>
                  <a:pt x="136913" y="3923"/>
                </a:lnTo>
                <a:lnTo>
                  <a:pt x="149119" y="7520"/>
                </a:lnTo>
                <a:lnTo>
                  <a:pt x="152439" y="9038"/>
                </a:lnTo>
                <a:lnTo>
                  <a:pt x="101124" y="9038"/>
                </a:lnTo>
                <a:lnTo>
                  <a:pt x="70950" y="14425"/>
                </a:lnTo>
                <a:lnTo>
                  <a:pt x="48115" y="30097"/>
                </a:lnTo>
                <a:lnTo>
                  <a:pt x="33656" y="55326"/>
                </a:lnTo>
                <a:lnTo>
                  <a:pt x="28606" y="89382"/>
                </a:lnTo>
                <a:lnTo>
                  <a:pt x="33126" y="122838"/>
                </a:lnTo>
                <a:lnTo>
                  <a:pt x="47080" y="151398"/>
                </a:lnTo>
                <a:lnTo>
                  <a:pt x="71056" y="171296"/>
                </a:lnTo>
                <a:lnTo>
                  <a:pt x="105641" y="178765"/>
                </a:lnTo>
                <a:lnTo>
                  <a:pt x="157625" y="178765"/>
                </a:lnTo>
                <a:lnTo>
                  <a:pt x="153883" y="179965"/>
                </a:lnTo>
                <a:lnTo>
                  <a:pt x="140709" y="183535"/>
                </a:lnTo>
                <a:lnTo>
                  <a:pt x="123865" y="186541"/>
                </a:lnTo>
                <a:lnTo>
                  <a:pt x="103634" y="187804"/>
                </a:lnTo>
                <a:close/>
              </a:path>
              <a:path w="177800" h="187960">
                <a:moveTo>
                  <a:pt x="154071" y="52976"/>
                </a:moveTo>
                <a:lnTo>
                  <a:pt x="151197" y="41556"/>
                </a:lnTo>
                <a:lnTo>
                  <a:pt x="144065" y="26959"/>
                </a:lnTo>
                <a:lnTo>
                  <a:pt x="128699" y="14385"/>
                </a:lnTo>
                <a:lnTo>
                  <a:pt x="101124" y="9038"/>
                </a:lnTo>
                <a:lnTo>
                  <a:pt x="152439" y="9038"/>
                </a:lnTo>
                <a:lnTo>
                  <a:pt x="161348" y="51470"/>
                </a:lnTo>
                <a:lnTo>
                  <a:pt x="154071" y="52976"/>
                </a:lnTo>
                <a:close/>
              </a:path>
              <a:path w="177800" h="187960">
                <a:moveTo>
                  <a:pt x="157625" y="178765"/>
                </a:moveTo>
                <a:lnTo>
                  <a:pt x="105641" y="178765"/>
                </a:lnTo>
                <a:lnTo>
                  <a:pt x="113369" y="178569"/>
                </a:lnTo>
                <a:lnTo>
                  <a:pt x="121544" y="177949"/>
                </a:lnTo>
                <a:lnTo>
                  <a:pt x="129672" y="176858"/>
                </a:lnTo>
                <a:lnTo>
                  <a:pt x="137258" y="175250"/>
                </a:lnTo>
                <a:lnTo>
                  <a:pt x="137156" y="147883"/>
                </a:lnTo>
                <a:lnTo>
                  <a:pt x="108401" y="118005"/>
                </a:lnTo>
                <a:lnTo>
                  <a:pt x="108401" y="112230"/>
                </a:lnTo>
                <a:lnTo>
                  <a:pt x="177658" y="112230"/>
                </a:lnTo>
                <a:lnTo>
                  <a:pt x="177658" y="118005"/>
                </a:lnTo>
                <a:lnTo>
                  <a:pt x="167872" y="119009"/>
                </a:lnTo>
                <a:lnTo>
                  <a:pt x="164826" y="120202"/>
                </a:lnTo>
                <a:lnTo>
                  <a:pt x="163261" y="123842"/>
                </a:lnTo>
                <a:lnTo>
                  <a:pt x="162685" y="132285"/>
                </a:lnTo>
                <a:lnTo>
                  <a:pt x="162665" y="157737"/>
                </a:lnTo>
                <a:lnTo>
                  <a:pt x="163104" y="177008"/>
                </a:lnTo>
                <a:lnTo>
                  <a:pt x="157625" y="178765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67056" y="178638"/>
            <a:ext cx="133985" cy="18034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12" y="179769"/>
                </a:moveTo>
                <a:lnTo>
                  <a:pt x="0" y="179769"/>
                </a:lnTo>
                <a:lnTo>
                  <a:pt x="0" y="173744"/>
                </a:lnTo>
                <a:lnTo>
                  <a:pt x="10037" y="172990"/>
                </a:lnTo>
                <a:lnTo>
                  <a:pt x="16130" y="171656"/>
                </a:lnTo>
                <a:lnTo>
                  <a:pt x="19258" y="167216"/>
                </a:lnTo>
                <a:lnTo>
                  <a:pt x="20411" y="156749"/>
                </a:lnTo>
                <a:lnTo>
                  <a:pt x="20499" y="33365"/>
                </a:lnTo>
                <a:lnTo>
                  <a:pt x="20411" y="23020"/>
                </a:lnTo>
                <a:lnTo>
                  <a:pt x="19258" y="12553"/>
                </a:lnTo>
                <a:lnTo>
                  <a:pt x="16130" y="8112"/>
                </a:lnTo>
                <a:lnTo>
                  <a:pt x="10037" y="6779"/>
                </a:lnTo>
                <a:lnTo>
                  <a:pt x="0" y="6025"/>
                </a:lnTo>
                <a:lnTo>
                  <a:pt x="0" y="0"/>
                </a:lnTo>
                <a:lnTo>
                  <a:pt x="117435" y="0"/>
                </a:lnTo>
                <a:lnTo>
                  <a:pt x="118152" y="7783"/>
                </a:lnTo>
                <a:lnTo>
                  <a:pt x="45920" y="7783"/>
                </a:lnTo>
                <a:lnTo>
                  <a:pt x="45920" y="82603"/>
                </a:lnTo>
                <a:lnTo>
                  <a:pt x="106143" y="82603"/>
                </a:lnTo>
                <a:lnTo>
                  <a:pt x="106143" y="90135"/>
                </a:lnTo>
                <a:lnTo>
                  <a:pt x="45920" y="90135"/>
                </a:lnTo>
                <a:lnTo>
                  <a:pt x="45920" y="168471"/>
                </a:lnTo>
                <a:lnTo>
                  <a:pt x="53295" y="169868"/>
                </a:lnTo>
                <a:lnTo>
                  <a:pt x="60693" y="170982"/>
                </a:lnTo>
                <a:lnTo>
                  <a:pt x="68045" y="171719"/>
                </a:lnTo>
                <a:lnTo>
                  <a:pt x="75279" y="171986"/>
                </a:lnTo>
                <a:lnTo>
                  <a:pt x="126519" y="171986"/>
                </a:lnTo>
                <a:lnTo>
                  <a:pt x="124712" y="179769"/>
                </a:lnTo>
                <a:close/>
              </a:path>
              <a:path w="133984" h="180340">
                <a:moveTo>
                  <a:pt x="113169" y="40925"/>
                </a:moveTo>
                <a:lnTo>
                  <a:pt x="109115" y="23459"/>
                </a:lnTo>
                <a:lnTo>
                  <a:pt x="102944" y="13432"/>
                </a:lnTo>
                <a:lnTo>
                  <a:pt x="90656" y="8866"/>
                </a:lnTo>
                <a:lnTo>
                  <a:pt x="68253" y="7783"/>
                </a:lnTo>
                <a:lnTo>
                  <a:pt x="118152" y="7783"/>
                </a:lnTo>
                <a:lnTo>
                  <a:pt x="118236" y="8866"/>
                </a:lnTo>
                <a:lnTo>
                  <a:pt x="118941" y="21247"/>
                </a:lnTo>
                <a:lnTo>
                  <a:pt x="119482" y="33365"/>
                </a:lnTo>
                <a:lnTo>
                  <a:pt x="119693" y="39669"/>
                </a:lnTo>
                <a:lnTo>
                  <a:pt x="113169" y="40925"/>
                </a:lnTo>
                <a:close/>
              </a:path>
              <a:path w="133984" h="180340">
                <a:moveTo>
                  <a:pt x="106143" y="82603"/>
                </a:moveTo>
                <a:lnTo>
                  <a:pt x="70009" y="82603"/>
                </a:lnTo>
                <a:lnTo>
                  <a:pt x="83003" y="82387"/>
                </a:lnTo>
                <a:lnTo>
                  <a:pt x="91150" y="81065"/>
                </a:lnTo>
                <a:lnTo>
                  <a:pt x="95628" y="77625"/>
                </a:lnTo>
                <a:lnTo>
                  <a:pt x="97611" y="71054"/>
                </a:lnTo>
                <a:lnTo>
                  <a:pt x="99117" y="61764"/>
                </a:lnTo>
                <a:lnTo>
                  <a:pt x="106143" y="61764"/>
                </a:lnTo>
                <a:lnTo>
                  <a:pt x="106143" y="82603"/>
                </a:lnTo>
                <a:close/>
              </a:path>
              <a:path w="133984" h="180340">
                <a:moveTo>
                  <a:pt x="106143" y="110724"/>
                </a:moveTo>
                <a:lnTo>
                  <a:pt x="99117" y="110724"/>
                </a:lnTo>
                <a:lnTo>
                  <a:pt x="97611" y="101685"/>
                </a:lnTo>
                <a:lnTo>
                  <a:pt x="95628" y="95114"/>
                </a:lnTo>
                <a:lnTo>
                  <a:pt x="91150" y="91673"/>
                </a:lnTo>
                <a:lnTo>
                  <a:pt x="83003" y="90351"/>
                </a:lnTo>
                <a:lnTo>
                  <a:pt x="70009" y="90135"/>
                </a:lnTo>
                <a:lnTo>
                  <a:pt x="106143" y="90135"/>
                </a:lnTo>
                <a:lnTo>
                  <a:pt x="106143" y="110724"/>
                </a:lnTo>
                <a:close/>
              </a:path>
              <a:path w="133984" h="180340">
                <a:moveTo>
                  <a:pt x="126519" y="171986"/>
                </a:moveTo>
                <a:lnTo>
                  <a:pt x="75279" y="171986"/>
                </a:lnTo>
                <a:lnTo>
                  <a:pt x="100893" y="169087"/>
                </a:lnTo>
                <a:lnTo>
                  <a:pt x="115333" y="161033"/>
                </a:lnTo>
                <a:lnTo>
                  <a:pt x="122669" y="148789"/>
                </a:lnTo>
                <a:lnTo>
                  <a:pt x="126970" y="133320"/>
                </a:lnTo>
                <a:lnTo>
                  <a:pt x="133745" y="134576"/>
                </a:lnTo>
                <a:lnTo>
                  <a:pt x="131769" y="146651"/>
                </a:lnTo>
                <a:lnTo>
                  <a:pt x="129605" y="157926"/>
                </a:lnTo>
                <a:lnTo>
                  <a:pt x="127192" y="169087"/>
                </a:lnTo>
                <a:lnTo>
                  <a:pt x="126519" y="171986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22131" y="174621"/>
            <a:ext cx="277779" cy="1878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4088" y="139470"/>
            <a:ext cx="277495" cy="313690"/>
          </a:xfrm>
          <a:custGeom>
            <a:avLst/>
            <a:gdLst/>
            <a:ahLst/>
            <a:cxnLst/>
            <a:rect l="l" t="t" r="r" b="b"/>
            <a:pathLst>
              <a:path w="277495" h="313690">
                <a:moveTo>
                  <a:pt x="77286" y="218686"/>
                </a:moveTo>
                <a:lnTo>
                  <a:pt x="0" y="218686"/>
                </a:lnTo>
                <a:lnTo>
                  <a:pt x="0" y="213664"/>
                </a:lnTo>
                <a:lnTo>
                  <a:pt x="11291" y="212660"/>
                </a:lnTo>
                <a:lnTo>
                  <a:pt x="17816" y="212158"/>
                </a:lnTo>
                <a:lnTo>
                  <a:pt x="21830" y="211154"/>
                </a:lnTo>
                <a:lnTo>
                  <a:pt x="23587" y="204877"/>
                </a:lnTo>
                <a:lnTo>
                  <a:pt x="24814" y="196846"/>
                </a:lnTo>
                <a:lnTo>
                  <a:pt x="25312" y="186403"/>
                </a:lnTo>
                <a:lnTo>
                  <a:pt x="25312" y="32545"/>
                </a:lnTo>
                <a:lnTo>
                  <a:pt x="24910" y="24103"/>
                </a:lnTo>
                <a:lnTo>
                  <a:pt x="0" y="5272"/>
                </a:lnTo>
                <a:lnTo>
                  <a:pt x="0" y="0"/>
                </a:lnTo>
                <a:lnTo>
                  <a:pt x="89179" y="0"/>
                </a:lnTo>
                <a:lnTo>
                  <a:pt x="124336" y="4864"/>
                </a:lnTo>
                <a:lnTo>
                  <a:pt x="130826" y="9038"/>
                </a:lnTo>
                <a:lnTo>
                  <a:pt x="66998" y="9038"/>
                </a:lnTo>
                <a:lnTo>
                  <a:pt x="59721" y="10294"/>
                </a:lnTo>
                <a:lnTo>
                  <a:pt x="52444" y="11800"/>
                </a:lnTo>
                <a:lnTo>
                  <a:pt x="52444" y="115243"/>
                </a:lnTo>
                <a:lnTo>
                  <a:pt x="58772" y="115416"/>
                </a:lnTo>
                <a:lnTo>
                  <a:pt x="122009" y="115416"/>
                </a:lnTo>
                <a:lnTo>
                  <a:pt x="124279" y="122273"/>
                </a:lnTo>
                <a:lnTo>
                  <a:pt x="68253" y="122273"/>
                </a:lnTo>
                <a:lnTo>
                  <a:pt x="57964" y="122524"/>
                </a:lnTo>
                <a:lnTo>
                  <a:pt x="52444" y="122524"/>
                </a:lnTo>
                <a:lnTo>
                  <a:pt x="52476" y="186403"/>
                </a:lnTo>
                <a:lnTo>
                  <a:pt x="66245" y="212660"/>
                </a:lnTo>
                <a:lnTo>
                  <a:pt x="77286" y="213664"/>
                </a:lnTo>
                <a:lnTo>
                  <a:pt x="77286" y="218686"/>
                </a:lnTo>
                <a:close/>
              </a:path>
              <a:path w="277495" h="313690">
                <a:moveTo>
                  <a:pt x="122009" y="115416"/>
                </a:moveTo>
                <a:lnTo>
                  <a:pt x="58772" y="115416"/>
                </a:lnTo>
                <a:lnTo>
                  <a:pt x="65241" y="115306"/>
                </a:lnTo>
                <a:lnTo>
                  <a:pt x="71711" y="115102"/>
                </a:lnTo>
                <a:lnTo>
                  <a:pt x="116149" y="102313"/>
                </a:lnTo>
                <a:lnTo>
                  <a:pt x="129981" y="65530"/>
                </a:lnTo>
                <a:lnTo>
                  <a:pt x="126288" y="41874"/>
                </a:lnTo>
                <a:lnTo>
                  <a:pt x="115490" y="24103"/>
                </a:lnTo>
                <a:lnTo>
                  <a:pt x="98011" y="12922"/>
                </a:lnTo>
                <a:lnTo>
                  <a:pt x="74275" y="9038"/>
                </a:lnTo>
                <a:lnTo>
                  <a:pt x="130826" y="9038"/>
                </a:lnTo>
                <a:lnTo>
                  <a:pt x="150864" y="21925"/>
                </a:lnTo>
                <a:lnTo>
                  <a:pt x="161348" y="58500"/>
                </a:lnTo>
                <a:lnTo>
                  <a:pt x="158223" y="76613"/>
                </a:lnTo>
                <a:lnTo>
                  <a:pt x="149711" y="91548"/>
                </a:lnTo>
                <a:lnTo>
                  <a:pt x="137106" y="103517"/>
                </a:lnTo>
                <a:lnTo>
                  <a:pt x="121701" y="112732"/>
                </a:lnTo>
                <a:lnTo>
                  <a:pt x="121701" y="113988"/>
                </a:lnTo>
                <a:lnTo>
                  <a:pt x="121902" y="114992"/>
                </a:lnTo>
                <a:lnTo>
                  <a:pt x="122009" y="115416"/>
                </a:lnTo>
                <a:close/>
              </a:path>
              <a:path w="277495" h="313690">
                <a:moveTo>
                  <a:pt x="77788" y="122524"/>
                </a:moveTo>
                <a:lnTo>
                  <a:pt x="71766" y="122524"/>
                </a:lnTo>
                <a:lnTo>
                  <a:pt x="68253" y="122273"/>
                </a:lnTo>
                <a:lnTo>
                  <a:pt x="85065" y="122273"/>
                </a:lnTo>
                <a:lnTo>
                  <a:pt x="77788" y="122524"/>
                </a:lnTo>
                <a:close/>
              </a:path>
              <a:path w="277495" h="313690">
                <a:moveTo>
                  <a:pt x="270001" y="313341"/>
                </a:moveTo>
                <a:lnTo>
                  <a:pt x="229021" y="304052"/>
                </a:lnTo>
                <a:lnTo>
                  <a:pt x="191710" y="277626"/>
                </a:lnTo>
                <a:lnTo>
                  <a:pt x="159481" y="241314"/>
                </a:lnTo>
                <a:lnTo>
                  <a:pt x="133745" y="202366"/>
                </a:lnTo>
                <a:lnTo>
                  <a:pt x="107809" y="152971"/>
                </a:lnTo>
                <a:lnTo>
                  <a:pt x="97361" y="131061"/>
                </a:lnTo>
                <a:lnTo>
                  <a:pt x="94098" y="127546"/>
                </a:lnTo>
                <a:lnTo>
                  <a:pt x="90585" y="125286"/>
                </a:lnTo>
                <a:lnTo>
                  <a:pt x="85065" y="122273"/>
                </a:lnTo>
                <a:lnTo>
                  <a:pt x="124279" y="122273"/>
                </a:lnTo>
                <a:lnTo>
                  <a:pt x="149158" y="176431"/>
                </a:lnTo>
                <a:lnTo>
                  <a:pt x="179317" y="227407"/>
                </a:lnTo>
                <a:lnTo>
                  <a:pt x="208178" y="265292"/>
                </a:lnTo>
                <a:lnTo>
                  <a:pt x="240661" y="295503"/>
                </a:lnTo>
                <a:lnTo>
                  <a:pt x="272510" y="306813"/>
                </a:lnTo>
                <a:lnTo>
                  <a:pt x="277027" y="306813"/>
                </a:lnTo>
                <a:lnTo>
                  <a:pt x="277027" y="313090"/>
                </a:lnTo>
                <a:lnTo>
                  <a:pt x="270001" y="313341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35940" y="761656"/>
            <a:ext cx="4745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Dynamic </a:t>
            </a:r>
            <a:r>
              <a:rPr spc="-5" dirty="0"/>
              <a:t>Memory</a:t>
            </a:r>
            <a:r>
              <a:rPr spc="-60" dirty="0"/>
              <a:t> </a:t>
            </a:r>
            <a:r>
              <a:rPr spc="-5" dirty="0"/>
              <a:t>Allocation</a:t>
            </a:r>
          </a:p>
        </p:txBody>
      </p:sp>
      <p:sp>
        <p:nvSpPr>
          <p:cNvPr id="15" name="object 15"/>
          <p:cNvSpPr/>
          <p:nvPr/>
        </p:nvSpPr>
        <p:spPr>
          <a:xfrm>
            <a:off x="1559052" y="1120140"/>
            <a:ext cx="5548884" cy="57378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39831" y="3252977"/>
            <a:ext cx="4719955" cy="3605021"/>
          </a:xfrm>
          <a:custGeom>
            <a:avLst/>
            <a:gdLst/>
            <a:ahLst/>
            <a:cxnLst/>
            <a:rect l="l" t="t" r="r" b="b"/>
            <a:pathLst>
              <a:path w="4719955" h="2585084">
                <a:moveTo>
                  <a:pt x="0" y="2584704"/>
                </a:moveTo>
                <a:lnTo>
                  <a:pt x="4719827" y="2584704"/>
                </a:lnTo>
                <a:lnTo>
                  <a:pt x="4719827" y="0"/>
                </a:lnTo>
                <a:lnTo>
                  <a:pt x="0" y="0"/>
                </a:lnTo>
                <a:lnTo>
                  <a:pt x="0" y="25847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22063" y="3252978"/>
            <a:ext cx="455549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Enter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number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grades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 processed: 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2770505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Enter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grade: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85 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Enter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grade: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96 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Enter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grade: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77 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Enter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grade: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92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33494" y="5016507"/>
            <a:ext cx="3578860" cy="17261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 array 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was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created for 4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integers 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values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stored in the array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are:</a:t>
            </a:r>
            <a:endParaRPr kumimoji="0" lang="en-US" sz="1800" b="0" i="0" u="none" strike="noStrike" kern="1200" cap="none" spc="-1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85</a:t>
            </a:r>
          </a:p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96</a:t>
            </a:r>
          </a:p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77</a:t>
            </a:r>
          </a:p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92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 marR="0" lvl="0" indent="0" algn="l" defTabSz="9144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1200" b="0" i="0" u="none" strike="noStrike" kern="1200" cap="none" spc="-5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5400" marR="0" lvl="0" indent="0" algn="l" defTabSz="914400" rtl="0" eaLnBrk="1" fontAlgn="auto" latinLnBrk="0" hangingPunct="1">
                <a:lnSpc>
                  <a:spcPts val="14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-5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1058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78919" y="153860"/>
            <a:ext cx="2764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211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Computer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Architecture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4923"/>
            <a:ext cx="9144000" cy="944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9308"/>
            <a:ext cx="9144000" cy="635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2776" y="77706"/>
            <a:ext cx="339258" cy="429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8522" y="178638"/>
            <a:ext cx="189865" cy="18415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01" y="183787"/>
                </a:moveTo>
                <a:lnTo>
                  <a:pt x="48061" y="178145"/>
                </a:lnTo>
                <a:lnTo>
                  <a:pt x="29735" y="162947"/>
                </a:lnTo>
                <a:lnTo>
                  <a:pt x="21948" y="140782"/>
                </a:lnTo>
                <a:lnTo>
                  <a:pt x="20325" y="114239"/>
                </a:lnTo>
                <a:lnTo>
                  <a:pt x="20325" y="42431"/>
                </a:lnTo>
                <a:lnTo>
                  <a:pt x="20160" y="23020"/>
                </a:lnTo>
                <a:lnTo>
                  <a:pt x="19007" y="12553"/>
                </a:lnTo>
                <a:lnTo>
                  <a:pt x="15879" y="8112"/>
                </a:lnTo>
                <a:lnTo>
                  <a:pt x="9786" y="6779"/>
                </a:lnTo>
                <a:lnTo>
                  <a:pt x="0" y="6025"/>
                </a:lnTo>
                <a:lnTo>
                  <a:pt x="0" y="0"/>
                </a:lnTo>
                <a:lnTo>
                  <a:pt x="66245" y="0"/>
                </a:lnTo>
                <a:lnTo>
                  <a:pt x="66245" y="6025"/>
                </a:lnTo>
                <a:lnTo>
                  <a:pt x="56459" y="6779"/>
                </a:lnTo>
                <a:lnTo>
                  <a:pt x="50221" y="8112"/>
                </a:lnTo>
                <a:lnTo>
                  <a:pt x="47018" y="12553"/>
                </a:lnTo>
                <a:lnTo>
                  <a:pt x="45837" y="23020"/>
                </a:lnTo>
                <a:lnTo>
                  <a:pt x="45669" y="42431"/>
                </a:lnTo>
                <a:lnTo>
                  <a:pt x="45669" y="109970"/>
                </a:lnTo>
                <a:lnTo>
                  <a:pt x="47347" y="136510"/>
                </a:lnTo>
                <a:lnTo>
                  <a:pt x="54200" y="156953"/>
                </a:lnTo>
                <a:lnTo>
                  <a:pt x="68958" y="170099"/>
                </a:lnTo>
                <a:lnTo>
                  <a:pt x="94349" y="174748"/>
                </a:lnTo>
                <a:lnTo>
                  <a:pt x="125816" y="174748"/>
                </a:lnTo>
                <a:lnTo>
                  <a:pt x="124712" y="175250"/>
                </a:lnTo>
                <a:lnTo>
                  <a:pt x="105782" y="181119"/>
                </a:lnTo>
                <a:lnTo>
                  <a:pt x="81301" y="183787"/>
                </a:lnTo>
                <a:close/>
              </a:path>
              <a:path w="189865" h="184150">
                <a:moveTo>
                  <a:pt x="125816" y="174748"/>
                </a:moveTo>
                <a:lnTo>
                  <a:pt x="94349" y="174748"/>
                </a:lnTo>
                <a:lnTo>
                  <a:pt x="113436" y="172041"/>
                </a:lnTo>
                <a:lnTo>
                  <a:pt x="128099" y="165709"/>
                </a:lnTo>
                <a:lnTo>
                  <a:pt x="138246" y="158436"/>
                </a:lnTo>
                <a:lnTo>
                  <a:pt x="143783" y="152904"/>
                </a:lnTo>
                <a:lnTo>
                  <a:pt x="143783" y="42431"/>
                </a:lnTo>
                <a:lnTo>
                  <a:pt x="123206" y="6025"/>
                </a:lnTo>
                <a:lnTo>
                  <a:pt x="123206" y="0"/>
                </a:lnTo>
                <a:lnTo>
                  <a:pt x="189452" y="0"/>
                </a:lnTo>
                <a:lnTo>
                  <a:pt x="189452" y="6025"/>
                </a:lnTo>
                <a:lnTo>
                  <a:pt x="179666" y="6779"/>
                </a:lnTo>
                <a:lnTo>
                  <a:pt x="173428" y="8112"/>
                </a:lnTo>
                <a:lnTo>
                  <a:pt x="170224" y="12553"/>
                </a:lnTo>
                <a:lnTo>
                  <a:pt x="169044" y="23020"/>
                </a:lnTo>
                <a:lnTo>
                  <a:pt x="168876" y="42431"/>
                </a:lnTo>
                <a:lnTo>
                  <a:pt x="168876" y="166713"/>
                </a:lnTo>
                <a:lnTo>
                  <a:pt x="144034" y="166713"/>
                </a:lnTo>
                <a:lnTo>
                  <a:pt x="137619" y="169381"/>
                </a:lnTo>
                <a:lnTo>
                  <a:pt x="125816" y="174748"/>
                </a:lnTo>
                <a:close/>
              </a:path>
              <a:path w="189865" h="184150">
                <a:moveTo>
                  <a:pt x="160846" y="182029"/>
                </a:moveTo>
                <a:lnTo>
                  <a:pt x="154071" y="174246"/>
                </a:lnTo>
                <a:lnTo>
                  <a:pt x="150307" y="170480"/>
                </a:lnTo>
                <a:lnTo>
                  <a:pt x="148048" y="166713"/>
                </a:lnTo>
                <a:lnTo>
                  <a:pt x="168876" y="166713"/>
                </a:lnTo>
                <a:lnTo>
                  <a:pt x="168876" y="179769"/>
                </a:lnTo>
                <a:lnTo>
                  <a:pt x="160846" y="182029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1738" y="178638"/>
            <a:ext cx="156845" cy="18034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4" y="43436"/>
                </a:moveTo>
                <a:lnTo>
                  <a:pt x="0" y="43436"/>
                </a:lnTo>
                <a:lnTo>
                  <a:pt x="211" y="36966"/>
                </a:lnTo>
                <a:lnTo>
                  <a:pt x="752" y="23506"/>
                </a:lnTo>
                <a:lnTo>
                  <a:pt x="1482" y="9152"/>
                </a:lnTo>
                <a:lnTo>
                  <a:pt x="2258" y="0"/>
                </a:lnTo>
                <a:lnTo>
                  <a:pt x="153820" y="0"/>
                </a:lnTo>
                <a:lnTo>
                  <a:pt x="154603" y="7783"/>
                </a:lnTo>
                <a:lnTo>
                  <a:pt x="51440" y="7783"/>
                </a:lnTo>
                <a:lnTo>
                  <a:pt x="29037" y="8905"/>
                </a:lnTo>
                <a:lnTo>
                  <a:pt x="16749" y="13746"/>
                </a:lnTo>
                <a:lnTo>
                  <a:pt x="10578" y="24519"/>
                </a:lnTo>
                <a:lnTo>
                  <a:pt x="6524" y="43436"/>
                </a:lnTo>
                <a:close/>
              </a:path>
              <a:path w="156844" h="180340">
                <a:moveTo>
                  <a:pt x="115678" y="179769"/>
                </a:moveTo>
                <a:lnTo>
                  <a:pt x="40399" y="179769"/>
                </a:lnTo>
                <a:lnTo>
                  <a:pt x="40399" y="173744"/>
                </a:lnTo>
                <a:lnTo>
                  <a:pt x="50437" y="172990"/>
                </a:lnTo>
                <a:lnTo>
                  <a:pt x="59141" y="171656"/>
                </a:lnTo>
                <a:lnTo>
                  <a:pt x="63610" y="167216"/>
                </a:lnTo>
                <a:lnTo>
                  <a:pt x="65257" y="156749"/>
                </a:lnTo>
                <a:lnTo>
                  <a:pt x="65492" y="137338"/>
                </a:lnTo>
                <a:lnTo>
                  <a:pt x="65492" y="7783"/>
                </a:lnTo>
                <a:lnTo>
                  <a:pt x="90836" y="7783"/>
                </a:lnTo>
                <a:lnTo>
                  <a:pt x="90836" y="137338"/>
                </a:lnTo>
                <a:lnTo>
                  <a:pt x="91072" y="156749"/>
                </a:lnTo>
                <a:lnTo>
                  <a:pt x="92718" y="167216"/>
                </a:lnTo>
                <a:lnTo>
                  <a:pt x="97188" y="171656"/>
                </a:lnTo>
                <a:lnTo>
                  <a:pt x="105892" y="172990"/>
                </a:lnTo>
                <a:lnTo>
                  <a:pt x="115678" y="173744"/>
                </a:lnTo>
                <a:lnTo>
                  <a:pt x="115678" y="179769"/>
                </a:lnTo>
                <a:close/>
              </a:path>
              <a:path w="156844" h="180340">
                <a:moveTo>
                  <a:pt x="156329" y="43436"/>
                </a:moveTo>
                <a:lnTo>
                  <a:pt x="149805" y="43436"/>
                </a:lnTo>
                <a:lnTo>
                  <a:pt x="145645" y="24519"/>
                </a:lnTo>
                <a:lnTo>
                  <a:pt x="139485" y="13746"/>
                </a:lnTo>
                <a:lnTo>
                  <a:pt x="127257" y="8905"/>
                </a:lnTo>
                <a:lnTo>
                  <a:pt x="104888" y="7783"/>
                </a:lnTo>
                <a:lnTo>
                  <a:pt x="154603" y="7783"/>
                </a:lnTo>
                <a:lnTo>
                  <a:pt x="154741" y="9152"/>
                </a:lnTo>
                <a:lnTo>
                  <a:pt x="155545" y="23506"/>
                </a:lnTo>
                <a:lnTo>
                  <a:pt x="156114" y="36966"/>
                </a:lnTo>
                <a:lnTo>
                  <a:pt x="156329" y="43436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72836" y="174621"/>
            <a:ext cx="177800" cy="187960"/>
          </a:xfrm>
          <a:custGeom>
            <a:avLst/>
            <a:gdLst/>
            <a:ahLst/>
            <a:cxnLst/>
            <a:rect l="l" t="t" r="r" b="b"/>
            <a:pathLst>
              <a:path w="177800" h="187960">
                <a:moveTo>
                  <a:pt x="103634" y="187804"/>
                </a:moveTo>
                <a:lnTo>
                  <a:pt x="64363" y="182955"/>
                </a:lnTo>
                <a:lnTo>
                  <a:pt x="31303" y="167090"/>
                </a:lnTo>
                <a:lnTo>
                  <a:pt x="8500" y="138232"/>
                </a:lnTo>
                <a:lnTo>
                  <a:pt x="0" y="94404"/>
                </a:lnTo>
                <a:lnTo>
                  <a:pt x="9805" y="49042"/>
                </a:lnTo>
                <a:lnTo>
                  <a:pt x="34597" y="19991"/>
                </a:lnTo>
                <a:lnTo>
                  <a:pt x="67433" y="4546"/>
                </a:lnTo>
                <a:lnTo>
                  <a:pt x="101375" y="0"/>
                </a:lnTo>
                <a:lnTo>
                  <a:pt x="120803" y="1125"/>
                </a:lnTo>
                <a:lnTo>
                  <a:pt x="136913" y="3923"/>
                </a:lnTo>
                <a:lnTo>
                  <a:pt x="149119" y="7520"/>
                </a:lnTo>
                <a:lnTo>
                  <a:pt x="152439" y="9038"/>
                </a:lnTo>
                <a:lnTo>
                  <a:pt x="101124" y="9038"/>
                </a:lnTo>
                <a:lnTo>
                  <a:pt x="70950" y="14425"/>
                </a:lnTo>
                <a:lnTo>
                  <a:pt x="48115" y="30097"/>
                </a:lnTo>
                <a:lnTo>
                  <a:pt x="33656" y="55326"/>
                </a:lnTo>
                <a:lnTo>
                  <a:pt x="28606" y="89382"/>
                </a:lnTo>
                <a:lnTo>
                  <a:pt x="33126" y="122838"/>
                </a:lnTo>
                <a:lnTo>
                  <a:pt x="47080" y="151398"/>
                </a:lnTo>
                <a:lnTo>
                  <a:pt x="71056" y="171296"/>
                </a:lnTo>
                <a:lnTo>
                  <a:pt x="105641" y="178765"/>
                </a:lnTo>
                <a:lnTo>
                  <a:pt x="157625" y="178765"/>
                </a:lnTo>
                <a:lnTo>
                  <a:pt x="153883" y="179965"/>
                </a:lnTo>
                <a:lnTo>
                  <a:pt x="140709" y="183535"/>
                </a:lnTo>
                <a:lnTo>
                  <a:pt x="123865" y="186541"/>
                </a:lnTo>
                <a:lnTo>
                  <a:pt x="103634" y="187804"/>
                </a:lnTo>
                <a:close/>
              </a:path>
              <a:path w="177800" h="187960">
                <a:moveTo>
                  <a:pt x="154071" y="52976"/>
                </a:moveTo>
                <a:lnTo>
                  <a:pt x="151197" y="41556"/>
                </a:lnTo>
                <a:lnTo>
                  <a:pt x="144065" y="26959"/>
                </a:lnTo>
                <a:lnTo>
                  <a:pt x="128699" y="14385"/>
                </a:lnTo>
                <a:lnTo>
                  <a:pt x="101124" y="9038"/>
                </a:lnTo>
                <a:lnTo>
                  <a:pt x="152439" y="9038"/>
                </a:lnTo>
                <a:lnTo>
                  <a:pt x="161348" y="51470"/>
                </a:lnTo>
                <a:lnTo>
                  <a:pt x="154071" y="52976"/>
                </a:lnTo>
                <a:close/>
              </a:path>
              <a:path w="177800" h="187960">
                <a:moveTo>
                  <a:pt x="157625" y="178765"/>
                </a:moveTo>
                <a:lnTo>
                  <a:pt x="105641" y="178765"/>
                </a:lnTo>
                <a:lnTo>
                  <a:pt x="113369" y="178569"/>
                </a:lnTo>
                <a:lnTo>
                  <a:pt x="121544" y="177949"/>
                </a:lnTo>
                <a:lnTo>
                  <a:pt x="129672" y="176858"/>
                </a:lnTo>
                <a:lnTo>
                  <a:pt x="137258" y="175250"/>
                </a:lnTo>
                <a:lnTo>
                  <a:pt x="137156" y="147883"/>
                </a:lnTo>
                <a:lnTo>
                  <a:pt x="108401" y="118005"/>
                </a:lnTo>
                <a:lnTo>
                  <a:pt x="108401" y="112230"/>
                </a:lnTo>
                <a:lnTo>
                  <a:pt x="177658" y="112230"/>
                </a:lnTo>
                <a:lnTo>
                  <a:pt x="177658" y="118005"/>
                </a:lnTo>
                <a:lnTo>
                  <a:pt x="167872" y="119009"/>
                </a:lnTo>
                <a:lnTo>
                  <a:pt x="164826" y="120202"/>
                </a:lnTo>
                <a:lnTo>
                  <a:pt x="163261" y="123842"/>
                </a:lnTo>
                <a:lnTo>
                  <a:pt x="162685" y="132285"/>
                </a:lnTo>
                <a:lnTo>
                  <a:pt x="162665" y="157737"/>
                </a:lnTo>
                <a:lnTo>
                  <a:pt x="163104" y="177008"/>
                </a:lnTo>
                <a:lnTo>
                  <a:pt x="157625" y="178765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67056" y="178638"/>
            <a:ext cx="133985" cy="18034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12" y="179769"/>
                </a:moveTo>
                <a:lnTo>
                  <a:pt x="0" y="179769"/>
                </a:lnTo>
                <a:lnTo>
                  <a:pt x="0" y="173744"/>
                </a:lnTo>
                <a:lnTo>
                  <a:pt x="10037" y="172990"/>
                </a:lnTo>
                <a:lnTo>
                  <a:pt x="16130" y="171656"/>
                </a:lnTo>
                <a:lnTo>
                  <a:pt x="19258" y="167216"/>
                </a:lnTo>
                <a:lnTo>
                  <a:pt x="20411" y="156749"/>
                </a:lnTo>
                <a:lnTo>
                  <a:pt x="20499" y="33365"/>
                </a:lnTo>
                <a:lnTo>
                  <a:pt x="20411" y="23020"/>
                </a:lnTo>
                <a:lnTo>
                  <a:pt x="19258" y="12553"/>
                </a:lnTo>
                <a:lnTo>
                  <a:pt x="16130" y="8112"/>
                </a:lnTo>
                <a:lnTo>
                  <a:pt x="10037" y="6779"/>
                </a:lnTo>
                <a:lnTo>
                  <a:pt x="0" y="6025"/>
                </a:lnTo>
                <a:lnTo>
                  <a:pt x="0" y="0"/>
                </a:lnTo>
                <a:lnTo>
                  <a:pt x="117435" y="0"/>
                </a:lnTo>
                <a:lnTo>
                  <a:pt x="118152" y="7783"/>
                </a:lnTo>
                <a:lnTo>
                  <a:pt x="45920" y="7783"/>
                </a:lnTo>
                <a:lnTo>
                  <a:pt x="45920" y="82603"/>
                </a:lnTo>
                <a:lnTo>
                  <a:pt x="106143" y="82603"/>
                </a:lnTo>
                <a:lnTo>
                  <a:pt x="106143" y="90135"/>
                </a:lnTo>
                <a:lnTo>
                  <a:pt x="45920" y="90135"/>
                </a:lnTo>
                <a:lnTo>
                  <a:pt x="45920" y="168471"/>
                </a:lnTo>
                <a:lnTo>
                  <a:pt x="53295" y="169868"/>
                </a:lnTo>
                <a:lnTo>
                  <a:pt x="60693" y="170982"/>
                </a:lnTo>
                <a:lnTo>
                  <a:pt x="68045" y="171719"/>
                </a:lnTo>
                <a:lnTo>
                  <a:pt x="75279" y="171986"/>
                </a:lnTo>
                <a:lnTo>
                  <a:pt x="126519" y="171986"/>
                </a:lnTo>
                <a:lnTo>
                  <a:pt x="124712" y="179769"/>
                </a:lnTo>
                <a:close/>
              </a:path>
              <a:path w="133984" h="180340">
                <a:moveTo>
                  <a:pt x="113169" y="40925"/>
                </a:moveTo>
                <a:lnTo>
                  <a:pt x="109115" y="23459"/>
                </a:lnTo>
                <a:lnTo>
                  <a:pt x="102944" y="13432"/>
                </a:lnTo>
                <a:lnTo>
                  <a:pt x="90656" y="8866"/>
                </a:lnTo>
                <a:lnTo>
                  <a:pt x="68253" y="7783"/>
                </a:lnTo>
                <a:lnTo>
                  <a:pt x="118152" y="7783"/>
                </a:lnTo>
                <a:lnTo>
                  <a:pt x="118236" y="8866"/>
                </a:lnTo>
                <a:lnTo>
                  <a:pt x="118941" y="21247"/>
                </a:lnTo>
                <a:lnTo>
                  <a:pt x="119482" y="33365"/>
                </a:lnTo>
                <a:lnTo>
                  <a:pt x="119693" y="39669"/>
                </a:lnTo>
                <a:lnTo>
                  <a:pt x="113169" y="40925"/>
                </a:lnTo>
                <a:close/>
              </a:path>
              <a:path w="133984" h="180340">
                <a:moveTo>
                  <a:pt x="106143" y="82603"/>
                </a:moveTo>
                <a:lnTo>
                  <a:pt x="70009" y="82603"/>
                </a:lnTo>
                <a:lnTo>
                  <a:pt x="83003" y="82387"/>
                </a:lnTo>
                <a:lnTo>
                  <a:pt x="91150" y="81065"/>
                </a:lnTo>
                <a:lnTo>
                  <a:pt x="95628" y="77625"/>
                </a:lnTo>
                <a:lnTo>
                  <a:pt x="97611" y="71054"/>
                </a:lnTo>
                <a:lnTo>
                  <a:pt x="99117" y="61764"/>
                </a:lnTo>
                <a:lnTo>
                  <a:pt x="106143" y="61764"/>
                </a:lnTo>
                <a:lnTo>
                  <a:pt x="106143" y="82603"/>
                </a:lnTo>
                <a:close/>
              </a:path>
              <a:path w="133984" h="180340">
                <a:moveTo>
                  <a:pt x="106143" y="110724"/>
                </a:moveTo>
                <a:lnTo>
                  <a:pt x="99117" y="110724"/>
                </a:lnTo>
                <a:lnTo>
                  <a:pt x="97611" y="101685"/>
                </a:lnTo>
                <a:lnTo>
                  <a:pt x="95628" y="95114"/>
                </a:lnTo>
                <a:lnTo>
                  <a:pt x="91150" y="91673"/>
                </a:lnTo>
                <a:lnTo>
                  <a:pt x="83003" y="90351"/>
                </a:lnTo>
                <a:lnTo>
                  <a:pt x="70009" y="90135"/>
                </a:lnTo>
                <a:lnTo>
                  <a:pt x="106143" y="90135"/>
                </a:lnTo>
                <a:lnTo>
                  <a:pt x="106143" y="110724"/>
                </a:lnTo>
                <a:close/>
              </a:path>
              <a:path w="133984" h="180340">
                <a:moveTo>
                  <a:pt x="126519" y="171986"/>
                </a:moveTo>
                <a:lnTo>
                  <a:pt x="75279" y="171986"/>
                </a:lnTo>
                <a:lnTo>
                  <a:pt x="100893" y="169087"/>
                </a:lnTo>
                <a:lnTo>
                  <a:pt x="115333" y="161033"/>
                </a:lnTo>
                <a:lnTo>
                  <a:pt x="122669" y="148789"/>
                </a:lnTo>
                <a:lnTo>
                  <a:pt x="126970" y="133320"/>
                </a:lnTo>
                <a:lnTo>
                  <a:pt x="133745" y="134576"/>
                </a:lnTo>
                <a:lnTo>
                  <a:pt x="131769" y="146651"/>
                </a:lnTo>
                <a:lnTo>
                  <a:pt x="129605" y="157926"/>
                </a:lnTo>
                <a:lnTo>
                  <a:pt x="127192" y="169087"/>
                </a:lnTo>
                <a:lnTo>
                  <a:pt x="126519" y="171986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22131" y="174621"/>
            <a:ext cx="277779" cy="1878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4088" y="139470"/>
            <a:ext cx="277495" cy="313690"/>
          </a:xfrm>
          <a:custGeom>
            <a:avLst/>
            <a:gdLst/>
            <a:ahLst/>
            <a:cxnLst/>
            <a:rect l="l" t="t" r="r" b="b"/>
            <a:pathLst>
              <a:path w="277495" h="313690">
                <a:moveTo>
                  <a:pt x="77286" y="218686"/>
                </a:moveTo>
                <a:lnTo>
                  <a:pt x="0" y="218686"/>
                </a:lnTo>
                <a:lnTo>
                  <a:pt x="0" y="213664"/>
                </a:lnTo>
                <a:lnTo>
                  <a:pt x="11291" y="212660"/>
                </a:lnTo>
                <a:lnTo>
                  <a:pt x="17816" y="212158"/>
                </a:lnTo>
                <a:lnTo>
                  <a:pt x="21830" y="211154"/>
                </a:lnTo>
                <a:lnTo>
                  <a:pt x="23587" y="204877"/>
                </a:lnTo>
                <a:lnTo>
                  <a:pt x="24814" y="196846"/>
                </a:lnTo>
                <a:lnTo>
                  <a:pt x="25312" y="186403"/>
                </a:lnTo>
                <a:lnTo>
                  <a:pt x="25312" y="32545"/>
                </a:lnTo>
                <a:lnTo>
                  <a:pt x="24910" y="24103"/>
                </a:lnTo>
                <a:lnTo>
                  <a:pt x="0" y="5272"/>
                </a:lnTo>
                <a:lnTo>
                  <a:pt x="0" y="0"/>
                </a:lnTo>
                <a:lnTo>
                  <a:pt x="89179" y="0"/>
                </a:lnTo>
                <a:lnTo>
                  <a:pt x="124336" y="4864"/>
                </a:lnTo>
                <a:lnTo>
                  <a:pt x="130826" y="9038"/>
                </a:lnTo>
                <a:lnTo>
                  <a:pt x="66998" y="9038"/>
                </a:lnTo>
                <a:lnTo>
                  <a:pt x="59721" y="10294"/>
                </a:lnTo>
                <a:lnTo>
                  <a:pt x="52444" y="11800"/>
                </a:lnTo>
                <a:lnTo>
                  <a:pt x="52444" y="115243"/>
                </a:lnTo>
                <a:lnTo>
                  <a:pt x="58772" y="115416"/>
                </a:lnTo>
                <a:lnTo>
                  <a:pt x="122009" y="115416"/>
                </a:lnTo>
                <a:lnTo>
                  <a:pt x="124279" y="122273"/>
                </a:lnTo>
                <a:lnTo>
                  <a:pt x="68253" y="122273"/>
                </a:lnTo>
                <a:lnTo>
                  <a:pt x="57964" y="122524"/>
                </a:lnTo>
                <a:lnTo>
                  <a:pt x="52444" y="122524"/>
                </a:lnTo>
                <a:lnTo>
                  <a:pt x="52476" y="186403"/>
                </a:lnTo>
                <a:lnTo>
                  <a:pt x="66245" y="212660"/>
                </a:lnTo>
                <a:lnTo>
                  <a:pt x="77286" y="213664"/>
                </a:lnTo>
                <a:lnTo>
                  <a:pt x="77286" y="218686"/>
                </a:lnTo>
                <a:close/>
              </a:path>
              <a:path w="277495" h="313690">
                <a:moveTo>
                  <a:pt x="122009" y="115416"/>
                </a:moveTo>
                <a:lnTo>
                  <a:pt x="58772" y="115416"/>
                </a:lnTo>
                <a:lnTo>
                  <a:pt x="65241" y="115306"/>
                </a:lnTo>
                <a:lnTo>
                  <a:pt x="71711" y="115102"/>
                </a:lnTo>
                <a:lnTo>
                  <a:pt x="116149" y="102313"/>
                </a:lnTo>
                <a:lnTo>
                  <a:pt x="129981" y="65530"/>
                </a:lnTo>
                <a:lnTo>
                  <a:pt x="126288" y="41874"/>
                </a:lnTo>
                <a:lnTo>
                  <a:pt x="115490" y="24103"/>
                </a:lnTo>
                <a:lnTo>
                  <a:pt x="98011" y="12922"/>
                </a:lnTo>
                <a:lnTo>
                  <a:pt x="74275" y="9038"/>
                </a:lnTo>
                <a:lnTo>
                  <a:pt x="130826" y="9038"/>
                </a:lnTo>
                <a:lnTo>
                  <a:pt x="150864" y="21925"/>
                </a:lnTo>
                <a:lnTo>
                  <a:pt x="161348" y="58500"/>
                </a:lnTo>
                <a:lnTo>
                  <a:pt x="158223" y="76613"/>
                </a:lnTo>
                <a:lnTo>
                  <a:pt x="149711" y="91548"/>
                </a:lnTo>
                <a:lnTo>
                  <a:pt x="137106" y="103517"/>
                </a:lnTo>
                <a:lnTo>
                  <a:pt x="121701" y="112732"/>
                </a:lnTo>
                <a:lnTo>
                  <a:pt x="121701" y="113988"/>
                </a:lnTo>
                <a:lnTo>
                  <a:pt x="121902" y="114992"/>
                </a:lnTo>
                <a:lnTo>
                  <a:pt x="122009" y="115416"/>
                </a:lnTo>
                <a:close/>
              </a:path>
              <a:path w="277495" h="313690">
                <a:moveTo>
                  <a:pt x="77788" y="122524"/>
                </a:moveTo>
                <a:lnTo>
                  <a:pt x="71766" y="122524"/>
                </a:lnTo>
                <a:lnTo>
                  <a:pt x="68253" y="122273"/>
                </a:lnTo>
                <a:lnTo>
                  <a:pt x="85065" y="122273"/>
                </a:lnTo>
                <a:lnTo>
                  <a:pt x="77788" y="122524"/>
                </a:lnTo>
                <a:close/>
              </a:path>
              <a:path w="277495" h="313690">
                <a:moveTo>
                  <a:pt x="270001" y="313341"/>
                </a:moveTo>
                <a:lnTo>
                  <a:pt x="229021" y="304052"/>
                </a:lnTo>
                <a:lnTo>
                  <a:pt x="191710" y="277626"/>
                </a:lnTo>
                <a:lnTo>
                  <a:pt x="159481" y="241314"/>
                </a:lnTo>
                <a:lnTo>
                  <a:pt x="133745" y="202366"/>
                </a:lnTo>
                <a:lnTo>
                  <a:pt x="107809" y="152971"/>
                </a:lnTo>
                <a:lnTo>
                  <a:pt x="97361" y="131061"/>
                </a:lnTo>
                <a:lnTo>
                  <a:pt x="94098" y="127546"/>
                </a:lnTo>
                <a:lnTo>
                  <a:pt x="90585" y="125286"/>
                </a:lnTo>
                <a:lnTo>
                  <a:pt x="85065" y="122273"/>
                </a:lnTo>
                <a:lnTo>
                  <a:pt x="124279" y="122273"/>
                </a:lnTo>
                <a:lnTo>
                  <a:pt x="149158" y="176431"/>
                </a:lnTo>
                <a:lnTo>
                  <a:pt x="179317" y="227407"/>
                </a:lnTo>
                <a:lnTo>
                  <a:pt x="208178" y="265292"/>
                </a:lnTo>
                <a:lnTo>
                  <a:pt x="240661" y="295503"/>
                </a:lnTo>
                <a:lnTo>
                  <a:pt x="272510" y="306813"/>
                </a:lnTo>
                <a:lnTo>
                  <a:pt x="277027" y="306813"/>
                </a:lnTo>
                <a:lnTo>
                  <a:pt x="277027" y="313090"/>
                </a:lnTo>
                <a:lnTo>
                  <a:pt x="270001" y="313341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35940" y="761656"/>
            <a:ext cx="25419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Double</a:t>
            </a:r>
            <a:r>
              <a:rPr spc="-105" dirty="0"/>
              <a:t> </a:t>
            </a:r>
            <a:r>
              <a:rPr spc="-5" dirty="0"/>
              <a:t>Pointer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35940" y="1479862"/>
            <a:ext cx="3959860" cy="76136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Declaring a pointer to</a:t>
            </a:r>
            <a:r>
              <a:rPr kumimoji="0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pointer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469900" marR="0" lvl="0" indent="0" algn="l" defTabSz="914400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tabLst>
                <a:tab pos="756285" algn="l"/>
              </a:tabLst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–	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**ptr;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7535" y="2414016"/>
            <a:ext cx="6705600" cy="37475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13373" y="2156333"/>
            <a:ext cx="801370" cy="112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" lvl="0" indent="12700" algn="ctr" defTabSz="914400" rtl="0" eaLnBrk="1" fontAlgn="auto" latinLnBrk="0" hangingPunct="1">
              <a:lnSpc>
                <a:spcPct val="1377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ptr2 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0010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0480" marR="0" lvl="0" indent="0" algn="ctr" defTabSz="914400" rtl="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0x1000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42459" y="2156333"/>
            <a:ext cx="786130" cy="112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320" lvl="0" indent="27305" algn="ctr" defTabSz="914400" rtl="0" eaLnBrk="1" fontAlgn="auto" latinLnBrk="0" hangingPunct="1">
              <a:lnSpc>
                <a:spcPct val="1347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ptr1 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x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1000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5240" marR="0" lvl="0" indent="0" algn="ctr" defTabSz="914400" rtl="0" eaLnBrk="1" fontAlgn="auto" latinLnBrk="0" hangingPunct="1">
              <a:lnSpc>
                <a:spcPct val="100000"/>
              </a:lnSpc>
              <a:spcBef>
                <a:spcPts val="6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0x2000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30007" y="2169820"/>
            <a:ext cx="770890" cy="1139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3525" lvl="0" indent="169545" algn="l" defTabSz="914400" rtl="0" eaLnBrk="1" fontAlgn="auto" latinLnBrk="0" hangingPunct="1">
              <a:lnSpc>
                <a:spcPct val="1357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  123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7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0x0010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90899" y="2542438"/>
            <a:ext cx="569595" cy="74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marR="5080" lvl="0" indent="-79375" algn="l" defTabSz="914400" rtl="0" eaLnBrk="1" fontAlgn="auto" latinLnBrk="0" hangingPunct="1">
              <a:lnSpc>
                <a:spcPct val="1315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ue  addr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29071" y="2778251"/>
            <a:ext cx="387350" cy="317500"/>
          </a:xfrm>
          <a:custGeom>
            <a:avLst/>
            <a:gdLst/>
            <a:ahLst/>
            <a:cxnLst/>
            <a:rect l="l" t="t" r="r" b="b"/>
            <a:pathLst>
              <a:path w="387350" h="317500">
                <a:moveTo>
                  <a:pt x="0" y="0"/>
                </a:moveTo>
                <a:lnTo>
                  <a:pt x="387007" y="31739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82106" y="3058134"/>
            <a:ext cx="83185" cy="78105"/>
          </a:xfrm>
          <a:custGeom>
            <a:avLst/>
            <a:gdLst/>
            <a:ahLst/>
            <a:cxnLst/>
            <a:rect l="l" t="t" r="r" b="b"/>
            <a:pathLst>
              <a:path w="83185" h="78105">
                <a:moveTo>
                  <a:pt x="48323" y="0"/>
                </a:moveTo>
                <a:lnTo>
                  <a:pt x="0" y="58915"/>
                </a:lnTo>
                <a:lnTo>
                  <a:pt x="83083" y="77787"/>
                </a:lnTo>
                <a:lnTo>
                  <a:pt x="483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883907" y="2801111"/>
            <a:ext cx="387350" cy="317500"/>
          </a:xfrm>
          <a:custGeom>
            <a:avLst/>
            <a:gdLst/>
            <a:ahLst/>
            <a:cxnLst/>
            <a:rect l="l" t="t" r="r" b="b"/>
            <a:pathLst>
              <a:path w="387350" h="317500">
                <a:moveTo>
                  <a:pt x="0" y="0"/>
                </a:moveTo>
                <a:lnTo>
                  <a:pt x="387007" y="31739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236942" y="3080994"/>
            <a:ext cx="83185" cy="78105"/>
          </a:xfrm>
          <a:custGeom>
            <a:avLst/>
            <a:gdLst/>
            <a:ahLst/>
            <a:cxnLst/>
            <a:rect l="l" t="t" r="r" b="b"/>
            <a:pathLst>
              <a:path w="83184" h="78105">
                <a:moveTo>
                  <a:pt x="48323" y="0"/>
                </a:moveTo>
                <a:lnTo>
                  <a:pt x="0" y="58915"/>
                </a:lnTo>
                <a:lnTo>
                  <a:pt x="83083" y="77787"/>
                </a:lnTo>
                <a:lnTo>
                  <a:pt x="483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 marR="0" lvl="0" indent="0" algn="l" defTabSz="9144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1200" b="0" i="0" u="none" strike="noStrike" kern="1200" cap="none" spc="-5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5400" marR="0" lvl="0" indent="0" algn="l" defTabSz="914400" rtl="0" eaLnBrk="1" fontAlgn="auto" latinLnBrk="0" hangingPunct="1">
                <a:lnSpc>
                  <a:spcPts val="14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-5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6566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78919" y="153860"/>
            <a:ext cx="2764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211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Computer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Architecture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4923"/>
            <a:ext cx="9144000" cy="94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9308"/>
            <a:ext cx="9144000" cy="635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2776" y="77706"/>
            <a:ext cx="339258" cy="429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8522" y="178638"/>
            <a:ext cx="189865" cy="18415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01" y="183787"/>
                </a:moveTo>
                <a:lnTo>
                  <a:pt x="48061" y="178145"/>
                </a:lnTo>
                <a:lnTo>
                  <a:pt x="29735" y="162947"/>
                </a:lnTo>
                <a:lnTo>
                  <a:pt x="21948" y="140782"/>
                </a:lnTo>
                <a:lnTo>
                  <a:pt x="20325" y="114239"/>
                </a:lnTo>
                <a:lnTo>
                  <a:pt x="20325" y="42431"/>
                </a:lnTo>
                <a:lnTo>
                  <a:pt x="20160" y="23020"/>
                </a:lnTo>
                <a:lnTo>
                  <a:pt x="19007" y="12553"/>
                </a:lnTo>
                <a:lnTo>
                  <a:pt x="15879" y="8112"/>
                </a:lnTo>
                <a:lnTo>
                  <a:pt x="9786" y="6779"/>
                </a:lnTo>
                <a:lnTo>
                  <a:pt x="0" y="6025"/>
                </a:lnTo>
                <a:lnTo>
                  <a:pt x="0" y="0"/>
                </a:lnTo>
                <a:lnTo>
                  <a:pt x="66245" y="0"/>
                </a:lnTo>
                <a:lnTo>
                  <a:pt x="66245" y="6025"/>
                </a:lnTo>
                <a:lnTo>
                  <a:pt x="56459" y="6779"/>
                </a:lnTo>
                <a:lnTo>
                  <a:pt x="50221" y="8112"/>
                </a:lnTo>
                <a:lnTo>
                  <a:pt x="47018" y="12553"/>
                </a:lnTo>
                <a:lnTo>
                  <a:pt x="45837" y="23020"/>
                </a:lnTo>
                <a:lnTo>
                  <a:pt x="45669" y="42431"/>
                </a:lnTo>
                <a:lnTo>
                  <a:pt x="45669" y="109970"/>
                </a:lnTo>
                <a:lnTo>
                  <a:pt x="47347" y="136510"/>
                </a:lnTo>
                <a:lnTo>
                  <a:pt x="54200" y="156953"/>
                </a:lnTo>
                <a:lnTo>
                  <a:pt x="68958" y="170099"/>
                </a:lnTo>
                <a:lnTo>
                  <a:pt x="94349" y="174748"/>
                </a:lnTo>
                <a:lnTo>
                  <a:pt x="125816" y="174748"/>
                </a:lnTo>
                <a:lnTo>
                  <a:pt x="124712" y="175250"/>
                </a:lnTo>
                <a:lnTo>
                  <a:pt x="105782" y="181119"/>
                </a:lnTo>
                <a:lnTo>
                  <a:pt x="81301" y="183787"/>
                </a:lnTo>
                <a:close/>
              </a:path>
              <a:path w="189865" h="184150">
                <a:moveTo>
                  <a:pt x="125816" y="174748"/>
                </a:moveTo>
                <a:lnTo>
                  <a:pt x="94349" y="174748"/>
                </a:lnTo>
                <a:lnTo>
                  <a:pt x="113436" y="172041"/>
                </a:lnTo>
                <a:lnTo>
                  <a:pt x="128099" y="165709"/>
                </a:lnTo>
                <a:lnTo>
                  <a:pt x="138246" y="158436"/>
                </a:lnTo>
                <a:lnTo>
                  <a:pt x="143783" y="152904"/>
                </a:lnTo>
                <a:lnTo>
                  <a:pt x="143783" y="42431"/>
                </a:lnTo>
                <a:lnTo>
                  <a:pt x="123206" y="6025"/>
                </a:lnTo>
                <a:lnTo>
                  <a:pt x="123206" y="0"/>
                </a:lnTo>
                <a:lnTo>
                  <a:pt x="189452" y="0"/>
                </a:lnTo>
                <a:lnTo>
                  <a:pt x="189452" y="6025"/>
                </a:lnTo>
                <a:lnTo>
                  <a:pt x="179666" y="6779"/>
                </a:lnTo>
                <a:lnTo>
                  <a:pt x="173428" y="8112"/>
                </a:lnTo>
                <a:lnTo>
                  <a:pt x="170224" y="12553"/>
                </a:lnTo>
                <a:lnTo>
                  <a:pt x="169044" y="23020"/>
                </a:lnTo>
                <a:lnTo>
                  <a:pt x="168876" y="42431"/>
                </a:lnTo>
                <a:lnTo>
                  <a:pt x="168876" y="166713"/>
                </a:lnTo>
                <a:lnTo>
                  <a:pt x="144034" y="166713"/>
                </a:lnTo>
                <a:lnTo>
                  <a:pt x="137619" y="169381"/>
                </a:lnTo>
                <a:lnTo>
                  <a:pt x="125816" y="174748"/>
                </a:lnTo>
                <a:close/>
              </a:path>
              <a:path w="189865" h="184150">
                <a:moveTo>
                  <a:pt x="160846" y="182029"/>
                </a:moveTo>
                <a:lnTo>
                  <a:pt x="154071" y="174246"/>
                </a:lnTo>
                <a:lnTo>
                  <a:pt x="150307" y="170480"/>
                </a:lnTo>
                <a:lnTo>
                  <a:pt x="148048" y="166713"/>
                </a:lnTo>
                <a:lnTo>
                  <a:pt x="168876" y="166713"/>
                </a:lnTo>
                <a:lnTo>
                  <a:pt x="168876" y="179769"/>
                </a:lnTo>
                <a:lnTo>
                  <a:pt x="160846" y="182029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1738" y="178638"/>
            <a:ext cx="156845" cy="18034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4" y="43436"/>
                </a:moveTo>
                <a:lnTo>
                  <a:pt x="0" y="43436"/>
                </a:lnTo>
                <a:lnTo>
                  <a:pt x="211" y="36966"/>
                </a:lnTo>
                <a:lnTo>
                  <a:pt x="752" y="23506"/>
                </a:lnTo>
                <a:lnTo>
                  <a:pt x="1482" y="9152"/>
                </a:lnTo>
                <a:lnTo>
                  <a:pt x="2258" y="0"/>
                </a:lnTo>
                <a:lnTo>
                  <a:pt x="153820" y="0"/>
                </a:lnTo>
                <a:lnTo>
                  <a:pt x="154603" y="7783"/>
                </a:lnTo>
                <a:lnTo>
                  <a:pt x="51440" y="7783"/>
                </a:lnTo>
                <a:lnTo>
                  <a:pt x="29037" y="8905"/>
                </a:lnTo>
                <a:lnTo>
                  <a:pt x="16749" y="13746"/>
                </a:lnTo>
                <a:lnTo>
                  <a:pt x="10578" y="24519"/>
                </a:lnTo>
                <a:lnTo>
                  <a:pt x="6524" y="43436"/>
                </a:lnTo>
                <a:close/>
              </a:path>
              <a:path w="156844" h="180340">
                <a:moveTo>
                  <a:pt x="115678" y="179769"/>
                </a:moveTo>
                <a:lnTo>
                  <a:pt x="40399" y="179769"/>
                </a:lnTo>
                <a:lnTo>
                  <a:pt x="40399" y="173744"/>
                </a:lnTo>
                <a:lnTo>
                  <a:pt x="50437" y="172990"/>
                </a:lnTo>
                <a:lnTo>
                  <a:pt x="59141" y="171656"/>
                </a:lnTo>
                <a:lnTo>
                  <a:pt x="63610" y="167216"/>
                </a:lnTo>
                <a:lnTo>
                  <a:pt x="65257" y="156749"/>
                </a:lnTo>
                <a:lnTo>
                  <a:pt x="65492" y="137338"/>
                </a:lnTo>
                <a:lnTo>
                  <a:pt x="65492" y="7783"/>
                </a:lnTo>
                <a:lnTo>
                  <a:pt x="90836" y="7783"/>
                </a:lnTo>
                <a:lnTo>
                  <a:pt x="90836" y="137338"/>
                </a:lnTo>
                <a:lnTo>
                  <a:pt x="91072" y="156749"/>
                </a:lnTo>
                <a:lnTo>
                  <a:pt x="92718" y="167216"/>
                </a:lnTo>
                <a:lnTo>
                  <a:pt x="97188" y="171656"/>
                </a:lnTo>
                <a:lnTo>
                  <a:pt x="105892" y="172990"/>
                </a:lnTo>
                <a:lnTo>
                  <a:pt x="115678" y="173744"/>
                </a:lnTo>
                <a:lnTo>
                  <a:pt x="115678" y="179769"/>
                </a:lnTo>
                <a:close/>
              </a:path>
              <a:path w="156844" h="180340">
                <a:moveTo>
                  <a:pt x="156329" y="43436"/>
                </a:moveTo>
                <a:lnTo>
                  <a:pt x="149805" y="43436"/>
                </a:lnTo>
                <a:lnTo>
                  <a:pt x="145645" y="24519"/>
                </a:lnTo>
                <a:lnTo>
                  <a:pt x="139485" y="13746"/>
                </a:lnTo>
                <a:lnTo>
                  <a:pt x="127257" y="8905"/>
                </a:lnTo>
                <a:lnTo>
                  <a:pt x="104888" y="7783"/>
                </a:lnTo>
                <a:lnTo>
                  <a:pt x="154603" y="7783"/>
                </a:lnTo>
                <a:lnTo>
                  <a:pt x="154741" y="9152"/>
                </a:lnTo>
                <a:lnTo>
                  <a:pt x="155545" y="23506"/>
                </a:lnTo>
                <a:lnTo>
                  <a:pt x="156114" y="36966"/>
                </a:lnTo>
                <a:lnTo>
                  <a:pt x="156329" y="43436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72836" y="174621"/>
            <a:ext cx="177800" cy="187960"/>
          </a:xfrm>
          <a:custGeom>
            <a:avLst/>
            <a:gdLst/>
            <a:ahLst/>
            <a:cxnLst/>
            <a:rect l="l" t="t" r="r" b="b"/>
            <a:pathLst>
              <a:path w="177800" h="187960">
                <a:moveTo>
                  <a:pt x="103634" y="187804"/>
                </a:moveTo>
                <a:lnTo>
                  <a:pt x="64363" y="182955"/>
                </a:lnTo>
                <a:lnTo>
                  <a:pt x="31303" y="167090"/>
                </a:lnTo>
                <a:lnTo>
                  <a:pt x="8500" y="138232"/>
                </a:lnTo>
                <a:lnTo>
                  <a:pt x="0" y="94404"/>
                </a:lnTo>
                <a:lnTo>
                  <a:pt x="9805" y="49042"/>
                </a:lnTo>
                <a:lnTo>
                  <a:pt x="34597" y="19991"/>
                </a:lnTo>
                <a:lnTo>
                  <a:pt x="67433" y="4546"/>
                </a:lnTo>
                <a:lnTo>
                  <a:pt x="101375" y="0"/>
                </a:lnTo>
                <a:lnTo>
                  <a:pt x="120803" y="1125"/>
                </a:lnTo>
                <a:lnTo>
                  <a:pt x="136913" y="3923"/>
                </a:lnTo>
                <a:lnTo>
                  <a:pt x="149119" y="7520"/>
                </a:lnTo>
                <a:lnTo>
                  <a:pt x="152439" y="9038"/>
                </a:lnTo>
                <a:lnTo>
                  <a:pt x="101124" y="9038"/>
                </a:lnTo>
                <a:lnTo>
                  <a:pt x="70950" y="14425"/>
                </a:lnTo>
                <a:lnTo>
                  <a:pt x="48115" y="30097"/>
                </a:lnTo>
                <a:lnTo>
                  <a:pt x="33656" y="55326"/>
                </a:lnTo>
                <a:lnTo>
                  <a:pt x="28606" y="89382"/>
                </a:lnTo>
                <a:lnTo>
                  <a:pt x="33126" y="122838"/>
                </a:lnTo>
                <a:lnTo>
                  <a:pt x="47080" y="151398"/>
                </a:lnTo>
                <a:lnTo>
                  <a:pt x="71056" y="171296"/>
                </a:lnTo>
                <a:lnTo>
                  <a:pt x="105641" y="178765"/>
                </a:lnTo>
                <a:lnTo>
                  <a:pt x="157625" y="178765"/>
                </a:lnTo>
                <a:lnTo>
                  <a:pt x="153883" y="179965"/>
                </a:lnTo>
                <a:lnTo>
                  <a:pt x="140709" y="183535"/>
                </a:lnTo>
                <a:lnTo>
                  <a:pt x="123865" y="186541"/>
                </a:lnTo>
                <a:lnTo>
                  <a:pt x="103634" y="187804"/>
                </a:lnTo>
                <a:close/>
              </a:path>
              <a:path w="177800" h="187960">
                <a:moveTo>
                  <a:pt x="154071" y="52976"/>
                </a:moveTo>
                <a:lnTo>
                  <a:pt x="151197" y="41556"/>
                </a:lnTo>
                <a:lnTo>
                  <a:pt x="144065" y="26959"/>
                </a:lnTo>
                <a:lnTo>
                  <a:pt x="128699" y="14385"/>
                </a:lnTo>
                <a:lnTo>
                  <a:pt x="101124" y="9038"/>
                </a:lnTo>
                <a:lnTo>
                  <a:pt x="152439" y="9038"/>
                </a:lnTo>
                <a:lnTo>
                  <a:pt x="161348" y="51470"/>
                </a:lnTo>
                <a:lnTo>
                  <a:pt x="154071" y="52976"/>
                </a:lnTo>
                <a:close/>
              </a:path>
              <a:path w="177800" h="187960">
                <a:moveTo>
                  <a:pt x="157625" y="178765"/>
                </a:moveTo>
                <a:lnTo>
                  <a:pt x="105641" y="178765"/>
                </a:lnTo>
                <a:lnTo>
                  <a:pt x="113369" y="178569"/>
                </a:lnTo>
                <a:lnTo>
                  <a:pt x="121544" y="177949"/>
                </a:lnTo>
                <a:lnTo>
                  <a:pt x="129672" y="176858"/>
                </a:lnTo>
                <a:lnTo>
                  <a:pt x="137258" y="175250"/>
                </a:lnTo>
                <a:lnTo>
                  <a:pt x="137156" y="147883"/>
                </a:lnTo>
                <a:lnTo>
                  <a:pt x="108401" y="118005"/>
                </a:lnTo>
                <a:lnTo>
                  <a:pt x="108401" y="112230"/>
                </a:lnTo>
                <a:lnTo>
                  <a:pt x="177658" y="112230"/>
                </a:lnTo>
                <a:lnTo>
                  <a:pt x="177658" y="118005"/>
                </a:lnTo>
                <a:lnTo>
                  <a:pt x="167872" y="119009"/>
                </a:lnTo>
                <a:lnTo>
                  <a:pt x="164826" y="120202"/>
                </a:lnTo>
                <a:lnTo>
                  <a:pt x="163261" y="123842"/>
                </a:lnTo>
                <a:lnTo>
                  <a:pt x="162685" y="132285"/>
                </a:lnTo>
                <a:lnTo>
                  <a:pt x="162665" y="157737"/>
                </a:lnTo>
                <a:lnTo>
                  <a:pt x="163104" y="177008"/>
                </a:lnTo>
                <a:lnTo>
                  <a:pt x="157625" y="178765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67056" y="178638"/>
            <a:ext cx="133985" cy="18034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12" y="179769"/>
                </a:moveTo>
                <a:lnTo>
                  <a:pt x="0" y="179769"/>
                </a:lnTo>
                <a:lnTo>
                  <a:pt x="0" y="173744"/>
                </a:lnTo>
                <a:lnTo>
                  <a:pt x="10037" y="172990"/>
                </a:lnTo>
                <a:lnTo>
                  <a:pt x="16130" y="171656"/>
                </a:lnTo>
                <a:lnTo>
                  <a:pt x="19258" y="167216"/>
                </a:lnTo>
                <a:lnTo>
                  <a:pt x="20411" y="156749"/>
                </a:lnTo>
                <a:lnTo>
                  <a:pt x="20499" y="33365"/>
                </a:lnTo>
                <a:lnTo>
                  <a:pt x="20411" y="23020"/>
                </a:lnTo>
                <a:lnTo>
                  <a:pt x="19258" y="12553"/>
                </a:lnTo>
                <a:lnTo>
                  <a:pt x="16130" y="8112"/>
                </a:lnTo>
                <a:lnTo>
                  <a:pt x="10037" y="6779"/>
                </a:lnTo>
                <a:lnTo>
                  <a:pt x="0" y="6025"/>
                </a:lnTo>
                <a:lnTo>
                  <a:pt x="0" y="0"/>
                </a:lnTo>
                <a:lnTo>
                  <a:pt x="117435" y="0"/>
                </a:lnTo>
                <a:lnTo>
                  <a:pt x="118152" y="7783"/>
                </a:lnTo>
                <a:lnTo>
                  <a:pt x="45920" y="7783"/>
                </a:lnTo>
                <a:lnTo>
                  <a:pt x="45920" y="82603"/>
                </a:lnTo>
                <a:lnTo>
                  <a:pt x="106143" y="82603"/>
                </a:lnTo>
                <a:lnTo>
                  <a:pt x="106143" y="90135"/>
                </a:lnTo>
                <a:lnTo>
                  <a:pt x="45920" y="90135"/>
                </a:lnTo>
                <a:lnTo>
                  <a:pt x="45920" y="168471"/>
                </a:lnTo>
                <a:lnTo>
                  <a:pt x="53295" y="169868"/>
                </a:lnTo>
                <a:lnTo>
                  <a:pt x="60693" y="170982"/>
                </a:lnTo>
                <a:lnTo>
                  <a:pt x="68045" y="171719"/>
                </a:lnTo>
                <a:lnTo>
                  <a:pt x="75279" y="171986"/>
                </a:lnTo>
                <a:lnTo>
                  <a:pt x="126519" y="171986"/>
                </a:lnTo>
                <a:lnTo>
                  <a:pt x="124712" y="179769"/>
                </a:lnTo>
                <a:close/>
              </a:path>
              <a:path w="133984" h="180340">
                <a:moveTo>
                  <a:pt x="113169" y="40925"/>
                </a:moveTo>
                <a:lnTo>
                  <a:pt x="109115" y="23459"/>
                </a:lnTo>
                <a:lnTo>
                  <a:pt x="102944" y="13432"/>
                </a:lnTo>
                <a:lnTo>
                  <a:pt x="90656" y="8866"/>
                </a:lnTo>
                <a:lnTo>
                  <a:pt x="68253" y="7783"/>
                </a:lnTo>
                <a:lnTo>
                  <a:pt x="118152" y="7783"/>
                </a:lnTo>
                <a:lnTo>
                  <a:pt x="118236" y="8866"/>
                </a:lnTo>
                <a:lnTo>
                  <a:pt x="118941" y="21247"/>
                </a:lnTo>
                <a:lnTo>
                  <a:pt x="119482" y="33365"/>
                </a:lnTo>
                <a:lnTo>
                  <a:pt x="119693" y="39669"/>
                </a:lnTo>
                <a:lnTo>
                  <a:pt x="113169" y="40925"/>
                </a:lnTo>
                <a:close/>
              </a:path>
              <a:path w="133984" h="180340">
                <a:moveTo>
                  <a:pt x="106143" y="82603"/>
                </a:moveTo>
                <a:lnTo>
                  <a:pt x="70009" y="82603"/>
                </a:lnTo>
                <a:lnTo>
                  <a:pt x="83003" y="82387"/>
                </a:lnTo>
                <a:lnTo>
                  <a:pt x="91150" y="81065"/>
                </a:lnTo>
                <a:lnTo>
                  <a:pt x="95628" y="77625"/>
                </a:lnTo>
                <a:lnTo>
                  <a:pt x="97611" y="71054"/>
                </a:lnTo>
                <a:lnTo>
                  <a:pt x="99117" y="61764"/>
                </a:lnTo>
                <a:lnTo>
                  <a:pt x="106143" y="61764"/>
                </a:lnTo>
                <a:lnTo>
                  <a:pt x="106143" y="82603"/>
                </a:lnTo>
                <a:close/>
              </a:path>
              <a:path w="133984" h="180340">
                <a:moveTo>
                  <a:pt x="106143" y="110724"/>
                </a:moveTo>
                <a:lnTo>
                  <a:pt x="99117" y="110724"/>
                </a:lnTo>
                <a:lnTo>
                  <a:pt x="97611" y="101685"/>
                </a:lnTo>
                <a:lnTo>
                  <a:pt x="95628" y="95114"/>
                </a:lnTo>
                <a:lnTo>
                  <a:pt x="91150" y="91673"/>
                </a:lnTo>
                <a:lnTo>
                  <a:pt x="83003" y="90351"/>
                </a:lnTo>
                <a:lnTo>
                  <a:pt x="70009" y="90135"/>
                </a:lnTo>
                <a:lnTo>
                  <a:pt x="106143" y="90135"/>
                </a:lnTo>
                <a:lnTo>
                  <a:pt x="106143" y="110724"/>
                </a:lnTo>
                <a:close/>
              </a:path>
              <a:path w="133984" h="180340">
                <a:moveTo>
                  <a:pt x="126519" y="171986"/>
                </a:moveTo>
                <a:lnTo>
                  <a:pt x="75279" y="171986"/>
                </a:lnTo>
                <a:lnTo>
                  <a:pt x="100893" y="169087"/>
                </a:lnTo>
                <a:lnTo>
                  <a:pt x="115333" y="161033"/>
                </a:lnTo>
                <a:lnTo>
                  <a:pt x="122669" y="148789"/>
                </a:lnTo>
                <a:lnTo>
                  <a:pt x="126970" y="133320"/>
                </a:lnTo>
                <a:lnTo>
                  <a:pt x="133745" y="134576"/>
                </a:lnTo>
                <a:lnTo>
                  <a:pt x="131769" y="146651"/>
                </a:lnTo>
                <a:lnTo>
                  <a:pt x="129605" y="157926"/>
                </a:lnTo>
                <a:lnTo>
                  <a:pt x="127192" y="169087"/>
                </a:lnTo>
                <a:lnTo>
                  <a:pt x="126519" y="171986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22131" y="174621"/>
            <a:ext cx="277779" cy="1878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4088" y="139470"/>
            <a:ext cx="277495" cy="313690"/>
          </a:xfrm>
          <a:custGeom>
            <a:avLst/>
            <a:gdLst/>
            <a:ahLst/>
            <a:cxnLst/>
            <a:rect l="l" t="t" r="r" b="b"/>
            <a:pathLst>
              <a:path w="277495" h="313690">
                <a:moveTo>
                  <a:pt x="77286" y="218686"/>
                </a:moveTo>
                <a:lnTo>
                  <a:pt x="0" y="218686"/>
                </a:lnTo>
                <a:lnTo>
                  <a:pt x="0" y="213664"/>
                </a:lnTo>
                <a:lnTo>
                  <a:pt x="11291" y="212660"/>
                </a:lnTo>
                <a:lnTo>
                  <a:pt x="17816" y="212158"/>
                </a:lnTo>
                <a:lnTo>
                  <a:pt x="21830" y="211154"/>
                </a:lnTo>
                <a:lnTo>
                  <a:pt x="23587" y="204877"/>
                </a:lnTo>
                <a:lnTo>
                  <a:pt x="24814" y="196846"/>
                </a:lnTo>
                <a:lnTo>
                  <a:pt x="25312" y="186403"/>
                </a:lnTo>
                <a:lnTo>
                  <a:pt x="25312" y="32545"/>
                </a:lnTo>
                <a:lnTo>
                  <a:pt x="24910" y="24103"/>
                </a:lnTo>
                <a:lnTo>
                  <a:pt x="0" y="5272"/>
                </a:lnTo>
                <a:lnTo>
                  <a:pt x="0" y="0"/>
                </a:lnTo>
                <a:lnTo>
                  <a:pt x="89179" y="0"/>
                </a:lnTo>
                <a:lnTo>
                  <a:pt x="124336" y="4864"/>
                </a:lnTo>
                <a:lnTo>
                  <a:pt x="130826" y="9038"/>
                </a:lnTo>
                <a:lnTo>
                  <a:pt x="66998" y="9038"/>
                </a:lnTo>
                <a:lnTo>
                  <a:pt x="59721" y="10294"/>
                </a:lnTo>
                <a:lnTo>
                  <a:pt x="52444" y="11800"/>
                </a:lnTo>
                <a:lnTo>
                  <a:pt x="52444" y="115243"/>
                </a:lnTo>
                <a:lnTo>
                  <a:pt x="58772" y="115416"/>
                </a:lnTo>
                <a:lnTo>
                  <a:pt x="122009" y="115416"/>
                </a:lnTo>
                <a:lnTo>
                  <a:pt x="124279" y="122273"/>
                </a:lnTo>
                <a:lnTo>
                  <a:pt x="68253" y="122273"/>
                </a:lnTo>
                <a:lnTo>
                  <a:pt x="57964" y="122524"/>
                </a:lnTo>
                <a:lnTo>
                  <a:pt x="52444" y="122524"/>
                </a:lnTo>
                <a:lnTo>
                  <a:pt x="52476" y="186403"/>
                </a:lnTo>
                <a:lnTo>
                  <a:pt x="66245" y="212660"/>
                </a:lnTo>
                <a:lnTo>
                  <a:pt x="77286" y="213664"/>
                </a:lnTo>
                <a:lnTo>
                  <a:pt x="77286" y="218686"/>
                </a:lnTo>
                <a:close/>
              </a:path>
              <a:path w="277495" h="313690">
                <a:moveTo>
                  <a:pt x="122009" y="115416"/>
                </a:moveTo>
                <a:lnTo>
                  <a:pt x="58772" y="115416"/>
                </a:lnTo>
                <a:lnTo>
                  <a:pt x="65241" y="115306"/>
                </a:lnTo>
                <a:lnTo>
                  <a:pt x="71711" y="115102"/>
                </a:lnTo>
                <a:lnTo>
                  <a:pt x="116149" y="102313"/>
                </a:lnTo>
                <a:lnTo>
                  <a:pt x="129981" y="65530"/>
                </a:lnTo>
                <a:lnTo>
                  <a:pt x="126288" y="41874"/>
                </a:lnTo>
                <a:lnTo>
                  <a:pt x="115490" y="24103"/>
                </a:lnTo>
                <a:lnTo>
                  <a:pt x="98011" y="12922"/>
                </a:lnTo>
                <a:lnTo>
                  <a:pt x="74275" y="9038"/>
                </a:lnTo>
                <a:lnTo>
                  <a:pt x="130826" y="9038"/>
                </a:lnTo>
                <a:lnTo>
                  <a:pt x="150864" y="21925"/>
                </a:lnTo>
                <a:lnTo>
                  <a:pt x="161348" y="58500"/>
                </a:lnTo>
                <a:lnTo>
                  <a:pt x="158223" y="76613"/>
                </a:lnTo>
                <a:lnTo>
                  <a:pt x="149711" y="91548"/>
                </a:lnTo>
                <a:lnTo>
                  <a:pt x="137106" y="103517"/>
                </a:lnTo>
                <a:lnTo>
                  <a:pt x="121701" y="112732"/>
                </a:lnTo>
                <a:lnTo>
                  <a:pt x="121701" y="113988"/>
                </a:lnTo>
                <a:lnTo>
                  <a:pt x="121902" y="114992"/>
                </a:lnTo>
                <a:lnTo>
                  <a:pt x="122009" y="115416"/>
                </a:lnTo>
                <a:close/>
              </a:path>
              <a:path w="277495" h="313690">
                <a:moveTo>
                  <a:pt x="77788" y="122524"/>
                </a:moveTo>
                <a:lnTo>
                  <a:pt x="71766" y="122524"/>
                </a:lnTo>
                <a:lnTo>
                  <a:pt x="68253" y="122273"/>
                </a:lnTo>
                <a:lnTo>
                  <a:pt x="85065" y="122273"/>
                </a:lnTo>
                <a:lnTo>
                  <a:pt x="77788" y="122524"/>
                </a:lnTo>
                <a:close/>
              </a:path>
              <a:path w="277495" h="313690">
                <a:moveTo>
                  <a:pt x="270001" y="313341"/>
                </a:moveTo>
                <a:lnTo>
                  <a:pt x="229021" y="304052"/>
                </a:lnTo>
                <a:lnTo>
                  <a:pt x="191710" y="277626"/>
                </a:lnTo>
                <a:lnTo>
                  <a:pt x="159481" y="241314"/>
                </a:lnTo>
                <a:lnTo>
                  <a:pt x="133745" y="202366"/>
                </a:lnTo>
                <a:lnTo>
                  <a:pt x="107809" y="152971"/>
                </a:lnTo>
                <a:lnTo>
                  <a:pt x="97361" y="131061"/>
                </a:lnTo>
                <a:lnTo>
                  <a:pt x="94098" y="127546"/>
                </a:lnTo>
                <a:lnTo>
                  <a:pt x="90585" y="125286"/>
                </a:lnTo>
                <a:lnTo>
                  <a:pt x="85065" y="122273"/>
                </a:lnTo>
                <a:lnTo>
                  <a:pt x="124279" y="122273"/>
                </a:lnTo>
                <a:lnTo>
                  <a:pt x="149158" y="176431"/>
                </a:lnTo>
                <a:lnTo>
                  <a:pt x="179317" y="227407"/>
                </a:lnTo>
                <a:lnTo>
                  <a:pt x="208178" y="265292"/>
                </a:lnTo>
                <a:lnTo>
                  <a:pt x="240661" y="295503"/>
                </a:lnTo>
                <a:lnTo>
                  <a:pt x="272510" y="306813"/>
                </a:lnTo>
                <a:lnTo>
                  <a:pt x="277027" y="306813"/>
                </a:lnTo>
                <a:lnTo>
                  <a:pt x="277027" y="313090"/>
                </a:lnTo>
                <a:lnTo>
                  <a:pt x="270001" y="313341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35940" y="761656"/>
            <a:ext cx="375157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2D Memory</a:t>
            </a:r>
            <a:r>
              <a:rPr spc="-75" dirty="0"/>
              <a:t> </a:t>
            </a:r>
            <a:r>
              <a:rPr dirty="0"/>
              <a:t>Allocation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35940" y="1549399"/>
            <a:ext cx="29330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Using double</a:t>
            </a:r>
            <a:r>
              <a:rPr kumimoji="0" sz="22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pointer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7200" y="2107692"/>
            <a:ext cx="5666232" cy="41361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 marR="0" lvl="0" indent="0" algn="l" defTabSz="9144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1200" b="0" i="0" u="none" strike="noStrike" kern="1200" cap="none" spc="-5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5400" marR="0" lvl="0" indent="0" algn="l" defTabSz="914400" rtl="0" eaLnBrk="1" fontAlgn="auto" latinLnBrk="0" hangingPunct="1">
                <a:lnSpc>
                  <a:spcPts val="14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-5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6797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5877360" y="152280"/>
            <a:ext cx="2763360" cy="25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CS </a:t>
            </a:r>
            <a:r>
              <a:rPr lang="en-US" sz="1600" b="0" strike="noStrike" spc="-2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211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Computer</a:t>
            </a:r>
            <a:r>
              <a:rPr lang="en-US" sz="1600" b="0" strike="noStrike" spc="-58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0" y="535680"/>
            <a:ext cx="9141120" cy="89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3"/>
          <p:cNvSpPr/>
          <p:nvPr/>
        </p:nvSpPr>
        <p:spPr>
          <a:xfrm>
            <a:off x="0" y="558720"/>
            <a:ext cx="9141120" cy="360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noFill/>
          <a:ln w="3240">
            <a:solidFill>
              <a:srgbClr val="C0C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CustomShape 4"/>
          <p:cNvSpPr/>
          <p:nvPr/>
        </p:nvSpPr>
        <p:spPr>
          <a:xfrm>
            <a:off x="112680" y="77760"/>
            <a:ext cx="336600" cy="4276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CustomShape 5"/>
          <p:cNvSpPr/>
          <p:nvPr/>
        </p:nvSpPr>
        <p:spPr>
          <a:xfrm>
            <a:off x="718920" y="178920"/>
            <a:ext cx="186840" cy="18144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44" y="184114"/>
                </a:moveTo>
                <a:lnTo>
                  <a:pt x="48086" y="178462"/>
                </a:lnTo>
                <a:lnTo>
                  <a:pt x="29750" y="163237"/>
                </a:lnTo>
                <a:lnTo>
                  <a:pt x="21960" y="141033"/>
                </a:lnTo>
                <a:lnTo>
                  <a:pt x="20336" y="114442"/>
                </a:lnTo>
                <a:lnTo>
                  <a:pt x="20336" y="42507"/>
                </a:lnTo>
                <a:lnTo>
                  <a:pt x="20171" y="23061"/>
                </a:lnTo>
                <a:lnTo>
                  <a:pt x="19017" y="12576"/>
                </a:lnTo>
                <a:lnTo>
                  <a:pt x="15887" y="8127"/>
                </a:lnTo>
                <a:lnTo>
                  <a:pt x="9791" y="6791"/>
                </a:lnTo>
                <a:lnTo>
                  <a:pt x="0" y="6036"/>
                </a:lnTo>
                <a:lnTo>
                  <a:pt x="0" y="0"/>
                </a:lnTo>
                <a:lnTo>
                  <a:pt x="66280" y="0"/>
                </a:lnTo>
                <a:lnTo>
                  <a:pt x="66280" y="6036"/>
                </a:lnTo>
                <a:lnTo>
                  <a:pt x="56489" y="6791"/>
                </a:lnTo>
                <a:lnTo>
                  <a:pt x="50247" y="8127"/>
                </a:lnTo>
                <a:lnTo>
                  <a:pt x="47042" y="12576"/>
                </a:lnTo>
                <a:lnTo>
                  <a:pt x="45862" y="23061"/>
                </a:lnTo>
                <a:lnTo>
                  <a:pt x="45693" y="42507"/>
                </a:lnTo>
                <a:lnTo>
                  <a:pt x="45693" y="110166"/>
                </a:lnTo>
                <a:lnTo>
                  <a:pt x="47372" y="136753"/>
                </a:lnTo>
                <a:lnTo>
                  <a:pt x="54229" y="157232"/>
                </a:lnTo>
                <a:lnTo>
                  <a:pt x="68995" y="170402"/>
                </a:lnTo>
                <a:lnTo>
                  <a:pt x="94399" y="175059"/>
                </a:lnTo>
                <a:lnTo>
                  <a:pt x="125882" y="175059"/>
                </a:lnTo>
                <a:lnTo>
                  <a:pt x="124778" y="175562"/>
                </a:lnTo>
                <a:lnTo>
                  <a:pt x="105838" y="181441"/>
                </a:lnTo>
                <a:lnTo>
                  <a:pt x="81344" y="184114"/>
                </a:lnTo>
                <a:close/>
                <a:moveTo>
                  <a:pt x="125882" y="175059"/>
                </a:moveTo>
                <a:lnTo>
                  <a:pt x="94399" y="175059"/>
                </a:lnTo>
                <a:lnTo>
                  <a:pt x="113495" y="172347"/>
                </a:lnTo>
                <a:lnTo>
                  <a:pt x="128167" y="166004"/>
                </a:lnTo>
                <a:lnTo>
                  <a:pt x="138319" y="158718"/>
                </a:lnTo>
                <a:lnTo>
                  <a:pt x="143858" y="153177"/>
                </a:lnTo>
                <a:lnTo>
                  <a:pt x="143858" y="42507"/>
                </a:lnTo>
                <a:lnTo>
                  <a:pt x="123271" y="6036"/>
                </a:lnTo>
                <a:lnTo>
                  <a:pt x="123271" y="0"/>
                </a:lnTo>
                <a:lnTo>
                  <a:pt x="189552" y="0"/>
                </a:lnTo>
                <a:lnTo>
                  <a:pt x="189552" y="6036"/>
                </a:lnTo>
                <a:lnTo>
                  <a:pt x="179760" y="6791"/>
                </a:lnTo>
                <a:lnTo>
                  <a:pt x="173519" y="8127"/>
                </a:lnTo>
                <a:lnTo>
                  <a:pt x="170314" y="12576"/>
                </a:lnTo>
                <a:lnTo>
                  <a:pt x="169133" y="23061"/>
                </a:lnTo>
                <a:lnTo>
                  <a:pt x="168965" y="42507"/>
                </a:lnTo>
                <a:lnTo>
                  <a:pt x="168965" y="167010"/>
                </a:lnTo>
                <a:lnTo>
                  <a:pt x="144109" y="167010"/>
                </a:lnTo>
                <a:lnTo>
                  <a:pt x="137692" y="169683"/>
                </a:lnTo>
                <a:lnTo>
                  <a:pt x="125882" y="175059"/>
                </a:lnTo>
                <a:close/>
                <a:moveTo>
                  <a:pt x="160931" y="182353"/>
                </a:moveTo>
                <a:lnTo>
                  <a:pt x="154152" y="174556"/>
                </a:lnTo>
                <a:lnTo>
                  <a:pt x="150386" y="170783"/>
                </a:lnTo>
                <a:lnTo>
                  <a:pt x="148126" y="167010"/>
                </a:lnTo>
                <a:lnTo>
                  <a:pt x="168965" y="167010"/>
                </a:lnTo>
                <a:lnTo>
                  <a:pt x="168965" y="180089"/>
                </a:lnTo>
                <a:lnTo>
                  <a:pt x="160931" y="18235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" name="CustomShape 6"/>
          <p:cNvSpPr/>
          <p:nvPr/>
        </p:nvSpPr>
        <p:spPr>
          <a:xfrm>
            <a:off x="912240" y="178920"/>
            <a:ext cx="154080" cy="17748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7" y="43513"/>
                </a:moveTo>
                <a:lnTo>
                  <a:pt x="0" y="43513"/>
                </a:lnTo>
                <a:lnTo>
                  <a:pt x="211" y="37032"/>
                </a:lnTo>
                <a:lnTo>
                  <a:pt x="753" y="23548"/>
                </a:lnTo>
                <a:lnTo>
                  <a:pt x="1482" y="9168"/>
                </a:lnTo>
                <a:lnTo>
                  <a:pt x="2259" y="0"/>
                </a:lnTo>
                <a:lnTo>
                  <a:pt x="153901" y="0"/>
                </a:lnTo>
                <a:lnTo>
                  <a:pt x="154685" y="7797"/>
                </a:lnTo>
                <a:lnTo>
                  <a:pt x="51467" y="7797"/>
                </a:lnTo>
                <a:lnTo>
                  <a:pt x="29052" y="8921"/>
                </a:lnTo>
                <a:lnTo>
                  <a:pt x="16758" y="13770"/>
                </a:lnTo>
                <a:lnTo>
                  <a:pt x="10583" y="24562"/>
                </a:lnTo>
                <a:lnTo>
                  <a:pt x="6527" y="43513"/>
                </a:lnTo>
                <a:close/>
                <a:moveTo>
                  <a:pt x="115739" y="180089"/>
                </a:moveTo>
                <a:lnTo>
                  <a:pt x="40421" y="180089"/>
                </a:lnTo>
                <a:lnTo>
                  <a:pt x="40421" y="174053"/>
                </a:lnTo>
                <a:lnTo>
                  <a:pt x="50463" y="173298"/>
                </a:lnTo>
                <a:lnTo>
                  <a:pt x="59172" y="171962"/>
                </a:lnTo>
                <a:lnTo>
                  <a:pt x="63644" y="167513"/>
                </a:lnTo>
                <a:lnTo>
                  <a:pt x="65291" y="157028"/>
                </a:lnTo>
                <a:lnTo>
                  <a:pt x="65527" y="137582"/>
                </a:lnTo>
                <a:lnTo>
                  <a:pt x="65527" y="7797"/>
                </a:lnTo>
                <a:lnTo>
                  <a:pt x="90884" y="7797"/>
                </a:lnTo>
                <a:lnTo>
                  <a:pt x="90884" y="137582"/>
                </a:lnTo>
                <a:lnTo>
                  <a:pt x="91119" y="157028"/>
                </a:lnTo>
                <a:lnTo>
                  <a:pt x="92767" y="167513"/>
                </a:lnTo>
                <a:lnTo>
                  <a:pt x="97239" y="171962"/>
                </a:lnTo>
                <a:lnTo>
                  <a:pt x="105948" y="173298"/>
                </a:lnTo>
                <a:lnTo>
                  <a:pt x="115739" y="174053"/>
                </a:lnTo>
                <a:lnTo>
                  <a:pt x="115739" y="180089"/>
                </a:lnTo>
                <a:close/>
                <a:moveTo>
                  <a:pt x="156411" y="43513"/>
                </a:moveTo>
                <a:lnTo>
                  <a:pt x="149884" y="43513"/>
                </a:lnTo>
                <a:lnTo>
                  <a:pt x="145722" y="24562"/>
                </a:lnTo>
                <a:lnTo>
                  <a:pt x="139559" y="13770"/>
                </a:lnTo>
                <a:lnTo>
                  <a:pt x="127323" y="8921"/>
                </a:lnTo>
                <a:lnTo>
                  <a:pt x="104944" y="7797"/>
                </a:lnTo>
                <a:lnTo>
                  <a:pt x="154685" y="7797"/>
                </a:lnTo>
                <a:lnTo>
                  <a:pt x="154823" y="9168"/>
                </a:lnTo>
                <a:lnTo>
                  <a:pt x="155627" y="23548"/>
                </a:lnTo>
                <a:lnTo>
                  <a:pt x="156196" y="37032"/>
                </a:lnTo>
                <a:lnTo>
                  <a:pt x="156411" y="4351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" name="CustomShape 7"/>
          <p:cNvSpPr/>
          <p:nvPr/>
        </p:nvSpPr>
        <p:spPr>
          <a:xfrm>
            <a:off x="1073520" y="174960"/>
            <a:ext cx="174960" cy="185760"/>
          </a:xfrm>
          <a:custGeom>
            <a:avLst/>
            <a:gdLst/>
            <a:ahLst/>
            <a:cxnLst/>
            <a:rect l="l" t="t" r="r" b="b"/>
            <a:pathLst>
              <a:path w="177800" h="188595">
                <a:moveTo>
                  <a:pt x="103688" y="188138"/>
                </a:moveTo>
                <a:lnTo>
                  <a:pt x="64397" y="183281"/>
                </a:lnTo>
                <a:lnTo>
                  <a:pt x="31320" y="167388"/>
                </a:lnTo>
                <a:lnTo>
                  <a:pt x="8504" y="138478"/>
                </a:lnTo>
                <a:lnTo>
                  <a:pt x="0" y="94572"/>
                </a:lnTo>
                <a:lnTo>
                  <a:pt x="9811" y="49129"/>
                </a:lnTo>
                <a:lnTo>
                  <a:pt x="34615" y="20027"/>
                </a:lnTo>
                <a:lnTo>
                  <a:pt x="67469" y="4554"/>
                </a:lnTo>
                <a:lnTo>
                  <a:pt x="101429" y="0"/>
                </a:lnTo>
                <a:lnTo>
                  <a:pt x="120866" y="1127"/>
                </a:lnTo>
                <a:lnTo>
                  <a:pt x="136985" y="3930"/>
                </a:lnTo>
                <a:lnTo>
                  <a:pt x="149197" y="7533"/>
                </a:lnTo>
                <a:lnTo>
                  <a:pt x="152519" y="9054"/>
                </a:lnTo>
                <a:lnTo>
                  <a:pt x="101178" y="9054"/>
                </a:lnTo>
                <a:lnTo>
                  <a:pt x="70987" y="14450"/>
                </a:lnTo>
                <a:lnTo>
                  <a:pt x="48141" y="30151"/>
                </a:lnTo>
                <a:lnTo>
                  <a:pt x="33673" y="55425"/>
                </a:lnTo>
                <a:lnTo>
                  <a:pt x="28621" y="89541"/>
                </a:lnTo>
                <a:lnTo>
                  <a:pt x="33144" y="123057"/>
                </a:lnTo>
                <a:lnTo>
                  <a:pt x="47105" y="151667"/>
                </a:lnTo>
                <a:lnTo>
                  <a:pt x="71093" y="171601"/>
                </a:lnTo>
                <a:lnTo>
                  <a:pt x="105697" y="179083"/>
                </a:lnTo>
                <a:lnTo>
                  <a:pt x="157708" y="179083"/>
                </a:lnTo>
                <a:lnTo>
                  <a:pt x="153964" y="180286"/>
                </a:lnTo>
                <a:lnTo>
                  <a:pt x="140783" y="183862"/>
                </a:lnTo>
                <a:lnTo>
                  <a:pt x="123930" y="186873"/>
                </a:lnTo>
                <a:lnTo>
                  <a:pt x="103688" y="188138"/>
                </a:lnTo>
                <a:close/>
                <a:moveTo>
                  <a:pt x="154152" y="53071"/>
                </a:moveTo>
                <a:lnTo>
                  <a:pt x="151276" y="41630"/>
                </a:lnTo>
                <a:lnTo>
                  <a:pt x="144141" y="27007"/>
                </a:lnTo>
                <a:lnTo>
                  <a:pt x="128767" y="14411"/>
                </a:lnTo>
                <a:lnTo>
                  <a:pt x="101178" y="9054"/>
                </a:lnTo>
                <a:lnTo>
                  <a:pt x="152519" y="9054"/>
                </a:lnTo>
                <a:lnTo>
                  <a:pt x="161433" y="51562"/>
                </a:lnTo>
                <a:lnTo>
                  <a:pt x="154152" y="53071"/>
                </a:lnTo>
                <a:close/>
                <a:moveTo>
                  <a:pt x="157708" y="179083"/>
                </a:moveTo>
                <a:lnTo>
                  <a:pt x="105697" y="179083"/>
                </a:lnTo>
                <a:lnTo>
                  <a:pt x="113429" y="178887"/>
                </a:lnTo>
                <a:lnTo>
                  <a:pt x="121608" y="178266"/>
                </a:lnTo>
                <a:lnTo>
                  <a:pt x="129740" y="177173"/>
                </a:lnTo>
                <a:lnTo>
                  <a:pt x="137331" y="175562"/>
                </a:lnTo>
                <a:lnTo>
                  <a:pt x="137228" y="148146"/>
                </a:lnTo>
                <a:lnTo>
                  <a:pt x="108458" y="118215"/>
                </a:lnTo>
                <a:lnTo>
                  <a:pt x="108458" y="112430"/>
                </a:lnTo>
                <a:lnTo>
                  <a:pt x="177752" y="112430"/>
                </a:lnTo>
                <a:lnTo>
                  <a:pt x="177752" y="118215"/>
                </a:lnTo>
                <a:lnTo>
                  <a:pt x="167960" y="119221"/>
                </a:lnTo>
                <a:lnTo>
                  <a:pt x="164912" y="120416"/>
                </a:lnTo>
                <a:lnTo>
                  <a:pt x="163347" y="124063"/>
                </a:lnTo>
                <a:lnTo>
                  <a:pt x="162770" y="132520"/>
                </a:lnTo>
                <a:lnTo>
                  <a:pt x="162751" y="158018"/>
                </a:lnTo>
                <a:lnTo>
                  <a:pt x="163190" y="177323"/>
                </a:lnTo>
                <a:lnTo>
                  <a:pt x="157708" y="17908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CustomShape 8"/>
          <p:cNvSpPr/>
          <p:nvPr/>
        </p:nvSpPr>
        <p:spPr>
          <a:xfrm>
            <a:off x="1267560" y="178920"/>
            <a:ext cx="131040" cy="17748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78" y="180089"/>
                </a:moveTo>
                <a:lnTo>
                  <a:pt x="0" y="180089"/>
                </a:lnTo>
                <a:lnTo>
                  <a:pt x="0" y="174053"/>
                </a:lnTo>
                <a:lnTo>
                  <a:pt x="10042" y="173298"/>
                </a:lnTo>
                <a:lnTo>
                  <a:pt x="16138" y="171962"/>
                </a:lnTo>
                <a:lnTo>
                  <a:pt x="19269" y="167513"/>
                </a:lnTo>
                <a:lnTo>
                  <a:pt x="20422" y="157028"/>
                </a:lnTo>
                <a:lnTo>
                  <a:pt x="20510" y="33424"/>
                </a:lnTo>
                <a:lnTo>
                  <a:pt x="20422" y="23061"/>
                </a:lnTo>
                <a:lnTo>
                  <a:pt x="19269" y="12576"/>
                </a:lnTo>
                <a:lnTo>
                  <a:pt x="16138" y="8127"/>
                </a:lnTo>
                <a:lnTo>
                  <a:pt x="10042" y="6791"/>
                </a:lnTo>
                <a:lnTo>
                  <a:pt x="0" y="6036"/>
                </a:lnTo>
                <a:lnTo>
                  <a:pt x="0" y="0"/>
                </a:lnTo>
                <a:lnTo>
                  <a:pt x="117497" y="0"/>
                </a:lnTo>
                <a:lnTo>
                  <a:pt x="118214" y="7797"/>
                </a:lnTo>
                <a:lnTo>
                  <a:pt x="45944" y="7797"/>
                </a:lnTo>
                <a:lnTo>
                  <a:pt x="45944" y="82750"/>
                </a:lnTo>
                <a:lnTo>
                  <a:pt x="106199" y="82750"/>
                </a:lnTo>
                <a:lnTo>
                  <a:pt x="106199" y="90296"/>
                </a:lnTo>
                <a:lnTo>
                  <a:pt x="45944" y="90296"/>
                </a:lnTo>
                <a:lnTo>
                  <a:pt x="45944" y="168771"/>
                </a:lnTo>
                <a:lnTo>
                  <a:pt x="53323" y="170170"/>
                </a:lnTo>
                <a:lnTo>
                  <a:pt x="60725" y="171286"/>
                </a:lnTo>
                <a:lnTo>
                  <a:pt x="68081" y="172025"/>
                </a:lnTo>
                <a:lnTo>
                  <a:pt x="75318" y="172292"/>
                </a:lnTo>
                <a:lnTo>
                  <a:pt x="126585" y="172292"/>
                </a:lnTo>
                <a:lnTo>
                  <a:pt x="124778" y="180089"/>
                </a:lnTo>
                <a:close/>
                <a:moveTo>
                  <a:pt x="113229" y="40998"/>
                </a:moveTo>
                <a:lnTo>
                  <a:pt x="109172" y="23501"/>
                </a:lnTo>
                <a:lnTo>
                  <a:pt x="102998" y="13456"/>
                </a:lnTo>
                <a:lnTo>
                  <a:pt x="90704" y="8881"/>
                </a:lnTo>
                <a:lnTo>
                  <a:pt x="68288" y="7797"/>
                </a:lnTo>
                <a:lnTo>
                  <a:pt x="118214" y="7797"/>
                </a:lnTo>
                <a:lnTo>
                  <a:pt x="118299" y="8881"/>
                </a:lnTo>
                <a:lnTo>
                  <a:pt x="119003" y="21285"/>
                </a:lnTo>
                <a:lnTo>
                  <a:pt x="119544" y="33424"/>
                </a:lnTo>
                <a:lnTo>
                  <a:pt x="119756" y="39740"/>
                </a:lnTo>
                <a:lnTo>
                  <a:pt x="113229" y="40998"/>
                </a:lnTo>
                <a:close/>
                <a:moveTo>
                  <a:pt x="106199" y="82750"/>
                </a:moveTo>
                <a:lnTo>
                  <a:pt x="70046" y="82750"/>
                </a:lnTo>
                <a:lnTo>
                  <a:pt x="83046" y="82534"/>
                </a:lnTo>
                <a:lnTo>
                  <a:pt x="91198" y="81210"/>
                </a:lnTo>
                <a:lnTo>
                  <a:pt x="95678" y="77763"/>
                </a:lnTo>
                <a:lnTo>
                  <a:pt x="97663" y="71180"/>
                </a:lnTo>
                <a:lnTo>
                  <a:pt x="99169" y="61874"/>
                </a:lnTo>
                <a:lnTo>
                  <a:pt x="106199" y="61874"/>
                </a:lnTo>
                <a:lnTo>
                  <a:pt x="106199" y="82750"/>
                </a:lnTo>
                <a:close/>
                <a:moveTo>
                  <a:pt x="106199" y="110921"/>
                </a:moveTo>
                <a:lnTo>
                  <a:pt x="99169" y="110921"/>
                </a:lnTo>
                <a:lnTo>
                  <a:pt x="97663" y="101866"/>
                </a:lnTo>
                <a:lnTo>
                  <a:pt x="95678" y="95283"/>
                </a:lnTo>
                <a:lnTo>
                  <a:pt x="91198" y="91837"/>
                </a:lnTo>
                <a:lnTo>
                  <a:pt x="83046" y="90512"/>
                </a:lnTo>
                <a:lnTo>
                  <a:pt x="70046" y="90296"/>
                </a:lnTo>
                <a:lnTo>
                  <a:pt x="106199" y="90296"/>
                </a:lnTo>
                <a:lnTo>
                  <a:pt x="106199" y="110921"/>
                </a:lnTo>
                <a:close/>
                <a:moveTo>
                  <a:pt x="126585" y="172292"/>
                </a:moveTo>
                <a:lnTo>
                  <a:pt x="75318" y="172292"/>
                </a:lnTo>
                <a:lnTo>
                  <a:pt x="100946" y="169388"/>
                </a:lnTo>
                <a:lnTo>
                  <a:pt x="115394" y="161320"/>
                </a:lnTo>
                <a:lnTo>
                  <a:pt x="122734" y="149054"/>
                </a:lnTo>
                <a:lnTo>
                  <a:pt x="127037" y="133558"/>
                </a:lnTo>
                <a:lnTo>
                  <a:pt x="133816" y="134815"/>
                </a:lnTo>
                <a:lnTo>
                  <a:pt x="131839" y="146912"/>
                </a:lnTo>
                <a:lnTo>
                  <a:pt x="129673" y="158207"/>
                </a:lnTo>
                <a:lnTo>
                  <a:pt x="127259" y="169388"/>
                </a:lnTo>
                <a:lnTo>
                  <a:pt x="126585" y="172292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CustomShape 9"/>
          <p:cNvSpPr/>
          <p:nvPr/>
        </p:nvSpPr>
        <p:spPr>
          <a:xfrm>
            <a:off x="1422720" y="174960"/>
            <a:ext cx="275040" cy="1854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10"/>
          <p:cNvSpPr/>
          <p:nvPr/>
        </p:nvSpPr>
        <p:spPr>
          <a:xfrm>
            <a:off x="534240" y="139680"/>
            <a:ext cx="274680" cy="311400"/>
          </a:xfrm>
          <a:custGeom>
            <a:avLst/>
            <a:gdLst/>
            <a:ahLst/>
            <a:cxnLst/>
            <a:rect l="l" t="t" r="r" b="b"/>
            <a:pathLst>
              <a:path w="277495" h="314325">
                <a:moveTo>
                  <a:pt x="77327" y="219075"/>
                </a:moveTo>
                <a:lnTo>
                  <a:pt x="0" y="219075"/>
                </a:lnTo>
                <a:lnTo>
                  <a:pt x="0" y="214045"/>
                </a:lnTo>
                <a:lnTo>
                  <a:pt x="11297" y="213039"/>
                </a:lnTo>
                <a:lnTo>
                  <a:pt x="17825" y="212536"/>
                </a:lnTo>
                <a:lnTo>
                  <a:pt x="21842" y="211530"/>
                </a:lnTo>
                <a:lnTo>
                  <a:pt x="23599" y="205242"/>
                </a:lnTo>
                <a:lnTo>
                  <a:pt x="24827" y="197197"/>
                </a:lnTo>
                <a:lnTo>
                  <a:pt x="25325" y="186735"/>
                </a:lnTo>
                <a:lnTo>
                  <a:pt x="25325" y="32603"/>
                </a:lnTo>
                <a:lnTo>
                  <a:pt x="24923" y="24146"/>
                </a:lnTo>
                <a:lnTo>
                  <a:pt x="0" y="5281"/>
                </a:lnTo>
                <a:lnTo>
                  <a:pt x="0" y="0"/>
                </a:lnTo>
                <a:lnTo>
                  <a:pt x="89226" y="0"/>
                </a:lnTo>
                <a:lnTo>
                  <a:pt x="124401" y="4873"/>
                </a:lnTo>
                <a:lnTo>
                  <a:pt x="130895" y="9054"/>
                </a:lnTo>
                <a:lnTo>
                  <a:pt x="67033" y="9054"/>
                </a:lnTo>
                <a:lnTo>
                  <a:pt x="59752" y="10312"/>
                </a:lnTo>
                <a:lnTo>
                  <a:pt x="52472" y="11821"/>
                </a:lnTo>
                <a:lnTo>
                  <a:pt x="52472" y="115448"/>
                </a:lnTo>
                <a:lnTo>
                  <a:pt x="58803" y="115621"/>
                </a:lnTo>
                <a:lnTo>
                  <a:pt x="122073" y="115621"/>
                </a:lnTo>
                <a:lnTo>
                  <a:pt x="124344" y="122491"/>
                </a:lnTo>
                <a:lnTo>
                  <a:pt x="68288" y="122491"/>
                </a:lnTo>
                <a:lnTo>
                  <a:pt x="57995" y="122742"/>
                </a:lnTo>
                <a:lnTo>
                  <a:pt x="52472" y="122742"/>
                </a:lnTo>
                <a:lnTo>
                  <a:pt x="52504" y="186735"/>
                </a:lnTo>
                <a:lnTo>
                  <a:pt x="66280" y="213039"/>
                </a:lnTo>
                <a:lnTo>
                  <a:pt x="77327" y="214045"/>
                </a:lnTo>
                <a:lnTo>
                  <a:pt x="77327" y="219075"/>
                </a:lnTo>
                <a:close/>
                <a:moveTo>
                  <a:pt x="122073" y="115621"/>
                </a:moveTo>
                <a:lnTo>
                  <a:pt x="58803" y="115621"/>
                </a:lnTo>
                <a:lnTo>
                  <a:pt x="65276" y="115511"/>
                </a:lnTo>
                <a:lnTo>
                  <a:pt x="71748" y="115307"/>
                </a:lnTo>
                <a:lnTo>
                  <a:pt x="116210" y="102495"/>
                </a:lnTo>
                <a:lnTo>
                  <a:pt x="130050" y="65647"/>
                </a:lnTo>
                <a:lnTo>
                  <a:pt x="126355" y="41949"/>
                </a:lnTo>
                <a:lnTo>
                  <a:pt x="115551" y="24146"/>
                </a:lnTo>
                <a:lnTo>
                  <a:pt x="98063" y="12945"/>
                </a:lnTo>
                <a:lnTo>
                  <a:pt x="74314" y="9054"/>
                </a:lnTo>
                <a:lnTo>
                  <a:pt x="130895" y="9054"/>
                </a:lnTo>
                <a:lnTo>
                  <a:pt x="150943" y="21964"/>
                </a:lnTo>
                <a:lnTo>
                  <a:pt x="161433" y="58604"/>
                </a:lnTo>
                <a:lnTo>
                  <a:pt x="158306" y="76749"/>
                </a:lnTo>
                <a:lnTo>
                  <a:pt x="149790" y="91711"/>
                </a:lnTo>
                <a:lnTo>
                  <a:pt x="137178" y="103701"/>
                </a:lnTo>
                <a:lnTo>
                  <a:pt x="121765" y="112933"/>
                </a:lnTo>
                <a:lnTo>
                  <a:pt x="121765" y="114191"/>
                </a:lnTo>
                <a:lnTo>
                  <a:pt x="121966" y="115197"/>
                </a:lnTo>
                <a:lnTo>
                  <a:pt x="122073" y="115621"/>
                </a:lnTo>
                <a:close/>
                <a:moveTo>
                  <a:pt x="77829" y="122742"/>
                </a:moveTo>
                <a:lnTo>
                  <a:pt x="71803" y="122742"/>
                </a:lnTo>
                <a:lnTo>
                  <a:pt x="68288" y="122491"/>
                </a:lnTo>
                <a:lnTo>
                  <a:pt x="85110" y="122491"/>
                </a:lnTo>
                <a:lnTo>
                  <a:pt x="77829" y="122742"/>
                </a:lnTo>
                <a:close/>
                <a:moveTo>
                  <a:pt x="270143" y="313899"/>
                </a:moveTo>
                <a:lnTo>
                  <a:pt x="229141" y="304593"/>
                </a:lnTo>
                <a:lnTo>
                  <a:pt x="191811" y="278120"/>
                </a:lnTo>
                <a:lnTo>
                  <a:pt x="159565" y="241744"/>
                </a:lnTo>
                <a:lnTo>
                  <a:pt x="133816" y="202726"/>
                </a:lnTo>
                <a:lnTo>
                  <a:pt x="107866" y="153243"/>
                </a:lnTo>
                <a:lnTo>
                  <a:pt x="97412" y="131294"/>
                </a:lnTo>
                <a:lnTo>
                  <a:pt x="94148" y="127773"/>
                </a:lnTo>
                <a:lnTo>
                  <a:pt x="90633" y="125509"/>
                </a:lnTo>
                <a:lnTo>
                  <a:pt x="85110" y="122491"/>
                </a:lnTo>
                <a:lnTo>
                  <a:pt x="124344" y="122491"/>
                </a:lnTo>
                <a:lnTo>
                  <a:pt x="149237" y="176745"/>
                </a:lnTo>
                <a:lnTo>
                  <a:pt x="179411" y="227812"/>
                </a:lnTo>
                <a:lnTo>
                  <a:pt x="208287" y="265764"/>
                </a:lnTo>
                <a:lnTo>
                  <a:pt x="240788" y="296029"/>
                </a:lnTo>
                <a:lnTo>
                  <a:pt x="272653" y="307360"/>
                </a:lnTo>
                <a:lnTo>
                  <a:pt x="277172" y="307360"/>
                </a:lnTo>
                <a:lnTo>
                  <a:pt x="277172" y="313648"/>
                </a:lnTo>
                <a:lnTo>
                  <a:pt x="270143" y="313899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11"/>
          <p:cNvSpPr/>
          <p:nvPr/>
        </p:nvSpPr>
        <p:spPr>
          <a:xfrm>
            <a:off x="536040" y="761760"/>
            <a:ext cx="3393360" cy="115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Q&amp;A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CustomShape 13"/>
          <p:cNvSpPr/>
          <p:nvPr/>
        </p:nvSpPr>
        <p:spPr>
          <a:xfrm>
            <a:off x="3474720" y="2883960"/>
            <a:ext cx="2278080" cy="49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FF66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Thanks!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5877360" y="152280"/>
            <a:ext cx="2765160" cy="2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CS </a:t>
            </a:r>
            <a:r>
              <a:rPr lang="en-US" sz="1600" b="0" strike="noStrike" spc="-38">
                <a:solidFill>
                  <a:srgbClr val="000000"/>
                </a:solidFill>
                <a:latin typeface="Arial"/>
                <a:ea typeface="DejaVu Sans"/>
              </a:rPr>
              <a:t>211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</a:t>
            </a:r>
            <a:r>
              <a:rPr lang="en-US" sz="1600" b="0" strike="noStrike" spc="-72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Architecture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0" y="535680"/>
            <a:ext cx="9142920" cy="910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3"/>
          <p:cNvSpPr/>
          <p:nvPr/>
        </p:nvSpPr>
        <p:spPr>
          <a:xfrm>
            <a:off x="0" y="558720"/>
            <a:ext cx="9142920" cy="540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noFill/>
          <a:ln w="3240">
            <a:solidFill>
              <a:srgbClr val="C0C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4"/>
          <p:cNvSpPr/>
          <p:nvPr/>
        </p:nvSpPr>
        <p:spPr>
          <a:xfrm>
            <a:off x="112680" y="77760"/>
            <a:ext cx="338400" cy="4294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5"/>
          <p:cNvSpPr/>
          <p:nvPr/>
        </p:nvSpPr>
        <p:spPr>
          <a:xfrm>
            <a:off x="718920" y="178920"/>
            <a:ext cx="188640" cy="18324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44" y="184114"/>
                </a:moveTo>
                <a:lnTo>
                  <a:pt x="48086" y="178462"/>
                </a:lnTo>
                <a:lnTo>
                  <a:pt x="29750" y="163237"/>
                </a:lnTo>
                <a:lnTo>
                  <a:pt x="21960" y="141033"/>
                </a:lnTo>
                <a:lnTo>
                  <a:pt x="20336" y="114442"/>
                </a:lnTo>
                <a:lnTo>
                  <a:pt x="20336" y="42507"/>
                </a:lnTo>
                <a:lnTo>
                  <a:pt x="20171" y="23061"/>
                </a:lnTo>
                <a:lnTo>
                  <a:pt x="19017" y="12576"/>
                </a:lnTo>
                <a:lnTo>
                  <a:pt x="15887" y="8127"/>
                </a:lnTo>
                <a:lnTo>
                  <a:pt x="9791" y="6791"/>
                </a:lnTo>
                <a:lnTo>
                  <a:pt x="0" y="6036"/>
                </a:lnTo>
                <a:lnTo>
                  <a:pt x="0" y="0"/>
                </a:lnTo>
                <a:lnTo>
                  <a:pt x="66280" y="0"/>
                </a:lnTo>
                <a:lnTo>
                  <a:pt x="66280" y="6036"/>
                </a:lnTo>
                <a:lnTo>
                  <a:pt x="56489" y="6791"/>
                </a:lnTo>
                <a:lnTo>
                  <a:pt x="50247" y="8127"/>
                </a:lnTo>
                <a:lnTo>
                  <a:pt x="47042" y="12576"/>
                </a:lnTo>
                <a:lnTo>
                  <a:pt x="45862" y="23061"/>
                </a:lnTo>
                <a:lnTo>
                  <a:pt x="45693" y="42507"/>
                </a:lnTo>
                <a:lnTo>
                  <a:pt x="45693" y="110166"/>
                </a:lnTo>
                <a:lnTo>
                  <a:pt x="47372" y="136753"/>
                </a:lnTo>
                <a:lnTo>
                  <a:pt x="54229" y="157232"/>
                </a:lnTo>
                <a:lnTo>
                  <a:pt x="68995" y="170402"/>
                </a:lnTo>
                <a:lnTo>
                  <a:pt x="94399" y="175059"/>
                </a:lnTo>
                <a:lnTo>
                  <a:pt x="125882" y="175059"/>
                </a:lnTo>
                <a:lnTo>
                  <a:pt x="124778" y="175562"/>
                </a:lnTo>
                <a:lnTo>
                  <a:pt x="105838" y="181441"/>
                </a:lnTo>
                <a:lnTo>
                  <a:pt x="81344" y="184114"/>
                </a:lnTo>
                <a:close/>
                <a:moveTo>
                  <a:pt x="125882" y="175059"/>
                </a:moveTo>
                <a:lnTo>
                  <a:pt x="94399" y="175059"/>
                </a:lnTo>
                <a:lnTo>
                  <a:pt x="113495" y="172347"/>
                </a:lnTo>
                <a:lnTo>
                  <a:pt x="128167" y="166004"/>
                </a:lnTo>
                <a:lnTo>
                  <a:pt x="138319" y="158718"/>
                </a:lnTo>
                <a:lnTo>
                  <a:pt x="143858" y="153177"/>
                </a:lnTo>
                <a:lnTo>
                  <a:pt x="143858" y="42507"/>
                </a:lnTo>
                <a:lnTo>
                  <a:pt x="123271" y="6036"/>
                </a:lnTo>
                <a:lnTo>
                  <a:pt x="123271" y="0"/>
                </a:lnTo>
                <a:lnTo>
                  <a:pt x="189552" y="0"/>
                </a:lnTo>
                <a:lnTo>
                  <a:pt x="189552" y="6036"/>
                </a:lnTo>
                <a:lnTo>
                  <a:pt x="179760" y="6791"/>
                </a:lnTo>
                <a:lnTo>
                  <a:pt x="173519" y="8127"/>
                </a:lnTo>
                <a:lnTo>
                  <a:pt x="170314" y="12576"/>
                </a:lnTo>
                <a:lnTo>
                  <a:pt x="169133" y="23061"/>
                </a:lnTo>
                <a:lnTo>
                  <a:pt x="168965" y="42507"/>
                </a:lnTo>
                <a:lnTo>
                  <a:pt x="168965" y="167010"/>
                </a:lnTo>
                <a:lnTo>
                  <a:pt x="144109" y="167010"/>
                </a:lnTo>
                <a:lnTo>
                  <a:pt x="137692" y="169683"/>
                </a:lnTo>
                <a:lnTo>
                  <a:pt x="125882" y="175059"/>
                </a:lnTo>
                <a:close/>
                <a:moveTo>
                  <a:pt x="160931" y="182353"/>
                </a:moveTo>
                <a:lnTo>
                  <a:pt x="154152" y="174556"/>
                </a:lnTo>
                <a:lnTo>
                  <a:pt x="150386" y="170783"/>
                </a:lnTo>
                <a:lnTo>
                  <a:pt x="148126" y="167010"/>
                </a:lnTo>
                <a:lnTo>
                  <a:pt x="168965" y="167010"/>
                </a:lnTo>
                <a:lnTo>
                  <a:pt x="168965" y="180089"/>
                </a:lnTo>
                <a:lnTo>
                  <a:pt x="160931" y="18235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6"/>
          <p:cNvSpPr/>
          <p:nvPr/>
        </p:nvSpPr>
        <p:spPr>
          <a:xfrm>
            <a:off x="912240" y="178920"/>
            <a:ext cx="155880" cy="17928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7" y="43513"/>
                </a:moveTo>
                <a:lnTo>
                  <a:pt x="0" y="43513"/>
                </a:lnTo>
                <a:lnTo>
                  <a:pt x="211" y="37032"/>
                </a:lnTo>
                <a:lnTo>
                  <a:pt x="753" y="23548"/>
                </a:lnTo>
                <a:lnTo>
                  <a:pt x="1482" y="9168"/>
                </a:lnTo>
                <a:lnTo>
                  <a:pt x="2259" y="0"/>
                </a:lnTo>
                <a:lnTo>
                  <a:pt x="153901" y="0"/>
                </a:lnTo>
                <a:lnTo>
                  <a:pt x="154685" y="7797"/>
                </a:lnTo>
                <a:lnTo>
                  <a:pt x="51467" y="7797"/>
                </a:lnTo>
                <a:lnTo>
                  <a:pt x="29052" y="8921"/>
                </a:lnTo>
                <a:lnTo>
                  <a:pt x="16758" y="13770"/>
                </a:lnTo>
                <a:lnTo>
                  <a:pt x="10583" y="24562"/>
                </a:lnTo>
                <a:lnTo>
                  <a:pt x="6527" y="43513"/>
                </a:lnTo>
                <a:close/>
                <a:moveTo>
                  <a:pt x="115739" y="180089"/>
                </a:moveTo>
                <a:lnTo>
                  <a:pt x="40421" y="180089"/>
                </a:lnTo>
                <a:lnTo>
                  <a:pt x="40421" y="174053"/>
                </a:lnTo>
                <a:lnTo>
                  <a:pt x="50463" y="173298"/>
                </a:lnTo>
                <a:lnTo>
                  <a:pt x="59172" y="171962"/>
                </a:lnTo>
                <a:lnTo>
                  <a:pt x="63644" y="167513"/>
                </a:lnTo>
                <a:lnTo>
                  <a:pt x="65291" y="157028"/>
                </a:lnTo>
                <a:lnTo>
                  <a:pt x="65527" y="137582"/>
                </a:lnTo>
                <a:lnTo>
                  <a:pt x="65527" y="7797"/>
                </a:lnTo>
                <a:lnTo>
                  <a:pt x="90884" y="7797"/>
                </a:lnTo>
                <a:lnTo>
                  <a:pt x="90884" y="137582"/>
                </a:lnTo>
                <a:lnTo>
                  <a:pt x="91119" y="157028"/>
                </a:lnTo>
                <a:lnTo>
                  <a:pt x="92767" y="167513"/>
                </a:lnTo>
                <a:lnTo>
                  <a:pt x="97239" y="171962"/>
                </a:lnTo>
                <a:lnTo>
                  <a:pt x="105948" y="173298"/>
                </a:lnTo>
                <a:lnTo>
                  <a:pt x="115739" y="174053"/>
                </a:lnTo>
                <a:lnTo>
                  <a:pt x="115739" y="180089"/>
                </a:lnTo>
                <a:close/>
                <a:moveTo>
                  <a:pt x="156411" y="43513"/>
                </a:moveTo>
                <a:lnTo>
                  <a:pt x="149884" y="43513"/>
                </a:lnTo>
                <a:lnTo>
                  <a:pt x="145722" y="24562"/>
                </a:lnTo>
                <a:lnTo>
                  <a:pt x="139559" y="13770"/>
                </a:lnTo>
                <a:lnTo>
                  <a:pt x="127323" y="8921"/>
                </a:lnTo>
                <a:lnTo>
                  <a:pt x="104944" y="7797"/>
                </a:lnTo>
                <a:lnTo>
                  <a:pt x="154685" y="7797"/>
                </a:lnTo>
                <a:lnTo>
                  <a:pt x="154823" y="9168"/>
                </a:lnTo>
                <a:lnTo>
                  <a:pt x="155627" y="23548"/>
                </a:lnTo>
                <a:lnTo>
                  <a:pt x="156196" y="37032"/>
                </a:lnTo>
                <a:lnTo>
                  <a:pt x="156411" y="4351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7"/>
          <p:cNvSpPr/>
          <p:nvPr/>
        </p:nvSpPr>
        <p:spPr>
          <a:xfrm>
            <a:off x="1073520" y="174960"/>
            <a:ext cx="176760" cy="187560"/>
          </a:xfrm>
          <a:custGeom>
            <a:avLst/>
            <a:gdLst/>
            <a:ahLst/>
            <a:cxnLst/>
            <a:rect l="l" t="t" r="r" b="b"/>
            <a:pathLst>
              <a:path w="177800" h="188595">
                <a:moveTo>
                  <a:pt x="103688" y="188138"/>
                </a:moveTo>
                <a:lnTo>
                  <a:pt x="64397" y="183281"/>
                </a:lnTo>
                <a:lnTo>
                  <a:pt x="31320" y="167388"/>
                </a:lnTo>
                <a:lnTo>
                  <a:pt x="8504" y="138478"/>
                </a:lnTo>
                <a:lnTo>
                  <a:pt x="0" y="94572"/>
                </a:lnTo>
                <a:lnTo>
                  <a:pt x="9811" y="49129"/>
                </a:lnTo>
                <a:lnTo>
                  <a:pt x="34615" y="20027"/>
                </a:lnTo>
                <a:lnTo>
                  <a:pt x="67469" y="4554"/>
                </a:lnTo>
                <a:lnTo>
                  <a:pt x="101429" y="0"/>
                </a:lnTo>
                <a:lnTo>
                  <a:pt x="120866" y="1127"/>
                </a:lnTo>
                <a:lnTo>
                  <a:pt x="136985" y="3930"/>
                </a:lnTo>
                <a:lnTo>
                  <a:pt x="149197" y="7533"/>
                </a:lnTo>
                <a:lnTo>
                  <a:pt x="152519" y="9054"/>
                </a:lnTo>
                <a:lnTo>
                  <a:pt x="101178" y="9054"/>
                </a:lnTo>
                <a:lnTo>
                  <a:pt x="70987" y="14450"/>
                </a:lnTo>
                <a:lnTo>
                  <a:pt x="48141" y="30151"/>
                </a:lnTo>
                <a:lnTo>
                  <a:pt x="33673" y="55425"/>
                </a:lnTo>
                <a:lnTo>
                  <a:pt x="28621" y="89541"/>
                </a:lnTo>
                <a:lnTo>
                  <a:pt x="33144" y="123057"/>
                </a:lnTo>
                <a:lnTo>
                  <a:pt x="47105" y="151667"/>
                </a:lnTo>
                <a:lnTo>
                  <a:pt x="71093" y="171601"/>
                </a:lnTo>
                <a:lnTo>
                  <a:pt x="105697" y="179083"/>
                </a:lnTo>
                <a:lnTo>
                  <a:pt x="157708" y="179083"/>
                </a:lnTo>
                <a:lnTo>
                  <a:pt x="153964" y="180286"/>
                </a:lnTo>
                <a:lnTo>
                  <a:pt x="140783" y="183862"/>
                </a:lnTo>
                <a:lnTo>
                  <a:pt x="123930" y="186873"/>
                </a:lnTo>
                <a:lnTo>
                  <a:pt x="103688" y="188138"/>
                </a:lnTo>
                <a:close/>
                <a:moveTo>
                  <a:pt x="154152" y="53071"/>
                </a:moveTo>
                <a:lnTo>
                  <a:pt x="151276" y="41630"/>
                </a:lnTo>
                <a:lnTo>
                  <a:pt x="144141" y="27007"/>
                </a:lnTo>
                <a:lnTo>
                  <a:pt x="128767" y="14411"/>
                </a:lnTo>
                <a:lnTo>
                  <a:pt x="101178" y="9054"/>
                </a:lnTo>
                <a:lnTo>
                  <a:pt x="152519" y="9054"/>
                </a:lnTo>
                <a:lnTo>
                  <a:pt x="161433" y="51562"/>
                </a:lnTo>
                <a:lnTo>
                  <a:pt x="154152" y="53071"/>
                </a:lnTo>
                <a:close/>
                <a:moveTo>
                  <a:pt x="157708" y="179083"/>
                </a:moveTo>
                <a:lnTo>
                  <a:pt x="105697" y="179083"/>
                </a:lnTo>
                <a:lnTo>
                  <a:pt x="113429" y="178887"/>
                </a:lnTo>
                <a:lnTo>
                  <a:pt x="121608" y="178266"/>
                </a:lnTo>
                <a:lnTo>
                  <a:pt x="129740" y="177173"/>
                </a:lnTo>
                <a:lnTo>
                  <a:pt x="137331" y="175562"/>
                </a:lnTo>
                <a:lnTo>
                  <a:pt x="137228" y="148146"/>
                </a:lnTo>
                <a:lnTo>
                  <a:pt x="108458" y="118215"/>
                </a:lnTo>
                <a:lnTo>
                  <a:pt x="108458" y="112430"/>
                </a:lnTo>
                <a:lnTo>
                  <a:pt x="177752" y="112430"/>
                </a:lnTo>
                <a:lnTo>
                  <a:pt x="177752" y="118215"/>
                </a:lnTo>
                <a:lnTo>
                  <a:pt x="167960" y="119221"/>
                </a:lnTo>
                <a:lnTo>
                  <a:pt x="164912" y="120416"/>
                </a:lnTo>
                <a:lnTo>
                  <a:pt x="163347" y="124063"/>
                </a:lnTo>
                <a:lnTo>
                  <a:pt x="162770" y="132520"/>
                </a:lnTo>
                <a:lnTo>
                  <a:pt x="162751" y="158018"/>
                </a:lnTo>
                <a:lnTo>
                  <a:pt x="163190" y="177323"/>
                </a:lnTo>
                <a:lnTo>
                  <a:pt x="157708" y="17908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8"/>
          <p:cNvSpPr/>
          <p:nvPr/>
        </p:nvSpPr>
        <p:spPr>
          <a:xfrm>
            <a:off x="1267560" y="178920"/>
            <a:ext cx="132840" cy="17928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78" y="180089"/>
                </a:moveTo>
                <a:lnTo>
                  <a:pt x="0" y="180089"/>
                </a:lnTo>
                <a:lnTo>
                  <a:pt x="0" y="174053"/>
                </a:lnTo>
                <a:lnTo>
                  <a:pt x="10042" y="173298"/>
                </a:lnTo>
                <a:lnTo>
                  <a:pt x="16138" y="171962"/>
                </a:lnTo>
                <a:lnTo>
                  <a:pt x="19269" y="167513"/>
                </a:lnTo>
                <a:lnTo>
                  <a:pt x="20422" y="157028"/>
                </a:lnTo>
                <a:lnTo>
                  <a:pt x="20510" y="33424"/>
                </a:lnTo>
                <a:lnTo>
                  <a:pt x="20422" y="23061"/>
                </a:lnTo>
                <a:lnTo>
                  <a:pt x="19269" y="12576"/>
                </a:lnTo>
                <a:lnTo>
                  <a:pt x="16138" y="8127"/>
                </a:lnTo>
                <a:lnTo>
                  <a:pt x="10042" y="6791"/>
                </a:lnTo>
                <a:lnTo>
                  <a:pt x="0" y="6036"/>
                </a:lnTo>
                <a:lnTo>
                  <a:pt x="0" y="0"/>
                </a:lnTo>
                <a:lnTo>
                  <a:pt x="117497" y="0"/>
                </a:lnTo>
                <a:lnTo>
                  <a:pt x="118214" y="7797"/>
                </a:lnTo>
                <a:lnTo>
                  <a:pt x="45944" y="7797"/>
                </a:lnTo>
                <a:lnTo>
                  <a:pt x="45944" y="82750"/>
                </a:lnTo>
                <a:lnTo>
                  <a:pt x="106199" y="82750"/>
                </a:lnTo>
                <a:lnTo>
                  <a:pt x="106199" y="90296"/>
                </a:lnTo>
                <a:lnTo>
                  <a:pt x="45944" y="90296"/>
                </a:lnTo>
                <a:lnTo>
                  <a:pt x="45944" y="168771"/>
                </a:lnTo>
                <a:lnTo>
                  <a:pt x="53323" y="170170"/>
                </a:lnTo>
                <a:lnTo>
                  <a:pt x="60725" y="171286"/>
                </a:lnTo>
                <a:lnTo>
                  <a:pt x="68081" y="172025"/>
                </a:lnTo>
                <a:lnTo>
                  <a:pt x="75318" y="172292"/>
                </a:lnTo>
                <a:lnTo>
                  <a:pt x="126585" y="172292"/>
                </a:lnTo>
                <a:lnTo>
                  <a:pt x="124778" y="180089"/>
                </a:lnTo>
                <a:close/>
                <a:moveTo>
                  <a:pt x="113229" y="40998"/>
                </a:moveTo>
                <a:lnTo>
                  <a:pt x="109172" y="23501"/>
                </a:lnTo>
                <a:lnTo>
                  <a:pt x="102998" y="13456"/>
                </a:lnTo>
                <a:lnTo>
                  <a:pt x="90704" y="8881"/>
                </a:lnTo>
                <a:lnTo>
                  <a:pt x="68288" y="7797"/>
                </a:lnTo>
                <a:lnTo>
                  <a:pt x="118214" y="7797"/>
                </a:lnTo>
                <a:lnTo>
                  <a:pt x="118299" y="8881"/>
                </a:lnTo>
                <a:lnTo>
                  <a:pt x="119003" y="21285"/>
                </a:lnTo>
                <a:lnTo>
                  <a:pt x="119544" y="33424"/>
                </a:lnTo>
                <a:lnTo>
                  <a:pt x="119756" y="39740"/>
                </a:lnTo>
                <a:lnTo>
                  <a:pt x="113229" y="40998"/>
                </a:lnTo>
                <a:close/>
                <a:moveTo>
                  <a:pt x="106199" y="82750"/>
                </a:moveTo>
                <a:lnTo>
                  <a:pt x="70046" y="82750"/>
                </a:lnTo>
                <a:lnTo>
                  <a:pt x="83046" y="82534"/>
                </a:lnTo>
                <a:lnTo>
                  <a:pt x="91198" y="81210"/>
                </a:lnTo>
                <a:lnTo>
                  <a:pt x="95678" y="77763"/>
                </a:lnTo>
                <a:lnTo>
                  <a:pt x="97663" y="71180"/>
                </a:lnTo>
                <a:lnTo>
                  <a:pt x="99169" y="61874"/>
                </a:lnTo>
                <a:lnTo>
                  <a:pt x="106199" y="61874"/>
                </a:lnTo>
                <a:lnTo>
                  <a:pt x="106199" y="82750"/>
                </a:lnTo>
                <a:close/>
                <a:moveTo>
                  <a:pt x="106199" y="110921"/>
                </a:moveTo>
                <a:lnTo>
                  <a:pt x="99169" y="110921"/>
                </a:lnTo>
                <a:lnTo>
                  <a:pt x="97663" y="101866"/>
                </a:lnTo>
                <a:lnTo>
                  <a:pt x="95678" y="95283"/>
                </a:lnTo>
                <a:lnTo>
                  <a:pt x="91198" y="91837"/>
                </a:lnTo>
                <a:lnTo>
                  <a:pt x="83046" y="90512"/>
                </a:lnTo>
                <a:lnTo>
                  <a:pt x="70046" y="90296"/>
                </a:lnTo>
                <a:lnTo>
                  <a:pt x="106199" y="90296"/>
                </a:lnTo>
                <a:lnTo>
                  <a:pt x="106199" y="110921"/>
                </a:lnTo>
                <a:close/>
                <a:moveTo>
                  <a:pt x="126585" y="172292"/>
                </a:moveTo>
                <a:lnTo>
                  <a:pt x="75318" y="172292"/>
                </a:lnTo>
                <a:lnTo>
                  <a:pt x="100946" y="169388"/>
                </a:lnTo>
                <a:lnTo>
                  <a:pt x="115394" y="161320"/>
                </a:lnTo>
                <a:lnTo>
                  <a:pt x="122734" y="149054"/>
                </a:lnTo>
                <a:lnTo>
                  <a:pt x="127037" y="133558"/>
                </a:lnTo>
                <a:lnTo>
                  <a:pt x="133816" y="134815"/>
                </a:lnTo>
                <a:lnTo>
                  <a:pt x="131839" y="146912"/>
                </a:lnTo>
                <a:lnTo>
                  <a:pt x="129673" y="158207"/>
                </a:lnTo>
                <a:lnTo>
                  <a:pt x="127259" y="169388"/>
                </a:lnTo>
                <a:lnTo>
                  <a:pt x="126585" y="172292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9"/>
          <p:cNvSpPr/>
          <p:nvPr/>
        </p:nvSpPr>
        <p:spPr>
          <a:xfrm>
            <a:off x="1422720" y="174960"/>
            <a:ext cx="276840" cy="1872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10"/>
          <p:cNvSpPr/>
          <p:nvPr/>
        </p:nvSpPr>
        <p:spPr>
          <a:xfrm>
            <a:off x="534240" y="139680"/>
            <a:ext cx="276480" cy="313200"/>
          </a:xfrm>
          <a:custGeom>
            <a:avLst/>
            <a:gdLst/>
            <a:ahLst/>
            <a:cxnLst/>
            <a:rect l="l" t="t" r="r" b="b"/>
            <a:pathLst>
              <a:path w="277495" h="314325">
                <a:moveTo>
                  <a:pt x="77327" y="219075"/>
                </a:moveTo>
                <a:lnTo>
                  <a:pt x="0" y="219075"/>
                </a:lnTo>
                <a:lnTo>
                  <a:pt x="0" y="214045"/>
                </a:lnTo>
                <a:lnTo>
                  <a:pt x="11297" y="213039"/>
                </a:lnTo>
                <a:lnTo>
                  <a:pt x="17825" y="212536"/>
                </a:lnTo>
                <a:lnTo>
                  <a:pt x="21842" y="211530"/>
                </a:lnTo>
                <a:lnTo>
                  <a:pt x="23599" y="205242"/>
                </a:lnTo>
                <a:lnTo>
                  <a:pt x="24827" y="197197"/>
                </a:lnTo>
                <a:lnTo>
                  <a:pt x="25325" y="186735"/>
                </a:lnTo>
                <a:lnTo>
                  <a:pt x="25325" y="32603"/>
                </a:lnTo>
                <a:lnTo>
                  <a:pt x="24923" y="24146"/>
                </a:lnTo>
                <a:lnTo>
                  <a:pt x="0" y="5281"/>
                </a:lnTo>
                <a:lnTo>
                  <a:pt x="0" y="0"/>
                </a:lnTo>
                <a:lnTo>
                  <a:pt x="89226" y="0"/>
                </a:lnTo>
                <a:lnTo>
                  <a:pt x="124401" y="4873"/>
                </a:lnTo>
                <a:lnTo>
                  <a:pt x="130895" y="9054"/>
                </a:lnTo>
                <a:lnTo>
                  <a:pt x="67033" y="9054"/>
                </a:lnTo>
                <a:lnTo>
                  <a:pt x="59752" y="10312"/>
                </a:lnTo>
                <a:lnTo>
                  <a:pt x="52472" y="11821"/>
                </a:lnTo>
                <a:lnTo>
                  <a:pt x="52472" y="115448"/>
                </a:lnTo>
                <a:lnTo>
                  <a:pt x="58803" y="115621"/>
                </a:lnTo>
                <a:lnTo>
                  <a:pt x="122073" y="115621"/>
                </a:lnTo>
                <a:lnTo>
                  <a:pt x="124344" y="122491"/>
                </a:lnTo>
                <a:lnTo>
                  <a:pt x="68288" y="122491"/>
                </a:lnTo>
                <a:lnTo>
                  <a:pt x="57995" y="122742"/>
                </a:lnTo>
                <a:lnTo>
                  <a:pt x="52472" y="122742"/>
                </a:lnTo>
                <a:lnTo>
                  <a:pt x="52504" y="186735"/>
                </a:lnTo>
                <a:lnTo>
                  <a:pt x="66280" y="213039"/>
                </a:lnTo>
                <a:lnTo>
                  <a:pt x="77327" y="214045"/>
                </a:lnTo>
                <a:lnTo>
                  <a:pt x="77327" y="219075"/>
                </a:lnTo>
                <a:close/>
                <a:moveTo>
                  <a:pt x="122073" y="115621"/>
                </a:moveTo>
                <a:lnTo>
                  <a:pt x="58803" y="115621"/>
                </a:lnTo>
                <a:lnTo>
                  <a:pt x="65276" y="115511"/>
                </a:lnTo>
                <a:lnTo>
                  <a:pt x="71748" y="115307"/>
                </a:lnTo>
                <a:lnTo>
                  <a:pt x="116210" y="102495"/>
                </a:lnTo>
                <a:lnTo>
                  <a:pt x="130050" y="65647"/>
                </a:lnTo>
                <a:lnTo>
                  <a:pt x="126355" y="41949"/>
                </a:lnTo>
                <a:lnTo>
                  <a:pt x="115551" y="24146"/>
                </a:lnTo>
                <a:lnTo>
                  <a:pt x="98063" y="12945"/>
                </a:lnTo>
                <a:lnTo>
                  <a:pt x="74314" y="9054"/>
                </a:lnTo>
                <a:lnTo>
                  <a:pt x="130895" y="9054"/>
                </a:lnTo>
                <a:lnTo>
                  <a:pt x="150943" y="21964"/>
                </a:lnTo>
                <a:lnTo>
                  <a:pt x="161433" y="58604"/>
                </a:lnTo>
                <a:lnTo>
                  <a:pt x="158306" y="76749"/>
                </a:lnTo>
                <a:lnTo>
                  <a:pt x="149790" y="91711"/>
                </a:lnTo>
                <a:lnTo>
                  <a:pt x="137178" y="103701"/>
                </a:lnTo>
                <a:lnTo>
                  <a:pt x="121765" y="112933"/>
                </a:lnTo>
                <a:lnTo>
                  <a:pt x="121765" y="114191"/>
                </a:lnTo>
                <a:lnTo>
                  <a:pt x="121966" y="115197"/>
                </a:lnTo>
                <a:lnTo>
                  <a:pt x="122073" y="115621"/>
                </a:lnTo>
                <a:close/>
                <a:moveTo>
                  <a:pt x="77829" y="122742"/>
                </a:moveTo>
                <a:lnTo>
                  <a:pt x="71803" y="122742"/>
                </a:lnTo>
                <a:lnTo>
                  <a:pt x="68288" y="122491"/>
                </a:lnTo>
                <a:lnTo>
                  <a:pt x="85110" y="122491"/>
                </a:lnTo>
                <a:lnTo>
                  <a:pt x="77829" y="122742"/>
                </a:lnTo>
                <a:close/>
                <a:moveTo>
                  <a:pt x="270143" y="313899"/>
                </a:moveTo>
                <a:lnTo>
                  <a:pt x="229141" y="304593"/>
                </a:lnTo>
                <a:lnTo>
                  <a:pt x="191811" y="278120"/>
                </a:lnTo>
                <a:lnTo>
                  <a:pt x="159565" y="241744"/>
                </a:lnTo>
                <a:lnTo>
                  <a:pt x="133816" y="202726"/>
                </a:lnTo>
                <a:lnTo>
                  <a:pt x="107866" y="153243"/>
                </a:lnTo>
                <a:lnTo>
                  <a:pt x="97412" y="131294"/>
                </a:lnTo>
                <a:lnTo>
                  <a:pt x="94148" y="127773"/>
                </a:lnTo>
                <a:lnTo>
                  <a:pt x="90633" y="125509"/>
                </a:lnTo>
                <a:lnTo>
                  <a:pt x="85110" y="122491"/>
                </a:lnTo>
                <a:lnTo>
                  <a:pt x="124344" y="122491"/>
                </a:lnTo>
                <a:lnTo>
                  <a:pt x="149237" y="176745"/>
                </a:lnTo>
                <a:lnTo>
                  <a:pt x="179411" y="227812"/>
                </a:lnTo>
                <a:lnTo>
                  <a:pt x="208287" y="265764"/>
                </a:lnTo>
                <a:lnTo>
                  <a:pt x="240788" y="296029"/>
                </a:lnTo>
                <a:lnTo>
                  <a:pt x="272653" y="307360"/>
                </a:lnTo>
                <a:lnTo>
                  <a:pt x="277172" y="307360"/>
                </a:lnTo>
                <a:lnTo>
                  <a:pt x="277172" y="313648"/>
                </a:lnTo>
                <a:lnTo>
                  <a:pt x="270143" y="313899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CustomShape 11"/>
          <p:cNvSpPr/>
          <p:nvPr/>
        </p:nvSpPr>
        <p:spPr>
          <a:xfrm>
            <a:off x="536040" y="761760"/>
            <a:ext cx="2525040" cy="11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  <a:ea typeface="DejaVu Sans"/>
              </a:rPr>
              <a:t>TA</a:t>
            </a:r>
            <a:r>
              <a:rPr lang="en-US" sz="3000" b="0" strike="noStrike" spc="-26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000" b="0" strike="noStrike" spc="-1">
                <a:solidFill>
                  <a:srgbClr val="000000"/>
                </a:solidFill>
                <a:latin typeface="Arial"/>
                <a:ea typeface="DejaVu Sans"/>
              </a:rPr>
              <a:t>Information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300" name="CustomShape 12"/>
          <p:cNvSpPr/>
          <p:nvPr/>
        </p:nvSpPr>
        <p:spPr>
          <a:xfrm>
            <a:off x="8399160" y="6400800"/>
            <a:ext cx="219240" cy="40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5560">
              <a:lnSpc>
                <a:spcPts val="176"/>
              </a:lnSpc>
            </a:pPr>
            <a:fld id="{A959E1D4-A4F8-4340-BAD9-BDC1C27ED724}" type="slidenum">
              <a:rPr lang="en-US" sz="1200" b="0" strike="noStrike" spc="-1">
                <a:solidFill>
                  <a:srgbClr val="5F5F5F"/>
                </a:solidFill>
                <a:latin typeface="Arial"/>
                <a:ea typeface="DejaVu Sans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301" name="CustomShape 13"/>
          <p:cNvSpPr/>
          <p:nvPr/>
        </p:nvSpPr>
        <p:spPr>
          <a:xfrm>
            <a:off x="536040" y="1548720"/>
            <a:ext cx="8241480" cy="478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>
              <a:lnSpc>
                <a:spcPct val="15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Name : Song Wen</a:t>
            </a:r>
          </a:p>
          <a:p>
            <a:pPr>
              <a:lnSpc>
                <a:spcPct val="150000"/>
              </a:lnSpc>
            </a:pPr>
            <a:r>
              <a:rPr lang="en-US" sz="1600" spc="-1" dirty="0">
                <a:solidFill>
                  <a:srgbClr val="000000"/>
                </a:solidFill>
              </a:rPr>
              <a:t>Email : </a:t>
            </a:r>
            <a:r>
              <a:rPr lang="en-US" sz="1600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</a:rPr>
              <a:t>song.wen@rutgers.edu</a:t>
            </a:r>
            <a:r>
              <a:rPr lang="en-US" sz="1600" spc="-1" dirty="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600" spc="-1" dirty="0">
                <a:solidFill>
                  <a:srgbClr val="000000"/>
                </a:solidFill>
              </a:rPr>
              <a:t>If you need to send an e-mail, please use [</a:t>
            </a:r>
            <a:r>
              <a:rPr lang="en-US" sz="1600" spc="-1" dirty="0">
                <a:solidFill>
                  <a:srgbClr val="800000"/>
                </a:solidFill>
              </a:rPr>
              <a:t>CS-211]</a:t>
            </a:r>
            <a:r>
              <a:rPr lang="en-US" sz="1600" spc="-1" dirty="0">
                <a:solidFill>
                  <a:srgbClr val="000000"/>
                </a:solidFill>
              </a:rPr>
              <a:t> as prefix in your </a:t>
            </a:r>
            <a:r>
              <a:rPr lang="en-US" sz="1600" spc="-1" dirty="0">
                <a:solidFill>
                  <a:srgbClr val="800000"/>
                </a:solidFill>
              </a:rPr>
              <a:t>Email Subject</a:t>
            </a:r>
            <a:r>
              <a:rPr lang="en-US" sz="1600" spc="-1" dirty="0">
                <a:solidFill>
                  <a:srgbClr val="000000"/>
                </a:solidFill>
              </a:rPr>
              <a:t>!</a:t>
            </a:r>
            <a:endParaRPr lang="en-US" sz="1600" spc="-1" dirty="0"/>
          </a:p>
          <a:p>
            <a:pPr>
              <a:lnSpc>
                <a:spcPct val="150000"/>
              </a:lnSpc>
            </a:pPr>
            <a:endParaRPr lang="en-US" sz="1600" spc="-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spc="-1" dirty="0">
                <a:solidFill>
                  <a:srgbClr val="000000"/>
                </a:solidFill>
              </a:rPr>
              <a:t>Section 06 Recitation: Tuesday 9:00 AM - 9:55 AM </a:t>
            </a:r>
            <a:br>
              <a:rPr lang="en-US" sz="1600" spc="-1" dirty="0">
                <a:solidFill>
                  <a:srgbClr val="000000"/>
                </a:solidFill>
              </a:rPr>
            </a:br>
            <a:br>
              <a:rPr lang="en-US" sz="1600" spc="-1" dirty="0">
                <a:solidFill>
                  <a:srgbClr val="000000"/>
                </a:solidFill>
              </a:rPr>
            </a:br>
            <a:r>
              <a:rPr lang="en-US" sz="1600" spc="-1" dirty="0">
                <a:solidFill>
                  <a:srgbClr val="000000"/>
                </a:solidFill>
              </a:rPr>
              <a:t>Section 07 Recitation: Wednesday 9:00 PM - 9:55 PM</a:t>
            </a:r>
            <a:br>
              <a:rPr lang="en-US" sz="1600" spc="-1" dirty="0">
                <a:solidFill>
                  <a:srgbClr val="000000"/>
                </a:solidFill>
              </a:rPr>
            </a:br>
            <a:endParaRPr lang="en-US" sz="16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Office Hours : </a:t>
            </a:r>
            <a:r>
              <a:rPr lang="en-US" sz="1600" spc="-1" dirty="0">
                <a:solidFill>
                  <a:srgbClr val="000000"/>
                </a:solidFill>
              </a:rPr>
              <a:t>Tuesday 10:30 AM – 11:30 AM</a:t>
            </a:r>
            <a:endParaRPr lang="en-US" sz="16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>
              <a:lnSpc>
                <a:spcPct val="150000"/>
              </a:lnSpc>
            </a:pPr>
            <a:r>
              <a:rPr lang="en-US" sz="1600" u="sng" dirty="0">
                <a:hlinkClick r:id="rId5"/>
              </a:rPr>
              <a:t>https://rutgers.webex.com/meet/sw978</a:t>
            </a:r>
            <a:endParaRPr lang="en-US" sz="1600" u="sng" dirty="0"/>
          </a:p>
          <a:p>
            <a:pPr>
              <a:lnSpc>
                <a:spcPct val="150000"/>
              </a:lnSpc>
            </a:pP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5877360" y="152280"/>
            <a:ext cx="2763360" cy="25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CS </a:t>
            </a:r>
            <a:r>
              <a:rPr lang="en-US" sz="1500" b="0" strike="noStrike" spc="-24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211 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Computer</a:t>
            </a:r>
            <a:r>
              <a:rPr lang="en-US" sz="1500" b="0" strike="noStrike" spc="-58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0" y="535680"/>
            <a:ext cx="9141120" cy="8928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3"/>
          <p:cNvSpPr/>
          <p:nvPr/>
        </p:nvSpPr>
        <p:spPr>
          <a:xfrm>
            <a:off x="0" y="558720"/>
            <a:ext cx="9141120" cy="360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noFill/>
          <a:ln w="3240">
            <a:solidFill>
              <a:srgbClr val="C0C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4"/>
          <p:cNvSpPr/>
          <p:nvPr/>
        </p:nvSpPr>
        <p:spPr>
          <a:xfrm>
            <a:off x="112680" y="77760"/>
            <a:ext cx="336600" cy="4276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CustomShape 5"/>
          <p:cNvSpPr/>
          <p:nvPr/>
        </p:nvSpPr>
        <p:spPr>
          <a:xfrm>
            <a:off x="718920" y="178920"/>
            <a:ext cx="186840" cy="18144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44" y="184114"/>
                </a:moveTo>
                <a:lnTo>
                  <a:pt x="48086" y="178462"/>
                </a:lnTo>
                <a:lnTo>
                  <a:pt x="29750" y="163237"/>
                </a:lnTo>
                <a:lnTo>
                  <a:pt x="21960" y="141033"/>
                </a:lnTo>
                <a:lnTo>
                  <a:pt x="20336" y="114442"/>
                </a:lnTo>
                <a:lnTo>
                  <a:pt x="20336" y="42507"/>
                </a:lnTo>
                <a:lnTo>
                  <a:pt x="20171" y="23061"/>
                </a:lnTo>
                <a:lnTo>
                  <a:pt x="19017" y="12576"/>
                </a:lnTo>
                <a:lnTo>
                  <a:pt x="15887" y="8127"/>
                </a:lnTo>
                <a:lnTo>
                  <a:pt x="9791" y="6791"/>
                </a:lnTo>
                <a:lnTo>
                  <a:pt x="0" y="6036"/>
                </a:lnTo>
                <a:lnTo>
                  <a:pt x="0" y="0"/>
                </a:lnTo>
                <a:lnTo>
                  <a:pt x="66280" y="0"/>
                </a:lnTo>
                <a:lnTo>
                  <a:pt x="66280" y="6036"/>
                </a:lnTo>
                <a:lnTo>
                  <a:pt x="56489" y="6791"/>
                </a:lnTo>
                <a:lnTo>
                  <a:pt x="50247" y="8127"/>
                </a:lnTo>
                <a:lnTo>
                  <a:pt x="47042" y="12576"/>
                </a:lnTo>
                <a:lnTo>
                  <a:pt x="45862" y="23061"/>
                </a:lnTo>
                <a:lnTo>
                  <a:pt x="45693" y="42507"/>
                </a:lnTo>
                <a:lnTo>
                  <a:pt x="45693" y="110166"/>
                </a:lnTo>
                <a:lnTo>
                  <a:pt x="47372" y="136753"/>
                </a:lnTo>
                <a:lnTo>
                  <a:pt x="54229" y="157232"/>
                </a:lnTo>
                <a:lnTo>
                  <a:pt x="68995" y="170402"/>
                </a:lnTo>
                <a:lnTo>
                  <a:pt x="94399" y="175059"/>
                </a:lnTo>
                <a:lnTo>
                  <a:pt x="125882" y="175059"/>
                </a:lnTo>
                <a:lnTo>
                  <a:pt x="124778" y="175562"/>
                </a:lnTo>
                <a:lnTo>
                  <a:pt x="105838" y="181441"/>
                </a:lnTo>
                <a:lnTo>
                  <a:pt x="81344" y="184114"/>
                </a:lnTo>
                <a:close/>
                <a:moveTo>
                  <a:pt x="125882" y="175059"/>
                </a:moveTo>
                <a:lnTo>
                  <a:pt x="94399" y="175059"/>
                </a:lnTo>
                <a:lnTo>
                  <a:pt x="113495" y="172347"/>
                </a:lnTo>
                <a:lnTo>
                  <a:pt x="128167" y="166004"/>
                </a:lnTo>
                <a:lnTo>
                  <a:pt x="138319" y="158718"/>
                </a:lnTo>
                <a:lnTo>
                  <a:pt x="143858" y="153177"/>
                </a:lnTo>
                <a:lnTo>
                  <a:pt x="143858" y="42507"/>
                </a:lnTo>
                <a:lnTo>
                  <a:pt x="123271" y="6036"/>
                </a:lnTo>
                <a:lnTo>
                  <a:pt x="123271" y="0"/>
                </a:lnTo>
                <a:lnTo>
                  <a:pt x="189552" y="0"/>
                </a:lnTo>
                <a:lnTo>
                  <a:pt x="189552" y="6036"/>
                </a:lnTo>
                <a:lnTo>
                  <a:pt x="179760" y="6791"/>
                </a:lnTo>
                <a:lnTo>
                  <a:pt x="173519" y="8127"/>
                </a:lnTo>
                <a:lnTo>
                  <a:pt x="170314" y="12576"/>
                </a:lnTo>
                <a:lnTo>
                  <a:pt x="169133" y="23061"/>
                </a:lnTo>
                <a:lnTo>
                  <a:pt x="168965" y="42507"/>
                </a:lnTo>
                <a:lnTo>
                  <a:pt x="168965" y="167010"/>
                </a:lnTo>
                <a:lnTo>
                  <a:pt x="144109" y="167010"/>
                </a:lnTo>
                <a:lnTo>
                  <a:pt x="137692" y="169683"/>
                </a:lnTo>
                <a:lnTo>
                  <a:pt x="125882" y="175059"/>
                </a:lnTo>
                <a:close/>
                <a:moveTo>
                  <a:pt x="160931" y="182353"/>
                </a:moveTo>
                <a:lnTo>
                  <a:pt x="154152" y="174556"/>
                </a:lnTo>
                <a:lnTo>
                  <a:pt x="150386" y="170783"/>
                </a:lnTo>
                <a:lnTo>
                  <a:pt x="148126" y="167010"/>
                </a:lnTo>
                <a:lnTo>
                  <a:pt x="168965" y="167010"/>
                </a:lnTo>
                <a:lnTo>
                  <a:pt x="168965" y="180089"/>
                </a:lnTo>
                <a:lnTo>
                  <a:pt x="160931" y="18235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6"/>
          <p:cNvSpPr/>
          <p:nvPr/>
        </p:nvSpPr>
        <p:spPr>
          <a:xfrm>
            <a:off x="912240" y="178920"/>
            <a:ext cx="154080" cy="17748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7" y="43513"/>
                </a:moveTo>
                <a:lnTo>
                  <a:pt x="0" y="43513"/>
                </a:lnTo>
                <a:lnTo>
                  <a:pt x="211" y="37032"/>
                </a:lnTo>
                <a:lnTo>
                  <a:pt x="753" y="23548"/>
                </a:lnTo>
                <a:lnTo>
                  <a:pt x="1482" y="9168"/>
                </a:lnTo>
                <a:lnTo>
                  <a:pt x="2259" y="0"/>
                </a:lnTo>
                <a:lnTo>
                  <a:pt x="153901" y="0"/>
                </a:lnTo>
                <a:lnTo>
                  <a:pt x="154685" y="7797"/>
                </a:lnTo>
                <a:lnTo>
                  <a:pt x="51467" y="7797"/>
                </a:lnTo>
                <a:lnTo>
                  <a:pt x="29052" y="8921"/>
                </a:lnTo>
                <a:lnTo>
                  <a:pt x="16758" y="13770"/>
                </a:lnTo>
                <a:lnTo>
                  <a:pt x="10583" y="24562"/>
                </a:lnTo>
                <a:lnTo>
                  <a:pt x="6527" y="43513"/>
                </a:lnTo>
                <a:close/>
                <a:moveTo>
                  <a:pt x="115739" y="180089"/>
                </a:moveTo>
                <a:lnTo>
                  <a:pt x="40421" y="180089"/>
                </a:lnTo>
                <a:lnTo>
                  <a:pt x="40421" y="174053"/>
                </a:lnTo>
                <a:lnTo>
                  <a:pt x="50463" y="173298"/>
                </a:lnTo>
                <a:lnTo>
                  <a:pt x="59172" y="171962"/>
                </a:lnTo>
                <a:lnTo>
                  <a:pt x="63644" y="167513"/>
                </a:lnTo>
                <a:lnTo>
                  <a:pt x="65291" y="157028"/>
                </a:lnTo>
                <a:lnTo>
                  <a:pt x="65527" y="137582"/>
                </a:lnTo>
                <a:lnTo>
                  <a:pt x="65527" y="7797"/>
                </a:lnTo>
                <a:lnTo>
                  <a:pt x="90884" y="7797"/>
                </a:lnTo>
                <a:lnTo>
                  <a:pt x="90884" y="137582"/>
                </a:lnTo>
                <a:lnTo>
                  <a:pt x="91119" y="157028"/>
                </a:lnTo>
                <a:lnTo>
                  <a:pt x="92767" y="167513"/>
                </a:lnTo>
                <a:lnTo>
                  <a:pt x="97239" y="171962"/>
                </a:lnTo>
                <a:lnTo>
                  <a:pt x="105948" y="173298"/>
                </a:lnTo>
                <a:lnTo>
                  <a:pt x="115739" y="174053"/>
                </a:lnTo>
                <a:lnTo>
                  <a:pt x="115739" y="180089"/>
                </a:lnTo>
                <a:close/>
                <a:moveTo>
                  <a:pt x="156411" y="43513"/>
                </a:moveTo>
                <a:lnTo>
                  <a:pt x="149884" y="43513"/>
                </a:lnTo>
                <a:lnTo>
                  <a:pt x="145722" y="24562"/>
                </a:lnTo>
                <a:lnTo>
                  <a:pt x="139559" y="13770"/>
                </a:lnTo>
                <a:lnTo>
                  <a:pt x="127323" y="8921"/>
                </a:lnTo>
                <a:lnTo>
                  <a:pt x="104944" y="7797"/>
                </a:lnTo>
                <a:lnTo>
                  <a:pt x="154685" y="7797"/>
                </a:lnTo>
                <a:lnTo>
                  <a:pt x="154823" y="9168"/>
                </a:lnTo>
                <a:lnTo>
                  <a:pt x="155627" y="23548"/>
                </a:lnTo>
                <a:lnTo>
                  <a:pt x="156196" y="37032"/>
                </a:lnTo>
                <a:lnTo>
                  <a:pt x="156411" y="4351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7"/>
          <p:cNvSpPr/>
          <p:nvPr/>
        </p:nvSpPr>
        <p:spPr>
          <a:xfrm>
            <a:off x="1073520" y="174960"/>
            <a:ext cx="174960" cy="185760"/>
          </a:xfrm>
          <a:custGeom>
            <a:avLst/>
            <a:gdLst/>
            <a:ahLst/>
            <a:cxnLst/>
            <a:rect l="l" t="t" r="r" b="b"/>
            <a:pathLst>
              <a:path w="177800" h="188595">
                <a:moveTo>
                  <a:pt x="103688" y="188138"/>
                </a:moveTo>
                <a:lnTo>
                  <a:pt x="64397" y="183281"/>
                </a:lnTo>
                <a:lnTo>
                  <a:pt x="31320" y="167388"/>
                </a:lnTo>
                <a:lnTo>
                  <a:pt x="8504" y="138478"/>
                </a:lnTo>
                <a:lnTo>
                  <a:pt x="0" y="94572"/>
                </a:lnTo>
                <a:lnTo>
                  <a:pt x="9811" y="49129"/>
                </a:lnTo>
                <a:lnTo>
                  <a:pt x="34615" y="20027"/>
                </a:lnTo>
                <a:lnTo>
                  <a:pt x="67469" y="4554"/>
                </a:lnTo>
                <a:lnTo>
                  <a:pt x="101429" y="0"/>
                </a:lnTo>
                <a:lnTo>
                  <a:pt x="120866" y="1127"/>
                </a:lnTo>
                <a:lnTo>
                  <a:pt x="136985" y="3930"/>
                </a:lnTo>
                <a:lnTo>
                  <a:pt x="149197" y="7533"/>
                </a:lnTo>
                <a:lnTo>
                  <a:pt x="152519" y="9054"/>
                </a:lnTo>
                <a:lnTo>
                  <a:pt x="101178" y="9054"/>
                </a:lnTo>
                <a:lnTo>
                  <a:pt x="70987" y="14450"/>
                </a:lnTo>
                <a:lnTo>
                  <a:pt x="48141" y="30151"/>
                </a:lnTo>
                <a:lnTo>
                  <a:pt x="33673" y="55425"/>
                </a:lnTo>
                <a:lnTo>
                  <a:pt x="28621" y="89541"/>
                </a:lnTo>
                <a:lnTo>
                  <a:pt x="33144" y="123057"/>
                </a:lnTo>
                <a:lnTo>
                  <a:pt x="47105" y="151667"/>
                </a:lnTo>
                <a:lnTo>
                  <a:pt x="71093" y="171601"/>
                </a:lnTo>
                <a:lnTo>
                  <a:pt x="105697" y="179083"/>
                </a:lnTo>
                <a:lnTo>
                  <a:pt x="157708" y="179083"/>
                </a:lnTo>
                <a:lnTo>
                  <a:pt x="153964" y="180286"/>
                </a:lnTo>
                <a:lnTo>
                  <a:pt x="140783" y="183862"/>
                </a:lnTo>
                <a:lnTo>
                  <a:pt x="123930" y="186873"/>
                </a:lnTo>
                <a:lnTo>
                  <a:pt x="103688" y="188138"/>
                </a:lnTo>
                <a:close/>
                <a:moveTo>
                  <a:pt x="154152" y="53071"/>
                </a:moveTo>
                <a:lnTo>
                  <a:pt x="151276" y="41630"/>
                </a:lnTo>
                <a:lnTo>
                  <a:pt x="144141" y="27007"/>
                </a:lnTo>
                <a:lnTo>
                  <a:pt x="128767" y="14411"/>
                </a:lnTo>
                <a:lnTo>
                  <a:pt x="101178" y="9054"/>
                </a:lnTo>
                <a:lnTo>
                  <a:pt x="152519" y="9054"/>
                </a:lnTo>
                <a:lnTo>
                  <a:pt x="161433" y="51562"/>
                </a:lnTo>
                <a:lnTo>
                  <a:pt x="154152" y="53071"/>
                </a:lnTo>
                <a:close/>
                <a:moveTo>
                  <a:pt x="157708" y="179083"/>
                </a:moveTo>
                <a:lnTo>
                  <a:pt x="105697" y="179083"/>
                </a:lnTo>
                <a:lnTo>
                  <a:pt x="113429" y="178887"/>
                </a:lnTo>
                <a:lnTo>
                  <a:pt x="121608" y="178266"/>
                </a:lnTo>
                <a:lnTo>
                  <a:pt x="129740" y="177173"/>
                </a:lnTo>
                <a:lnTo>
                  <a:pt x="137331" y="175562"/>
                </a:lnTo>
                <a:lnTo>
                  <a:pt x="137228" y="148146"/>
                </a:lnTo>
                <a:lnTo>
                  <a:pt x="108458" y="118215"/>
                </a:lnTo>
                <a:lnTo>
                  <a:pt x="108458" y="112430"/>
                </a:lnTo>
                <a:lnTo>
                  <a:pt x="177752" y="112430"/>
                </a:lnTo>
                <a:lnTo>
                  <a:pt x="177752" y="118215"/>
                </a:lnTo>
                <a:lnTo>
                  <a:pt x="167960" y="119221"/>
                </a:lnTo>
                <a:lnTo>
                  <a:pt x="164912" y="120416"/>
                </a:lnTo>
                <a:lnTo>
                  <a:pt x="163347" y="124063"/>
                </a:lnTo>
                <a:lnTo>
                  <a:pt x="162770" y="132520"/>
                </a:lnTo>
                <a:lnTo>
                  <a:pt x="162751" y="158018"/>
                </a:lnTo>
                <a:lnTo>
                  <a:pt x="163190" y="177323"/>
                </a:lnTo>
                <a:lnTo>
                  <a:pt x="157708" y="179083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8"/>
          <p:cNvSpPr/>
          <p:nvPr/>
        </p:nvSpPr>
        <p:spPr>
          <a:xfrm>
            <a:off x="1267560" y="178920"/>
            <a:ext cx="131040" cy="17748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78" y="180089"/>
                </a:moveTo>
                <a:lnTo>
                  <a:pt x="0" y="180089"/>
                </a:lnTo>
                <a:lnTo>
                  <a:pt x="0" y="174053"/>
                </a:lnTo>
                <a:lnTo>
                  <a:pt x="10042" y="173298"/>
                </a:lnTo>
                <a:lnTo>
                  <a:pt x="16138" y="171962"/>
                </a:lnTo>
                <a:lnTo>
                  <a:pt x="19269" y="167513"/>
                </a:lnTo>
                <a:lnTo>
                  <a:pt x="20422" y="157028"/>
                </a:lnTo>
                <a:lnTo>
                  <a:pt x="20510" y="33424"/>
                </a:lnTo>
                <a:lnTo>
                  <a:pt x="20422" y="23061"/>
                </a:lnTo>
                <a:lnTo>
                  <a:pt x="19269" y="12576"/>
                </a:lnTo>
                <a:lnTo>
                  <a:pt x="16138" y="8127"/>
                </a:lnTo>
                <a:lnTo>
                  <a:pt x="10042" y="6791"/>
                </a:lnTo>
                <a:lnTo>
                  <a:pt x="0" y="6036"/>
                </a:lnTo>
                <a:lnTo>
                  <a:pt x="0" y="0"/>
                </a:lnTo>
                <a:lnTo>
                  <a:pt x="117497" y="0"/>
                </a:lnTo>
                <a:lnTo>
                  <a:pt x="118214" y="7797"/>
                </a:lnTo>
                <a:lnTo>
                  <a:pt x="45944" y="7797"/>
                </a:lnTo>
                <a:lnTo>
                  <a:pt x="45944" y="82750"/>
                </a:lnTo>
                <a:lnTo>
                  <a:pt x="106199" y="82750"/>
                </a:lnTo>
                <a:lnTo>
                  <a:pt x="106199" y="90296"/>
                </a:lnTo>
                <a:lnTo>
                  <a:pt x="45944" y="90296"/>
                </a:lnTo>
                <a:lnTo>
                  <a:pt x="45944" y="168771"/>
                </a:lnTo>
                <a:lnTo>
                  <a:pt x="53323" y="170170"/>
                </a:lnTo>
                <a:lnTo>
                  <a:pt x="60725" y="171286"/>
                </a:lnTo>
                <a:lnTo>
                  <a:pt x="68081" y="172025"/>
                </a:lnTo>
                <a:lnTo>
                  <a:pt x="75318" y="172292"/>
                </a:lnTo>
                <a:lnTo>
                  <a:pt x="126585" y="172292"/>
                </a:lnTo>
                <a:lnTo>
                  <a:pt x="124778" y="180089"/>
                </a:lnTo>
                <a:close/>
                <a:moveTo>
                  <a:pt x="113229" y="40998"/>
                </a:moveTo>
                <a:lnTo>
                  <a:pt x="109172" y="23501"/>
                </a:lnTo>
                <a:lnTo>
                  <a:pt x="102998" y="13456"/>
                </a:lnTo>
                <a:lnTo>
                  <a:pt x="90704" y="8881"/>
                </a:lnTo>
                <a:lnTo>
                  <a:pt x="68288" y="7797"/>
                </a:lnTo>
                <a:lnTo>
                  <a:pt x="118214" y="7797"/>
                </a:lnTo>
                <a:lnTo>
                  <a:pt x="118299" y="8881"/>
                </a:lnTo>
                <a:lnTo>
                  <a:pt x="119003" y="21285"/>
                </a:lnTo>
                <a:lnTo>
                  <a:pt x="119544" y="33424"/>
                </a:lnTo>
                <a:lnTo>
                  <a:pt x="119756" y="39740"/>
                </a:lnTo>
                <a:lnTo>
                  <a:pt x="113229" y="40998"/>
                </a:lnTo>
                <a:close/>
                <a:moveTo>
                  <a:pt x="106199" y="82750"/>
                </a:moveTo>
                <a:lnTo>
                  <a:pt x="70046" y="82750"/>
                </a:lnTo>
                <a:lnTo>
                  <a:pt x="83046" y="82534"/>
                </a:lnTo>
                <a:lnTo>
                  <a:pt x="91198" y="81210"/>
                </a:lnTo>
                <a:lnTo>
                  <a:pt x="95678" y="77763"/>
                </a:lnTo>
                <a:lnTo>
                  <a:pt x="97663" y="71180"/>
                </a:lnTo>
                <a:lnTo>
                  <a:pt x="99169" y="61874"/>
                </a:lnTo>
                <a:lnTo>
                  <a:pt x="106199" y="61874"/>
                </a:lnTo>
                <a:lnTo>
                  <a:pt x="106199" y="82750"/>
                </a:lnTo>
                <a:close/>
                <a:moveTo>
                  <a:pt x="106199" y="110921"/>
                </a:moveTo>
                <a:lnTo>
                  <a:pt x="99169" y="110921"/>
                </a:lnTo>
                <a:lnTo>
                  <a:pt x="97663" y="101866"/>
                </a:lnTo>
                <a:lnTo>
                  <a:pt x="95678" y="95283"/>
                </a:lnTo>
                <a:lnTo>
                  <a:pt x="91198" y="91837"/>
                </a:lnTo>
                <a:lnTo>
                  <a:pt x="83046" y="90512"/>
                </a:lnTo>
                <a:lnTo>
                  <a:pt x="70046" y="90296"/>
                </a:lnTo>
                <a:lnTo>
                  <a:pt x="106199" y="90296"/>
                </a:lnTo>
                <a:lnTo>
                  <a:pt x="106199" y="110921"/>
                </a:lnTo>
                <a:close/>
                <a:moveTo>
                  <a:pt x="126585" y="172292"/>
                </a:moveTo>
                <a:lnTo>
                  <a:pt x="75318" y="172292"/>
                </a:lnTo>
                <a:lnTo>
                  <a:pt x="100946" y="169388"/>
                </a:lnTo>
                <a:lnTo>
                  <a:pt x="115394" y="161320"/>
                </a:lnTo>
                <a:lnTo>
                  <a:pt x="122734" y="149054"/>
                </a:lnTo>
                <a:lnTo>
                  <a:pt x="127037" y="133558"/>
                </a:lnTo>
                <a:lnTo>
                  <a:pt x="133816" y="134815"/>
                </a:lnTo>
                <a:lnTo>
                  <a:pt x="131839" y="146912"/>
                </a:lnTo>
                <a:lnTo>
                  <a:pt x="129673" y="158207"/>
                </a:lnTo>
                <a:lnTo>
                  <a:pt x="127259" y="169388"/>
                </a:lnTo>
                <a:lnTo>
                  <a:pt x="126585" y="172292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CustomShape 9"/>
          <p:cNvSpPr/>
          <p:nvPr/>
        </p:nvSpPr>
        <p:spPr>
          <a:xfrm>
            <a:off x="1422720" y="174960"/>
            <a:ext cx="275040" cy="1854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10"/>
          <p:cNvSpPr/>
          <p:nvPr/>
        </p:nvSpPr>
        <p:spPr>
          <a:xfrm>
            <a:off x="534240" y="139680"/>
            <a:ext cx="274680" cy="311400"/>
          </a:xfrm>
          <a:custGeom>
            <a:avLst/>
            <a:gdLst/>
            <a:ahLst/>
            <a:cxnLst/>
            <a:rect l="l" t="t" r="r" b="b"/>
            <a:pathLst>
              <a:path w="277495" h="314325">
                <a:moveTo>
                  <a:pt x="77327" y="219075"/>
                </a:moveTo>
                <a:lnTo>
                  <a:pt x="0" y="219075"/>
                </a:lnTo>
                <a:lnTo>
                  <a:pt x="0" y="214045"/>
                </a:lnTo>
                <a:lnTo>
                  <a:pt x="11297" y="213039"/>
                </a:lnTo>
                <a:lnTo>
                  <a:pt x="17825" y="212536"/>
                </a:lnTo>
                <a:lnTo>
                  <a:pt x="21842" y="211530"/>
                </a:lnTo>
                <a:lnTo>
                  <a:pt x="23599" y="205242"/>
                </a:lnTo>
                <a:lnTo>
                  <a:pt x="24827" y="197197"/>
                </a:lnTo>
                <a:lnTo>
                  <a:pt x="25325" y="186735"/>
                </a:lnTo>
                <a:lnTo>
                  <a:pt x="25325" y="32603"/>
                </a:lnTo>
                <a:lnTo>
                  <a:pt x="24923" y="24146"/>
                </a:lnTo>
                <a:lnTo>
                  <a:pt x="0" y="5281"/>
                </a:lnTo>
                <a:lnTo>
                  <a:pt x="0" y="0"/>
                </a:lnTo>
                <a:lnTo>
                  <a:pt x="89226" y="0"/>
                </a:lnTo>
                <a:lnTo>
                  <a:pt x="124401" y="4873"/>
                </a:lnTo>
                <a:lnTo>
                  <a:pt x="130895" y="9054"/>
                </a:lnTo>
                <a:lnTo>
                  <a:pt x="67033" y="9054"/>
                </a:lnTo>
                <a:lnTo>
                  <a:pt x="59752" y="10312"/>
                </a:lnTo>
                <a:lnTo>
                  <a:pt x="52472" y="11821"/>
                </a:lnTo>
                <a:lnTo>
                  <a:pt x="52472" y="115448"/>
                </a:lnTo>
                <a:lnTo>
                  <a:pt x="58803" y="115621"/>
                </a:lnTo>
                <a:lnTo>
                  <a:pt x="122073" y="115621"/>
                </a:lnTo>
                <a:lnTo>
                  <a:pt x="124344" y="122491"/>
                </a:lnTo>
                <a:lnTo>
                  <a:pt x="68288" y="122491"/>
                </a:lnTo>
                <a:lnTo>
                  <a:pt x="57995" y="122742"/>
                </a:lnTo>
                <a:lnTo>
                  <a:pt x="52472" y="122742"/>
                </a:lnTo>
                <a:lnTo>
                  <a:pt x="52504" y="186735"/>
                </a:lnTo>
                <a:lnTo>
                  <a:pt x="66280" y="213039"/>
                </a:lnTo>
                <a:lnTo>
                  <a:pt x="77327" y="214045"/>
                </a:lnTo>
                <a:lnTo>
                  <a:pt x="77327" y="219075"/>
                </a:lnTo>
                <a:close/>
                <a:moveTo>
                  <a:pt x="122073" y="115621"/>
                </a:moveTo>
                <a:lnTo>
                  <a:pt x="58803" y="115621"/>
                </a:lnTo>
                <a:lnTo>
                  <a:pt x="65276" y="115511"/>
                </a:lnTo>
                <a:lnTo>
                  <a:pt x="71748" y="115307"/>
                </a:lnTo>
                <a:lnTo>
                  <a:pt x="116210" y="102495"/>
                </a:lnTo>
                <a:lnTo>
                  <a:pt x="130050" y="65647"/>
                </a:lnTo>
                <a:lnTo>
                  <a:pt x="126355" y="41949"/>
                </a:lnTo>
                <a:lnTo>
                  <a:pt x="115551" y="24146"/>
                </a:lnTo>
                <a:lnTo>
                  <a:pt x="98063" y="12945"/>
                </a:lnTo>
                <a:lnTo>
                  <a:pt x="74314" y="9054"/>
                </a:lnTo>
                <a:lnTo>
                  <a:pt x="130895" y="9054"/>
                </a:lnTo>
                <a:lnTo>
                  <a:pt x="150943" y="21964"/>
                </a:lnTo>
                <a:lnTo>
                  <a:pt x="161433" y="58604"/>
                </a:lnTo>
                <a:lnTo>
                  <a:pt x="158306" y="76749"/>
                </a:lnTo>
                <a:lnTo>
                  <a:pt x="149790" y="91711"/>
                </a:lnTo>
                <a:lnTo>
                  <a:pt x="137178" y="103701"/>
                </a:lnTo>
                <a:lnTo>
                  <a:pt x="121765" y="112933"/>
                </a:lnTo>
                <a:lnTo>
                  <a:pt x="121765" y="114191"/>
                </a:lnTo>
                <a:lnTo>
                  <a:pt x="121966" y="115197"/>
                </a:lnTo>
                <a:lnTo>
                  <a:pt x="122073" y="115621"/>
                </a:lnTo>
                <a:close/>
                <a:moveTo>
                  <a:pt x="77829" y="122742"/>
                </a:moveTo>
                <a:lnTo>
                  <a:pt x="71803" y="122742"/>
                </a:lnTo>
                <a:lnTo>
                  <a:pt x="68288" y="122491"/>
                </a:lnTo>
                <a:lnTo>
                  <a:pt x="85110" y="122491"/>
                </a:lnTo>
                <a:lnTo>
                  <a:pt x="77829" y="122742"/>
                </a:lnTo>
                <a:close/>
                <a:moveTo>
                  <a:pt x="270143" y="313899"/>
                </a:moveTo>
                <a:lnTo>
                  <a:pt x="229141" y="304593"/>
                </a:lnTo>
                <a:lnTo>
                  <a:pt x="191811" y="278120"/>
                </a:lnTo>
                <a:lnTo>
                  <a:pt x="159565" y="241744"/>
                </a:lnTo>
                <a:lnTo>
                  <a:pt x="133816" y="202726"/>
                </a:lnTo>
                <a:lnTo>
                  <a:pt x="107866" y="153243"/>
                </a:lnTo>
                <a:lnTo>
                  <a:pt x="97412" y="131294"/>
                </a:lnTo>
                <a:lnTo>
                  <a:pt x="94148" y="127773"/>
                </a:lnTo>
                <a:lnTo>
                  <a:pt x="90633" y="125509"/>
                </a:lnTo>
                <a:lnTo>
                  <a:pt x="85110" y="122491"/>
                </a:lnTo>
                <a:lnTo>
                  <a:pt x="124344" y="122491"/>
                </a:lnTo>
                <a:lnTo>
                  <a:pt x="149237" y="176745"/>
                </a:lnTo>
                <a:lnTo>
                  <a:pt x="179411" y="227812"/>
                </a:lnTo>
                <a:lnTo>
                  <a:pt x="208287" y="265764"/>
                </a:lnTo>
                <a:lnTo>
                  <a:pt x="240788" y="296029"/>
                </a:lnTo>
                <a:lnTo>
                  <a:pt x="272653" y="307360"/>
                </a:lnTo>
                <a:lnTo>
                  <a:pt x="277172" y="307360"/>
                </a:lnTo>
                <a:lnTo>
                  <a:pt x="277172" y="313648"/>
                </a:lnTo>
                <a:lnTo>
                  <a:pt x="270143" y="313899"/>
                </a:lnTo>
                <a:close/>
              </a:path>
            </a:pathLst>
          </a:custGeom>
          <a:solidFill>
            <a:srgbClr val="E3163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CustomShape 11"/>
          <p:cNvSpPr/>
          <p:nvPr/>
        </p:nvSpPr>
        <p:spPr>
          <a:xfrm>
            <a:off x="536040" y="761760"/>
            <a:ext cx="2523240" cy="115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30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Topics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13"/>
          <p:cNvSpPr/>
          <p:nvPr/>
        </p:nvSpPr>
        <p:spPr>
          <a:xfrm>
            <a:off x="536040" y="1548720"/>
            <a:ext cx="8239680" cy="3322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Memory Structure in C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Dynamic Memory Allocation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Double Pointers</a:t>
            </a:r>
          </a:p>
        </p:txBody>
      </p:sp>
      <p:sp>
        <p:nvSpPr>
          <p:cNvPr id="260" name="CustomShape 14"/>
          <p:cNvSpPr/>
          <p:nvPr/>
        </p:nvSpPr>
        <p:spPr>
          <a:xfrm>
            <a:off x="457200" y="5857560"/>
            <a:ext cx="8409960" cy="43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 Some materials are collected and compiled from previous year's CS 211 lectures and TAs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78919" y="153860"/>
            <a:ext cx="2764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211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Computer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Architecture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34923"/>
            <a:ext cx="9144000" cy="944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9308"/>
            <a:ext cx="9144000" cy="635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2776" y="77706"/>
            <a:ext cx="339258" cy="429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8522" y="178638"/>
            <a:ext cx="189865" cy="18415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01" y="183787"/>
                </a:moveTo>
                <a:lnTo>
                  <a:pt x="48061" y="178145"/>
                </a:lnTo>
                <a:lnTo>
                  <a:pt x="29735" y="162947"/>
                </a:lnTo>
                <a:lnTo>
                  <a:pt x="21948" y="140782"/>
                </a:lnTo>
                <a:lnTo>
                  <a:pt x="20325" y="114239"/>
                </a:lnTo>
                <a:lnTo>
                  <a:pt x="20325" y="42431"/>
                </a:lnTo>
                <a:lnTo>
                  <a:pt x="20160" y="23020"/>
                </a:lnTo>
                <a:lnTo>
                  <a:pt x="19007" y="12553"/>
                </a:lnTo>
                <a:lnTo>
                  <a:pt x="15879" y="8112"/>
                </a:lnTo>
                <a:lnTo>
                  <a:pt x="9786" y="6779"/>
                </a:lnTo>
                <a:lnTo>
                  <a:pt x="0" y="6025"/>
                </a:lnTo>
                <a:lnTo>
                  <a:pt x="0" y="0"/>
                </a:lnTo>
                <a:lnTo>
                  <a:pt x="66245" y="0"/>
                </a:lnTo>
                <a:lnTo>
                  <a:pt x="66245" y="6025"/>
                </a:lnTo>
                <a:lnTo>
                  <a:pt x="56459" y="6779"/>
                </a:lnTo>
                <a:lnTo>
                  <a:pt x="50221" y="8112"/>
                </a:lnTo>
                <a:lnTo>
                  <a:pt x="47018" y="12553"/>
                </a:lnTo>
                <a:lnTo>
                  <a:pt x="45837" y="23020"/>
                </a:lnTo>
                <a:lnTo>
                  <a:pt x="45669" y="42431"/>
                </a:lnTo>
                <a:lnTo>
                  <a:pt x="45669" y="109970"/>
                </a:lnTo>
                <a:lnTo>
                  <a:pt x="47347" y="136510"/>
                </a:lnTo>
                <a:lnTo>
                  <a:pt x="54200" y="156953"/>
                </a:lnTo>
                <a:lnTo>
                  <a:pt x="68958" y="170099"/>
                </a:lnTo>
                <a:lnTo>
                  <a:pt x="94349" y="174748"/>
                </a:lnTo>
                <a:lnTo>
                  <a:pt x="125816" y="174748"/>
                </a:lnTo>
                <a:lnTo>
                  <a:pt x="124712" y="175250"/>
                </a:lnTo>
                <a:lnTo>
                  <a:pt x="105782" y="181119"/>
                </a:lnTo>
                <a:lnTo>
                  <a:pt x="81301" y="183787"/>
                </a:lnTo>
                <a:close/>
              </a:path>
              <a:path w="189865" h="184150">
                <a:moveTo>
                  <a:pt x="125816" y="174748"/>
                </a:moveTo>
                <a:lnTo>
                  <a:pt x="94349" y="174748"/>
                </a:lnTo>
                <a:lnTo>
                  <a:pt x="113436" y="172041"/>
                </a:lnTo>
                <a:lnTo>
                  <a:pt x="128099" y="165709"/>
                </a:lnTo>
                <a:lnTo>
                  <a:pt x="138246" y="158436"/>
                </a:lnTo>
                <a:lnTo>
                  <a:pt x="143783" y="152904"/>
                </a:lnTo>
                <a:lnTo>
                  <a:pt x="143783" y="42431"/>
                </a:lnTo>
                <a:lnTo>
                  <a:pt x="123206" y="6025"/>
                </a:lnTo>
                <a:lnTo>
                  <a:pt x="123206" y="0"/>
                </a:lnTo>
                <a:lnTo>
                  <a:pt x="189452" y="0"/>
                </a:lnTo>
                <a:lnTo>
                  <a:pt x="189452" y="6025"/>
                </a:lnTo>
                <a:lnTo>
                  <a:pt x="179666" y="6779"/>
                </a:lnTo>
                <a:lnTo>
                  <a:pt x="173428" y="8112"/>
                </a:lnTo>
                <a:lnTo>
                  <a:pt x="170224" y="12553"/>
                </a:lnTo>
                <a:lnTo>
                  <a:pt x="169044" y="23020"/>
                </a:lnTo>
                <a:lnTo>
                  <a:pt x="168876" y="42431"/>
                </a:lnTo>
                <a:lnTo>
                  <a:pt x="168876" y="166713"/>
                </a:lnTo>
                <a:lnTo>
                  <a:pt x="144034" y="166713"/>
                </a:lnTo>
                <a:lnTo>
                  <a:pt x="137619" y="169381"/>
                </a:lnTo>
                <a:lnTo>
                  <a:pt x="125816" y="174748"/>
                </a:lnTo>
                <a:close/>
              </a:path>
              <a:path w="189865" h="184150">
                <a:moveTo>
                  <a:pt x="160846" y="182029"/>
                </a:moveTo>
                <a:lnTo>
                  <a:pt x="154071" y="174246"/>
                </a:lnTo>
                <a:lnTo>
                  <a:pt x="150307" y="170480"/>
                </a:lnTo>
                <a:lnTo>
                  <a:pt x="148048" y="166713"/>
                </a:lnTo>
                <a:lnTo>
                  <a:pt x="168876" y="166713"/>
                </a:lnTo>
                <a:lnTo>
                  <a:pt x="168876" y="179769"/>
                </a:lnTo>
                <a:lnTo>
                  <a:pt x="160846" y="182029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1738" y="178638"/>
            <a:ext cx="156845" cy="18034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4" y="43436"/>
                </a:moveTo>
                <a:lnTo>
                  <a:pt x="0" y="43436"/>
                </a:lnTo>
                <a:lnTo>
                  <a:pt x="211" y="36966"/>
                </a:lnTo>
                <a:lnTo>
                  <a:pt x="752" y="23506"/>
                </a:lnTo>
                <a:lnTo>
                  <a:pt x="1482" y="9152"/>
                </a:lnTo>
                <a:lnTo>
                  <a:pt x="2258" y="0"/>
                </a:lnTo>
                <a:lnTo>
                  <a:pt x="153820" y="0"/>
                </a:lnTo>
                <a:lnTo>
                  <a:pt x="154603" y="7783"/>
                </a:lnTo>
                <a:lnTo>
                  <a:pt x="51440" y="7783"/>
                </a:lnTo>
                <a:lnTo>
                  <a:pt x="29037" y="8905"/>
                </a:lnTo>
                <a:lnTo>
                  <a:pt x="16749" y="13746"/>
                </a:lnTo>
                <a:lnTo>
                  <a:pt x="10578" y="24519"/>
                </a:lnTo>
                <a:lnTo>
                  <a:pt x="6524" y="43436"/>
                </a:lnTo>
                <a:close/>
              </a:path>
              <a:path w="156844" h="180340">
                <a:moveTo>
                  <a:pt x="115678" y="179769"/>
                </a:moveTo>
                <a:lnTo>
                  <a:pt x="40399" y="179769"/>
                </a:lnTo>
                <a:lnTo>
                  <a:pt x="40399" y="173744"/>
                </a:lnTo>
                <a:lnTo>
                  <a:pt x="50437" y="172990"/>
                </a:lnTo>
                <a:lnTo>
                  <a:pt x="59141" y="171656"/>
                </a:lnTo>
                <a:lnTo>
                  <a:pt x="63610" y="167216"/>
                </a:lnTo>
                <a:lnTo>
                  <a:pt x="65257" y="156749"/>
                </a:lnTo>
                <a:lnTo>
                  <a:pt x="65492" y="137338"/>
                </a:lnTo>
                <a:lnTo>
                  <a:pt x="65492" y="7783"/>
                </a:lnTo>
                <a:lnTo>
                  <a:pt x="90836" y="7783"/>
                </a:lnTo>
                <a:lnTo>
                  <a:pt x="90836" y="137338"/>
                </a:lnTo>
                <a:lnTo>
                  <a:pt x="91072" y="156749"/>
                </a:lnTo>
                <a:lnTo>
                  <a:pt x="92718" y="167216"/>
                </a:lnTo>
                <a:lnTo>
                  <a:pt x="97188" y="171656"/>
                </a:lnTo>
                <a:lnTo>
                  <a:pt x="105892" y="172990"/>
                </a:lnTo>
                <a:lnTo>
                  <a:pt x="115678" y="173744"/>
                </a:lnTo>
                <a:lnTo>
                  <a:pt x="115678" y="179769"/>
                </a:lnTo>
                <a:close/>
              </a:path>
              <a:path w="156844" h="180340">
                <a:moveTo>
                  <a:pt x="156329" y="43436"/>
                </a:moveTo>
                <a:lnTo>
                  <a:pt x="149805" y="43436"/>
                </a:lnTo>
                <a:lnTo>
                  <a:pt x="145645" y="24519"/>
                </a:lnTo>
                <a:lnTo>
                  <a:pt x="139485" y="13746"/>
                </a:lnTo>
                <a:lnTo>
                  <a:pt x="127257" y="8905"/>
                </a:lnTo>
                <a:lnTo>
                  <a:pt x="104888" y="7783"/>
                </a:lnTo>
                <a:lnTo>
                  <a:pt x="154603" y="7783"/>
                </a:lnTo>
                <a:lnTo>
                  <a:pt x="154741" y="9152"/>
                </a:lnTo>
                <a:lnTo>
                  <a:pt x="155545" y="23506"/>
                </a:lnTo>
                <a:lnTo>
                  <a:pt x="156114" y="36966"/>
                </a:lnTo>
                <a:lnTo>
                  <a:pt x="156329" y="43436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72836" y="174621"/>
            <a:ext cx="177800" cy="187960"/>
          </a:xfrm>
          <a:custGeom>
            <a:avLst/>
            <a:gdLst/>
            <a:ahLst/>
            <a:cxnLst/>
            <a:rect l="l" t="t" r="r" b="b"/>
            <a:pathLst>
              <a:path w="177800" h="187960">
                <a:moveTo>
                  <a:pt x="103634" y="187804"/>
                </a:moveTo>
                <a:lnTo>
                  <a:pt x="64363" y="182955"/>
                </a:lnTo>
                <a:lnTo>
                  <a:pt x="31303" y="167090"/>
                </a:lnTo>
                <a:lnTo>
                  <a:pt x="8500" y="138232"/>
                </a:lnTo>
                <a:lnTo>
                  <a:pt x="0" y="94404"/>
                </a:lnTo>
                <a:lnTo>
                  <a:pt x="9805" y="49042"/>
                </a:lnTo>
                <a:lnTo>
                  <a:pt x="34597" y="19991"/>
                </a:lnTo>
                <a:lnTo>
                  <a:pt x="67433" y="4546"/>
                </a:lnTo>
                <a:lnTo>
                  <a:pt x="101375" y="0"/>
                </a:lnTo>
                <a:lnTo>
                  <a:pt x="120803" y="1125"/>
                </a:lnTo>
                <a:lnTo>
                  <a:pt x="136913" y="3923"/>
                </a:lnTo>
                <a:lnTo>
                  <a:pt x="149119" y="7520"/>
                </a:lnTo>
                <a:lnTo>
                  <a:pt x="152439" y="9038"/>
                </a:lnTo>
                <a:lnTo>
                  <a:pt x="101124" y="9038"/>
                </a:lnTo>
                <a:lnTo>
                  <a:pt x="70950" y="14425"/>
                </a:lnTo>
                <a:lnTo>
                  <a:pt x="48115" y="30097"/>
                </a:lnTo>
                <a:lnTo>
                  <a:pt x="33656" y="55326"/>
                </a:lnTo>
                <a:lnTo>
                  <a:pt x="28606" y="89382"/>
                </a:lnTo>
                <a:lnTo>
                  <a:pt x="33126" y="122838"/>
                </a:lnTo>
                <a:lnTo>
                  <a:pt x="47080" y="151398"/>
                </a:lnTo>
                <a:lnTo>
                  <a:pt x="71056" y="171296"/>
                </a:lnTo>
                <a:lnTo>
                  <a:pt x="105641" y="178765"/>
                </a:lnTo>
                <a:lnTo>
                  <a:pt x="157625" y="178765"/>
                </a:lnTo>
                <a:lnTo>
                  <a:pt x="153883" y="179965"/>
                </a:lnTo>
                <a:lnTo>
                  <a:pt x="140709" y="183535"/>
                </a:lnTo>
                <a:lnTo>
                  <a:pt x="123865" y="186541"/>
                </a:lnTo>
                <a:lnTo>
                  <a:pt x="103634" y="187804"/>
                </a:lnTo>
                <a:close/>
              </a:path>
              <a:path w="177800" h="187960">
                <a:moveTo>
                  <a:pt x="154071" y="52976"/>
                </a:moveTo>
                <a:lnTo>
                  <a:pt x="151197" y="41556"/>
                </a:lnTo>
                <a:lnTo>
                  <a:pt x="144065" y="26959"/>
                </a:lnTo>
                <a:lnTo>
                  <a:pt x="128699" y="14385"/>
                </a:lnTo>
                <a:lnTo>
                  <a:pt x="101124" y="9038"/>
                </a:lnTo>
                <a:lnTo>
                  <a:pt x="152439" y="9038"/>
                </a:lnTo>
                <a:lnTo>
                  <a:pt x="161348" y="51470"/>
                </a:lnTo>
                <a:lnTo>
                  <a:pt x="154071" y="52976"/>
                </a:lnTo>
                <a:close/>
              </a:path>
              <a:path w="177800" h="187960">
                <a:moveTo>
                  <a:pt x="157625" y="178765"/>
                </a:moveTo>
                <a:lnTo>
                  <a:pt x="105641" y="178765"/>
                </a:lnTo>
                <a:lnTo>
                  <a:pt x="113369" y="178569"/>
                </a:lnTo>
                <a:lnTo>
                  <a:pt x="121544" y="177949"/>
                </a:lnTo>
                <a:lnTo>
                  <a:pt x="129672" y="176858"/>
                </a:lnTo>
                <a:lnTo>
                  <a:pt x="137258" y="175250"/>
                </a:lnTo>
                <a:lnTo>
                  <a:pt x="137156" y="147883"/>
                </a:lnTo>
                <a:lnTo>
                  <a:pt x="108401" y="118005"/>
                </a:lnTo>
                <a:lnTo>
                  <a:pt x="108401" y="112230"/>
                </a:lnTo>
                <a:lnTo>
                  <a:pt x="177658" y="112230"/>
                </a:lnTo>
                <a:lnTo>
                  <a:pt x="177658" y="118005"/>
                </a:lnTo>
                <a:lnTo>
                  <a:pt x="167872" y="119009"/>
                </a:lnTo>
                <a:lnTo>
                  <a:pt x="164826" y="120202"/>
                </a:lnTo>
                <a:lnTo>
                  <a:pt x="163261" y="123842"/>
                </a:lnTo>
                <a:lnTo>
                  <a:pt x="162685" y="132285"/>
                </a:lnTo>
                <a:lnTo>
                  <a:pt x="162665" y="157737"/>
                </a:lnTo>
                <a:lnTo>
                  <a:pt x="163104" y="177008"/>
                </a:lnTo>
                <a:lnTo>
                  <a:pt x="157625" y="178765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67056" y="178638"/>
            <a:ext cx="133985" cy="18034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12" y="179769"/>
                </a:moveTo>
                <a:lnTo>
                  <a:pt x="0" y="179769"/>
                </a:lnTo>
                <a:lnTo>
                  <a:pt x="0" y="173744"/>
                </a:lnTo>
                <a:lnTo>
                  <a:pt x="10037" y="172990"/>
                </a:lnTo>
                <a:lnTo>
                  <a:pt x="16130" y="171656"/>
                </a:lnTo>
                <a:lnTo>
                  <a:pt x="19258" y="167216"/>
                </a:lnTo>
                <a:lnTo>
                  <a:pt x="20411" y="156749"/>
                </a:lnTo>
                <a:lnTo>
                  <a:pt x="20499" y="33365"/>
                </a:lnTo>
                <a:lnTo>
                  <a:pt x="20411" y="23020"/>
                </a:lnTo>
                <a:lnTo>
                  <a:pt x="19258" y="12553"/>
                </a:lnTo>
                <a:lnTo>
                  <a:pt x="16130" y="8112"/>
                </a:lnTo>
                <a:lnTo>
                  <a:pt x="10037" y="6779"/>
                </a:lnTo>
                <a:lnTo>
                  <a:pt x="0" y="6025"/>
                </a:lnTo>
                <a:lnTo>
                  <a:pt x="0" y="0"/>
                </a:lnTo>
                <a:lnTo>
                  <a:pt x="117435" y="0"/>
                </a:lnTo>
                <a:lnTo>
                  <a:pt x="118152" y="7783"/>
                </a:lnTo>
                <a:lnTo>
                  <a:pt x="45920" y="7783"/>
                </a:lnTo>
                <a:lnTo>
                  <a:pt x="45920" y="82603"/>
                </a:lnTo>
                <a:lnTo>
                  <a:pt x="106143" y="82603"/>
                </a:lnTo>
                <a:lnTo>
                  <a:pt x="106143" y="90135"/>
                </a:lnTo>
                <a:lnTo>
                  <a:pt x="45920" y="90135"/>
                </a:lnTo>
                <a:lnTo>
                  <a:pt x="45920" y="168471"/>
                </a:lnTo>
                <a:lnTo>
                  <a:pt x="53295" y="169868"/>
                </a:lnTo>
                <a:lnTo>
                  <a:pt x="60693" y="170982"/>
                </a:lnTo>
                <a:lnTo>
                  <a:pt x="68045" y="171719"/>
                </a:lnTo>
                <a:lnTo>
                  <a:pt x="75279" y="171986"/>
                </a:lnTo>
                <a:lnTo>
                  <a:pt x="126519" y="171986"/>
                </a:lnTo>
                <a:lnTo>
                  <a:pt x="124712" y="179769"/>
                </a:lnTo>
                <a:close/>
              </a:path>
              <a:path w="133984" h="180340">
                <a:moveTo>
                  <a:pt x="113169" y="40925"/>
                </a:moveTo>
                <a:lnTo>
                  <a:pt x="109115" y="23459"/>
                </a:lnTo>
                <a:lnTo>
                  <a:pt x="102944" y="13432"/>
                </a:lnTo>
                <a:lnTo>
                  <a:pt x="90656" y="8866"/>
                </a:lnTo>
                <a:lnTo>
                  <a:pt x="68253" y="7783"/>
                </a:lnTo>
                <a:lnTo>
                  <a:pt x="118152" y="7783"/>
                </a:lnTo>
                <a:lnTo>
                  <a:pt x="118236" y="8866"/>
                </a:lnTo>
                <a:lnTo>
                  <a:pt x="118941" y="21247"/>
                </a:lnTo>
                <a:lnTo>
                  <a:pt x="119482" y="33365"/>
                </a:lnTo>
                <a:lnTo>
                  <a:pt x="119693" y="39669"/>
                </a:lnTo>
                <a:lnTo>
                  <a:pt x="113169" y="40925"/>
                </a:lnTo>
                <a:close/>
              </a:path>
              <a:path w="133984" h="180340">
                <a:moveTo>
                  <a:pt x="106143" y="82603"/>
                </a:moveTo>
                <a:lnTo>
                  <a:pt x="70009" y="82603"/>
                </a:lnTo>
                <a:lnTo>
                  <a:pt x="83003" y="82387"/>
                </a:lnTo>
                <a:lnTo>
                  <a:pt x="91150" y="81065"/>
                </a:lnTo>
                <a:lnTo>
                  <a:pt x="95628" y="77625"/>
                </a:lnTo>
                <a:lnTo>
                  <a:pt x="97611" y="71054"/>
                </a:lnTo>
                <a:lnTo>
                  <a:pt x="99117" y="61764"/>
                </a:lnTo>
                <a:lnTo>
                  <a:pt x="106143" y="61764"/>
                </a:lnTo>
                <a:lnTo>
                  <a:pt x="106143" y="82603"/>
                </a:lnTo>
                <a:close/>
              </a:path>
              <a:path w="133984" h="180340">
                <a:moveTo>
                  <a:pt x="106143" y="110724"/>
                </a:moveTo>
                <a:lnTo>
                  <a:pt x="99117" y="110724"/>
                </a:lnTo>
                <a:lnTo>
                  <a:pt x="97611" y="101685"/>
                </a:lnTo>
                <a:lnTo>
                  <a:pt x="95628" y="95114"/>
                </a:lnTo>
                <a:lnTo>
                  <a:pt x="91150" y="91673"/>
                </a:lnTo>
                <a:lnTo>
                  <a:pt x="83003" y="90351"/>
                </a:lnTo>
                <a:lnTo>
                  <a:pt x="70009" y="90135"/>
                </a:lnTo>
                <a:lnTo>
                  <a:pt x="106143" y="90135"/>
                </a:lnTo>
                <a:lnTo>
                  <a:pt x="106143" y="110724"/>
                </a:lnTo>
                <a:close/>
              </a:path>
              <a:path w="133984" h="180340">
                <a:moveTo>
                  <a:pt x="126519" y="171986"/>
                </a:moveTo>
                <a:lnTo>
                  <a:pt x="75279" y="171986"/>
                </a:lnTo>
                <a:lnTo>
                  <a:pt x="100893" y="169087"/>
                </a:lnTo>
                <a:lnTo>
                  <a:pt x="115333" y="161033"/>
                </a:lnTo>
                <a:lnTo>
                  <a:pt x="122669" y="148789"/>
                </a:lnTo>
                <a:lnTo>
                  <a:pt x="126970" y="133320"/>
                </a:lnTo>
                <a:lnTo>
                  <a:pt x="133745" y="134576"/>
                </a:lnTo>
                <a:lnTo>
                  <a:pt x="131769" y="146651"/>
                </a:lnTo>
                <a:lnTo>
                  <a:pt x="129605" y="157926"/>
                </a:lnTo>
                <a:lnTo>
                  <a:pt x="127192" y="169087"/>
                </a:lnTo>
                <a:lnTo>
                  <a:pt x="126519" y="171986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22131" y="174621"/>
            <a:ext cx="277779" cy="1878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4088" y="139470"/>
            <a:ext cx="277495" cy="313690"/>
          </a:xfrm>
          <a:custGeom>
            <a:avLst/>
            <a:gdLst/>
            <a:ahLst/>
            <a:cxnLst/>
            <a:rect l="l" t="t" r="r" b="b"/>
            <a:pathLst>
              <a:path w="277495" h="313690">
                <a:moveTo>
                  <a:pt x="77286" y="218686"/>
                </a:moveTo>
                <a:lnTo>
                  <a:pt x="0" y="218686"/>
                </a:lnTo>
                <a:lnTo>
                  <a:pt x="0" y="213664"/>
                </a:lnTo>
                <a:lnTo>
                  <a:pt x="11291" y="212660"/>
                </a:lnTo>
                <a:lnTo>
                  <a:pt x="17816" y="212158"/>
                </a:lnTo>
                <a:lnTo>
                  <a:pt x="21830" y="211154"/>
                </a:lnTo>
                <a:lnTo>
                  <a:pt x="23587" y="204877"/>
                </a:lnTo>
                <a:lnTo>
                  <a:pt x="24814" y="196846"/>
                </a:lnTo>
                <a:lnTo>
                  <a:pt x="25312" y="186403"/>
                </a:lnTo>
                <a:lnTo>
                  <a:pt x="25312" y="32545"/>
                </a:lnTo>
                <a:lnTo>
                  <a:pt x="24910" y="24103"/>
                </a:lnTo>
                <a:lnTo>
                  <a:pt x="0" y="5272"/>
                </a:lnTo>
                <a:lnTo>
                  <a:pt x="0" y="0"/>
                </a:lnTo>
                <a:lnTo>
                  <a:pt x="89179" y="0"/>
                </a:lnTo>
                <a:lnTo>
                  <a:pt x="124336" y="4864"/>
                </a:lnTo>
                <a:lnTo>
                  <a:pt x="130826" y="9038"/>
                </a:lnTo>
                <a:lnTo>
                  <a:pt x="66998" y="9038"/>
                </a:lnTo>
                <a:lnTo>
                  <a:pt x="59721" y="10294"/>
                </a:lnTo>
                <a:lnTo>
                  <a:pt x="52444" y="11800"/>
                </a:lnTo>
                <a:lnTo>
                  <a:pt x="52444" y="115243"/>
                </a:lnTo>
                <a:lnTo>
                  <a:pt x="58772" y="115416"/>
                </a:lnTo>
                <a:lnTo>
                  <a:pt x="122009" y="115416"/>
                </a:lnTo>
                <a:lnTo>
                  <a:pt x="124279" y="122273"/>
                </a:lnTo>
                <a:lnTo>
                  <a:pt x="68253" y="122273"/>
                </a:lnTo>
                <a:lnTo>
                  <a:pt x="57964" y="122524"/>
                </a:lnTo>
                <a:lnTo>
                  <a:pt x="52444" y="122524"/>
                </a:lnTo>
                <a:lnTo>
                  <a:pt x="52476" y="186403"/>
                </a:lnTo>
                <a:lnTo>
                  <a:pt x="66245" y="212660"/>
                </a:lnTo>
                <a:lnTo>
                  <a:pt x="77286" y="213664"/>
                </a:lnTo>
                <a:lnTo>
                  <a:pt x="77286" y="218686"/>
                </a:lnTo>
                <a:close/>
              </a:path>
              <a:path w="277495" h="313690">
                <a:moveTo>
                  <a:pt x="122009" y="115416"/>
                </a:moveTo>
                <a:lnTo>
                  <a:pt x="58772" y="115416"/>
                </a:lnTo>
                <a:lnTo>
                  <a:pt x="65241" y="115306"/>
                </a:lnTo>
                <a:lnTo>
                  <a:pt x="71711" y="115102"/>
                </a:lnTo>
                <a:lnTo>
                  <a:pt x="116149" y="102313"/>
                </a:lnTo>
                <a:lnTo>
                  <a:pt x="129981" y="65530"/>
                </a:lnTo>
                <a:lnTo>
                  <a:pt x="126288" y="41874"/>
                </a:lnTo>
                <a:lnTo>
                  <a:pt x="115490" y="24103"/>
                </a:lnTo>
                <a:lnTo>
                  <a:pt x="98011" y="12922"/>
                </a:lnTo>
                <a:lnTo>
                  <a:pt x="74275" y="9038"/>
                </a:lnTo>
                <a:lnTo>
                  <a:pt x="130826" y="9038"/>
                </a:lnTo>
                <a:lnTo>
                  <a:pt x="150864" y="21925"/>
                </a:lnTo>
                <a:lnTo>
                  <a:pt x="161348" y="58500"/>
                </a:lnTo>
                <a:lnTo>
                  <a:pt x="158223" y="76613"/>
                </a:lnTo>
                <a:lnTo>
                  <a:pt x="149711" y="91548"/>
                </a:lnTo>
                <a:lnTo>
                  <a:pt x="137106" y="103517"/>
                </a:lnTo>
                <a:lnTo>
                  <a:pt x="121701" y="112732"/>
                </a:lnTo>
                <a:lnTo>
                  <a:pt x="121701" y="113988"/>
                </a:lnTo>
                <a:lnTo>
                  <a:pt x="121902" y="114992"/>
                </a:lnTo>
                <a:lnTo>
                  <a:pt x="122009" y="115416"/>
                </a:lnTo>
                <a:close/>
              </a:path>
              <a:path w="277495" h="313690">
                <a:moveTo>
                  <a:pt x="77788" y="122524"/>
                </a:moveTo>
                <a:lnTo>
                  <a:pt x="71766" y="122524"/>
                </a:lnTo>
                <a:lnTo>
                  <a:pt x="68253" y="122273"/>
                </a:lnTo>
                <a:lnTo>
                  <a:pt x="85065" y="122273"/>
                </a:lnTo>
                <a:lnTo>
                  <a:pt x="77788" y="122524"/>
                </a:lnTo>
                <a:close/>
              </a:path>
              <a:path w="277495" h="313690">
                <a:moveTo>
                  <a:pt x="270001" y="313341"/>
                </a:moveTo>
                <a:lnTo>
                  <a:pt x="229021" y="304052"/>
                </a:lnTo>
                <a:lnTo>
                  <a:pt x="191710" y="277626"/>
                </a:lnTo>
                <a:lnTo>
                  <a:pt x="159481" y="241314"/>
                </a:lnTo>
                <a:lnTo>
                  <a:pt x="133745" y="202366"/>
                </a:lnTo>
                <a:lnTo>
                  <a:pt x="107809" y="152971"/>
                </a:lnTo>
                <a:lnTo>
                  <a:pt x="97361" y="131061"/>
                </a:lnTo>
                <a:lnTo>
                  <a:pt x="94098" y="127546"/>
                </a:lnTo>
                <a:lnTo>
                  <a:pt x="90585" y="125286"/>
                </a:lnTo>
                <a:lnTo>
                  <a:pt x="85065" y="122273"/>
                </a:lnTo>
                <a:lnTo>
                  <a:pt x="124279" y="122273"/>
                </a:lnTo>
                <a:lnTo>
                  <a:pt x="149158" y="176431"/>
                </a:lnTo>
                <a:lnTo>
                  <a:pt x="179317" y="227407"/>
                </a:lnTo>
                <a:lnTo>
                  <a:pt x="208178" y="265292"/>
                </a:lnTo>
                <a:lnTo>
                  <a:pt x="240661" y="295503"/>
                </a:lnTo>
                <a:lnTo>
                  <a:pt x="272510" y="306813"/>
                </a:lnTo>
                <a:lnTo>
                  <a:pt x="277027" y="306813"/>
                </a:lnTo>
                <a:lnTo>
                  <a:pt x="277027" y="313090"/>
                </a:lnTo>
                <a:lnTo>
                  <a:pt x="270001" y="313341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35940" y="761656"/>
            <a:ext cx="38347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Memory Structure </a:t>
            </a:r>
            <a:r>
              <a:rPr dirty="0"/>
              <a:t>in</a:t>
            </a:r>
            <a:r>
              <a:rPr spc="-50" dirty="0"/>
              <a:t> </a:t>
            </a:r>
            <a:r>
              <a:rPr spc="-5" dirty="0"/>
              <a:t>C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34088" y="1413595"/>
            <a:ext cx="8609912" cy="579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Stack, Heap, and</a:t>
            </a:r>
            <a:r>
              <a:rPr kumimoji="0" sz="22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</a:t>
            </a:r>
            <a:r>
              <a:rPr kumimoji="0" lang="en-US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</a:p>
          <a:p>
            <a:pPr marL="12700" lvl="0">
              <a:spcBef>
                <a:spcPts val="95"/>
              </a:spcBef>
              <a:tabLst>
                <a:tab pos="354965" algn="l"/>
                <a:tab pos="355600" algn="l"/>
              </a:tabLst>
              <a:defRPr/>
            </a:pPr>
            <a:r>
              <a:rPr lang="en-US" sz="1400" spc="-5" dirty="0">
                <a:solidFill>
                  <a:prstClr val="black"/>
                </a:solidFill>
                <a:latin typeface="Arial"/>
                <a:cs typeface="Arial"/>
              </a:rPr>
              <a:t>Reference link: https://</a:t>
            </a:r>
            <a:r>
              <a:rPr lang="en-US" sz="1400" spc="-5" dirty="0" err="1">
                <a:solidFill>
                  <a:prstClr val="black"/>
                </a:solidFill>
                <a:latin typeface="Arial"/>
                <a:cs typeface="Arial"/>
              </a:rPr>
              <a:t>stackoverflow.com</a:t>
            </a:r>
            <a:r>
              <a:rPr lang="en-US" sz="1400" spc="-5" dirty="0">
                <a:solidFill>
                  <a:prstClr val="black"/>
                </a:solidFill>
                <a:latin typeface="Arial"/>
                <a:cs typeface="Arial"/>
              </a:rPr>
              <a:t>/questions/79923/what-and-where-are-the-stack-and-heap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 marR="0" lvl="0" indent="0" algn="l" defTabSz="9144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1200" b="0" i="0" u="none" strike="noStrike" kern="1200" cap="none" spc="-5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5400" marR="0" lvl="0" indent="0" algn="l" defTabSz="914400" rtl="0" eaLnBrk="1" fontAlgn="auto" latinLnBrk="0" hangingPunct="1">
                <a:lnSpc>
                  <a:spcPts val="14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-5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AFA44F-A694-3A43-9B46-47CE41DF4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64" y="2161939"/>
            <a:ext cx="5891621" cy="450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object 13">
            <a:extLst>
              <a:ext uri="{FF2B5EF4-FFF2-40B4-BE49-F238E27FC236}">
                <a16:creationId xmlns:a16="http://schemas.microsoft.com/office/drawing/2014/main" id="{178D4C5E-7116-D84A-8976-F26FE5835C79}"/>
              </a:ext>
            </a:extLst>
          </p:cNvPr>
          <p:cNvSpPr txBox="1"/>
          <p:nvPr/>
        </p:nvSpPr>
        <p:spPr>
          <a:xfrm>
            <a:off x="3990938" y="2827583"/>
            <a:ext cx="3573817" cy="905376"/>
          </a:xfrm>
          <a:prstGeom prst="rect">
            <a:avLst/>
          </a:prstGeom>
          <a:ln>
            <a:noFill/>
          </a:ln>
        </p:spPr>
        <p:txBody>
          <a:bodyPr vert="horz" wrap="square" lIns="0" tIns="81280" rIns="0" bIns="0" rtlCol="0">
            <a:spAutoFit/>
          </a:bodyPr>
          <a:lstStyle/>
          <a:p>
            <a:pPr marL="12700" marR="0" lvl="0" algn="l" defTabSz="914400" rtl="0" eaLnBrk="1" fontAlgn="auto" latinLnBrk="0" hangingPunct="1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Tx/>
              <a:buSzTx/>
              <a:tabLst>
                <a:tab pos="354965" algn="l"/>
                <a:tab pos="355600" algn="l"/>
              </a:tabLst>
              <a:defRPr/>
            </a:pPr>
            <a:r>
              <a:rPr kumimoji="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Stack</a:t>
            </a:r>
            <a:endParaRPr kumimoji="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99085" indent="-286385">
              <a:spcBef>
                <a:spcPts val="450"/>
              </a:spcBef>
              <a:buFontTx/>
              <a:buChar char="–"/>
              <a:tabLst>
                <a:tab pos="756285" algn="l"/>
                <a:tab pos="756920" algn="l"/>
              </a:tabLst>
              <a:defRPr/>
            </a:pP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Contains local variables and</a:t>
            </a:r>
            <a:r>
              <a:rPr kumimoji="0" sz="1400" b="0" i="0" u="none" strike="noStrike" kern="120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parameters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99085" indent="-286385">
              <a:spcBef>
                <a:spcPts val="430"/>
              </a:spcBef>
              <a:buFontTx/>
              <a:buChar char="–"/>
              <a:tabLst>
                <a:tab pos="756285" algn="l"/>
                <a:tab pos="756920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Only created 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when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function is</a:t>
            </a:r>
            <a:r>
              <a:rPr kumimoji="0" sz="14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called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C24DD0D-2290-0F47-A4C7-F4C48F4BD7A1}"/>
              </a:ext>
            </a:extLst>
          </p:cNvPr>
          <p:cNvSpPr txBox="1"/>
          <p:nvPr/>
        </p:nvSpPr>
        <p:spPr>
          <a:xfrm>
            <a:off x="5512358" y="5039772"/>
            <a:ext cx="3573817" cy="16235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2700" lvl="0">
              <a:spcBef>
                <a:spcPts val="640"/>
              </a:spcBef>
              <a:tabLst>
                <a:tab pos="354965" algn="l"/>
                <a:tab pos="355600" algn="l"/>
              </a:tabLst>
              <a:defRPr/>
            </a:pPr>
            <a:r>
              <a:rPr lang="en-US" altLang="zh-CN" spc="-5" dirty="0">
                <a:solidFill>
                  <a:prstClr val="black"/>
                </a:solidFill>
                <a:latin typeface="Arial"/>
                <a:cs typeface="Arial"/>
              </a:rPr>
              <a:t>Data</a:t>
            </a:r>
            <a:r>
              <a:rPr lang="en-US" altLang="zh-CN" spc="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pc="-5" dirty="0">
                <a:solidFill>
                  <a:prstClr val="black"/>
                </a:solidFill>
                <a:latin typeface="Arial"/>
                <a:cs typeface="Arial"/>
              </a:rPr>
              <a:t>segment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</a:endParaRPr>
          </a:p>
          <a:p>
            <a:pPr marL="299085" indent="-286385">
              <a:spcBef>
                <a:spcPts val="450"/>
              </a:spcBef>
              <a:buFontTx/>
              <a:buChar char="–"/>
              <a:tabLst>
                <a:tab pos="756285" algn="l"/>
                <a:tab pos="756920" algn="l"/>
              </a:tabLst>
              <a:defRPr/>
            </a:pPr>
            <a:r>
              <a:rPr lang="en-US" altLang="zh-CN" sz="1400" spc="-10" dirty="0">
                <a:solidFill>
                  <a:prstClr val="black"/>
                </a:solidFill>
                <a:latin typeface="Arial"/>
                <a:cs typeface="Arial"/>
              </a:rPr>
              <a:t>Contains any global or </a:t>
            </a:r>
            <a:r>
              <a:rPr lang="en-US" altLang="zh-CN" sz="1400" spc="-5" dirty="0">
                <a:solidFill>
                  <a:prstClr val="black"/>
                </a:solidFill>
                <a:latin typeface="Arial"/>
                <a:cs typeface="Arial"/>
              </a:rPr>
              <a:t>static</a:t>
            </a:r>
            <a:r>
              <a:rPr lang="en-US" altLang="zh-CN" sz="1400" spc="8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spc="-10" dirty="0">
                <a:solidFill>
                  <a:prstClr val="black"/>
                </a:solidFill>
                <a:latin typeface="Arial"/>
                <a:cs typeface="Arial"/>
              </a:rPr>
              <a:t>variables</a:t>
            </a:r>
            <a:endParaRPr lang="en-US" altLang="zh-CN" sz="1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99085" marR="5080" indent="-286385">
              <a:spcBef>
                <a:spcPts val="430"/>
              </a:spcBef>
              <a:buFontTx/>
              <a:buChar char="–"/>
              <a:tabLst>
                <a:tab pos="756285" algn="l"/>
                <a:tab pos="756920" algn="l"/>
              </a:tabLst>
              <a:defRPr/>
            </a:pP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lang="en-US" altLang="zh-CN" sz="1400" spc="-5" dirty="0">
                <a:solidFill>
                  <a:prstClr val="black"/>
                </a:solidFill>
                <a:latin typeface="Arial"/>
                <a:cs typeface="Arial"/>
              </a:rPr>
              <a:t>size is </a:t>
            </a:r>
            <a:r>
              <a:rPr lang="en-US" altLang="zh-CN" sz="1400" spc="-10" dirty="0">
                <a:solidFill>
                  <a:prstClr val="black"/>
                </a:solidFill>
                <a:latin typeface="Arial"/>
                <a:cs typeface="Arial"/>
              </a:rPr>
              <a:t>determined by </a:t>
            </a:r>
            <a:r>
              <a:rPr lang="en-US" altLang="zh-CN" sz="1400" spc="-5" dirty="0">
                <a:solidFill>
                  <a:prstClr val="black"/>
                </a:solidFill>
                <a:latin typeface="Arial"/>
                <a:cs typeface="Arial"/>
              </a:rPr>
              <a:t>the size of the </a:t>
            </a:r>
            <a:r>
              <a:rPr lang="en-US" altLang="zh-CN" sz="1400" spc="-10" dirty="0">
                <a:solidFill>
                  <a:prstClr val="black"/>
                </a:solidFill>
                <a:latin typeface="Arial"/>
                <a:cs typeface="Arial"/>
              </a:rPr>
              <a:t>values </a:t>
            </a:r>
            <a:r>
              <a:rPr lang="en-US" altLang="zh-CN" sz="1400" spc="-5" dirty="0">
                <a:solidFill>
                  <a:prstClr val="black"/>
                </a:solidFill>
                <a:latin typeface="Arial"/>
                <a:cs typeface="Arial"/>
              </a:rPr>
              <a:t>in the </a:t>
            </a:r>
            <a:r>
              <a:rPr lang="en-US" altLang="zh-CN" sz="1400" spc="-10" dirty="0">
                <a:solidFill>
                  <a:prstClr val="black"/>
                </a:solidFill>
                <a:latin typeface="Arial"/>
                <a:cs typeface="Arial"/>
              </a:rPr>
              <a:t>program code,  and does not change </a:t>
            </a:r>
            <a:r>
              <a:rPr lang="en-US" altLang="zh-CN" sz="1400" spc="-5" dirty="0">
                <a:solidFill>
                  <a:prstClr val="black"/>
                </a:solidFill>
                <a:latin typeface="Arial"/>
                <a:cs typeface="Arial"/>
              </a:rPr>
              <a:t>at run</a:t>
            </a:r>
            <a:r>
              <a:rPr lang="en-US" altLang="zh-CN" sz="1400" spc="8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spc="-5" dirty="0">
                <a:solidFill>
                  <a:prstClr val="black"/>
                </a:solidFill>
                <a:latin typeface="Arial"/>
                <a:cs typeface="Arial"/>
              </a:rPr>
              <a:t>time</a:t>
            </a:r>
            <a:endParaRPr lang="en-US" altLang="zh-CN" sz="1400" dirty="0">
              <a:solidFill>
                <a:prstClr val="black"/>
              </a:solidFill>
              <a:latin typeface="Arial"/>
              <a:cs typeface="Arial"/>
            </a:endParaRPr>
          </a:p>
          <a:p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64CB507-8A83-FD44-8FC9-B26634E258B8}"/>
              </a:ext>
            </a:extLst>
          </p:cNvPr>
          <p:cNvSpPr txBox="1"/>
          <p:nvPr/>
        </p:nvSpPr>
        <p:spPr>
          <a:xfrm>
            <a:off x="3883361" y="3870234"/>
            <a:ext cx="4217457" cy="13952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2700" lvl="0">
              <a:spcBef>
                <a:spcPts val="515"/>
              </a:spcBef>
              <a:tabLst>
                <a:tab pos="354965" algn="l"/>
                <a:tab pos="355600" algn="l"/>
              </a:tabLst>
              <a:defRPr/>
            </a:pPr>
            <a:r>
              <a:rPr lang="en-US" altLang="zh-CN" spc="-5" dirty="0">
                <a:solidFill>
                  <a:prstClr val="black"/>
                </a:solidFill>
                <a:latin typeface="Arial"/>
                <a:cs typeface="Arial"/>
              </a:rPr>
              <a:t>Heap</a:t>
            </a:r>
            <a:endParaRPr lang="en-US" altLang="zh-CN" dirty="0">
              <a:solidFill>
                <a:prstClr val="black"/>
              </a:solidFill>
              <a:latin typeface="Arial"/>
              <a:cs typeface="Arial"/>
            </a:endParaRPr>
          </a:p>
          <a:p>
            <a:pPr marL="299085" indent="-286385">
              <a:spcBef>
                <a:spcPts val="445"/>
              </a:spcBef>
              <a:buFontTx/>
              <a:buChar char="–"/>
              <a:tabLst>
                <a:tab pos="756285" algn="l"/>
                <a:tab pos="756920" algn="l"/>
              </a:tabLst>
              <a:defRPr/>
            </a:pPr>
            <a:r>
              <a:rPr lang="en-US" altLang="zh-CN" sz="1400" spc="-15" dirty="0">
                <a:solidFill>
                  <a:prstClr val="black"/>
                </a:solidFill>
                <a:latin typeface="Arial"/>
                <a:cs typeface="Arial"/>
              </a:rPr>
              <a:t>Grows </a:t>
            </a:r>
            <a:r>
              <a:rPr lang="en-US" altLang="zh-CN" sz="1400" dirty="0">
                <a:solidFill>
                  <a:prstClr val="black"/>
                </a:solidFill>
                <a:latin typeface="Arial"/>
                <a:cs typeface="Arial"/>
              </a:rPr>
              <a:t>to </a:t>
            </a:r>
            <a:r>
              <a:rPr lang="en-US" altLang="zh-CN" sz="1400" spc="-10" dirty="0">
                <a:solidFill>
                  <a:prstClr val="black"/>
                </a:solidFill>
                <a:latin typeface="Arial"/>
                <a:cs typeface="Arial"/>
              </a:rPr>
              <a:t>larger</a:t>
            </a:r>
            <a:r>
              <a:rPr lang="en-US" altLang="zh-CN" sz="1400" spc="5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spc="-10" dirty="0">
                <a:solidFill>
                  <a:prstClr val="black"/>
                </a:solidFill>
                <a:latin typeface="Arial"/>
                <a:cs typeface="Arial"/>
              </a:rPr>
              <a:t>addresses</a:t>
            </a:r>
            <a:endParaRPr lang="en-US" altLang="zh-CN" sz="14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99085" indent="-286385">
              <a:spcBef>
                <a:spcPts val="434"/>
              </a:spcBef>
              <a:buFontTx/>
              <a:buChar char="–"/>
              <a:tabLst>
                <a:tab pos="756285" algn="l"/>
                <a:tab pos="756920" algn="l"/>
              </a:tabLst>
              <a:defRPr/>
            </a:pPr>
            <a:r>
              <a:rPr lang="en-US" altLang="zh-CN" sz="1400" spc="-10" dirty="0">
                <a:solidFill>
                  <a:prstClr val="black"/>
                </a:solidFill>
                <a:latin typeface="Arial"/>
                <a:cs typeface="Arial"/>
              </a:rPr>
              <a:t>Managed by programmer </a:t>
            </a:r>
            <a:r>
              <a:rPr lang="en-US" altLang="zh-CN" sz="1400" spc="-5" dirty="0">
                <a:solidFill>
                  <a:prstClr val="black"/>
                </a:solidFill>
                <a:latin typeface="Arial"/>
                <a:cs typeface="Arial"/>
              </a:rPr>
              <a:t>(malloc, </a:t>
            </a:r>
            <a:r>
              <a:rPr lang="en-US" altLang="zh-CN" sz="1400" spc="-10" dirty="0" err="1">
                <a:solidFill>
                  <a:prstClr val="black"/>
                </a:solidFill>
                <a:latin typeface="Arial"/>
                <a:cs typeface="Arial"/>
              </a:rPr>
              <a:t>realloc</a:t>
            </a:r>
            <a:r>
              <a:rPr lang="en-US" altLang="zh-CN" sz="1400" spc="-10" dirty="0">
                <a:solidFill>
                  <a:prstClr val="black"/>
                </a:solidFill>
                <a:latin typeface="Arial"/>
                <a:cs typeface="Arial"/>
              </a:rPr>
              <a:t>, and</a:t>
            </a:r>
            <a:r>
              <a:rPr lang="en-US" altLang="zh-CN" sz="1400" spc="1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400" spc="-10" dirty="0">
                <a:solidFill>
                  <a:prstClr val="black"/>
                </a:solidFill>
                <a:latin typeface="Arial"/>
                <a:cs typeface="Arial"/>
              </a:rPr>
              <a:t>free)</a:t>
            </a:r>
            <a:endParaRPr lang="en-US" altLang="zh-CN" sz="1400" dirty="0">
              <a:solidFill>
                <a:prstClr val="black"/>
              </a:solidFill>
              <a:latin typeface="Arial"/>
              <a:cs typeface="Arial"/>
            </a:endParaRPr>
          </a:p>
          <a:p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495FE7F9-B3C0-954E-A6BC-600C04E9D4CC}"/>
              </a:ext>
            </a:extLst>
          </p:cNvPr>
          <p:cNvCxnSpPr>
            <a:cxnSpLocks/>
          </p:cNvCxnSpPr>
          <p:nvPr/>
        </p:nvCxnSpPr>
        <p:spPr>
          <a:xfrm flipH="1">
            <a:off x="3377902" y="5039772"/>
            <a:ext cx="2134456" cy="271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85DF32B8-5323-9940-8D30-F5F177C549CC}"/>
              </a:ext>
            </a:extLst>
          </p:cNvPr>
          <p:cNvCxnSpPr>
            <a:cxnSpLocks/>
          </p:cNvCxnSpPr>
          <p:nvPr/>
        </p:nvCxnSpPr>
        <p:spPr>
          <a:xfrm flipH="1" flipV="1">
            <a:off x="3377902" y="6185647"/>
            <a:ext cx="2134456" cy="477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50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638" y="6476520"/>
            <a:ext cx="184658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j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ae</a:t>
            </a:r>
            <a:r>
              <a:rPr kumimoji="0" sz="1200" b="0" i="0" u="none" strike="noStrike" kern="1200" cap="none" spc="-2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w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oo.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j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o</a:t>
            </a: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o@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cs.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r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ut</a:t>
            </a: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ge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r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s.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e</a:t>
            </a: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d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u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78919" y="153860"/>
            <a:ext cx="2764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211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Computer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Architecture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34923"/>
            <a:ext cx="9144000" cy="944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59308"/>
            <a:ext cx="9144000" cy="635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776" y="77706"/>
            <a:ext cx="339258" cy="429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8522" y="178638"/>
            <a:ext cx="189865" cy="18415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01" y="183787"/>
                </a:moveTo>
                <a:lnTo>
                  <a:pt x="48061" y="178145"/>
                </a:lnTo>
                <a:lnTo>
                  <a:pt x="29735" y="162947"/>
                </a:lnTo>
                <a:lnTo>
                  <a:pt x="21948" y="140782"/>
                </a:lnTo>
                <a:lnTo>
                  <a:pt x="20325" y="114239"/>
                </a:lnTo>
                <a:lnTo>
                  <a:pt x="20325" y="42431"/>
                </a:lnTo>
                <a:lnTo>
                  <a:pt x="20160" y="23020"/>
                </a:lnTo>
                <a:lnTo>
                  <a:pt x="19007" y="12553"/>
                </a:lnTo>
                <a:lnTo>
                  <a:pt x="15879" y="8112"/>
                </a:lnTo>
                <a:lnTo>
                  <a:pt x="9786" y="6779"/>
                </a:lnTo>
                <a:lnTo>
                  <a:pt x="0" y="6025"/>
                </a:lnTo>
                <a:lnTo>
                  <a:pt x="0" y="0"/>
                </a:lnTo>
                <a:lnTo>
                  <a:pt x="66245" y="0"/>
                </a:lnTo>
                <a:lnTo>
                  <a:pt x="66245" y="6025"/>
                </a:lnTo>
                <a:lnTo>
                  <a:pt x="56459" y="6779"/>
                </a:lnTo>
                <a:lnTo>
                  <a:pt x="50221" y="8112"/>
                </a:lnTo>
                <a:lnTo>
                  <a:pt x="47018" y="12553"/>
                </a:lnTo>
                <a:lnTo>
                  <a:pt x="45837" y="23020"/>
                </a:lnTo>
                <a:lnTo>
                  <a:pt x="45669" y="42431"/>
                </a:lnTo>
                <a:lnTo>
                  <a:pt x="45669" y="109970"/>
                </a:lnTo>
                <a:lnTo>
                  <a:pt x="47347" y="136510"/>
                </a:lnTo>
                <a:lnTo>
                  <a:pt x="54200" y="156953"/>
                </a:lnTo>
                <a:lnTo>
                  <a:pt x="68958" y="170099"/>
                </a:lnTo>
                <a:lnTo>
                  <a:pt x="94349" y="174748"/>
                </a:lnTo>
                <a:lnTo>
                  <a:pt x="125816" y="174748"/>
                </a:lnTo>
                <a:lnTo>
                  <a:pt x="124712" y="175250"/>
                </a:lnTo>
                <a:lnTo>
                  <a:pt x="105782" y="181119"/>
                </a:lnTo>
                <a:lnTo>
                  <a:pt x="81301" y="183787"/>
                </a:lnTo>
                <a:close/>
              </a:path>
              <a:path w="189865" h="184150">
                <a:moveTo>
                  <a:pt x="125816" y="174748"/>
                </a:moveTo>
                <a:lnTo>
                  <a:pt x="94349" y="174748"/>
                </a:lnTo>
                <a:lnTo>
                  <a:pt x="113436" y="172041"/>
                </a:lnTo>
                <a:lnTo>
                  <a:pt x="128099" y="165709"/>
                </a:lnTo>
                <a:lnTo>
                  <a:pt x="138246" y="158436"/>
                </a:lnTo>
                <a:lnTo>
                  <a:pt x="143783" y="152904"/>
                </a:lnTo>
                <a:lnTo>
                  <a:pt x="143783" y="42431"/>
                </a:lnTo>
                <a:lnTo>
                  <a:pt x="123206" y="6025"/>
                </a:lnTo>
                <a:lnTo>
                  <a:pt x="123206" y="0"/>
                </a:lnTo>
                <a:lnTo>
                  <a:pt x="189452" y="0"/>
                </a:lnTo>
                <a:lnTo>
                  <a:pt x="189452" y="6025"/>
                </a:lnTo>
                <a:lnTo>
                  <a:pt x="179666" y="6779"/>
                </a:lnTo>
                <a:lnTo>
                  <a:pt x="173428" y="8112"/>
                </a:lnTo>
                <a:lnTo>
                  <a:pt x="170224" y="12553"/>
                </a:lnTo>
                <a:lnTo>
                  <a:pt x="169044" y="23020"/>
                </a:lnTo>
                <a:lnTo>
                  <a:pt x="168876" y="42431"/>
                </a:lnTo>
                <a:lnTo>
                  <a:pt x="168876" y="166713"/>
                </a:lnTo>
                <a:lnTo>
                  <a:pt x="144034" y="166713"/>
                </a:lnTo>
                <a:lnTo>
                  <a:pt x="137619" y="169381"/>
                </a:lnTo>
                <a:lnTo>
                  <a:pt x="125816" y="174748"/>
                </a:lnTo>
                <a:close/>
              </a:path>
              <a:path w="189865" h="184150">
                <a:moveTo>
                  <a:pt x="160846" y="182029"/>
                </a:moveTo>
                <a:lnTo>
                  <a:pt x="154071" y="174246"/>
                </a:lnTo>
                <a:lnTo>
                  <a:pt x="150307" y="170480"/>
                </a:lnTo>
                <a:lnTo>
                  <a:pt x="148048" y="166713"/>
                </a:lnTo>
                <a:lnTo>
                  <a:pt x="168876" y="166713"/>
                </a:lnTo>
                <a:lnTo>
                  <a:pt x="168876" y="179769"/>
                </a:lnTo>
                <a:lnTo>
                  <a:pt x="160846" y="182029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1738" y="178638"/>
            <a:ext cx="156845" cy="18034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4" y="43436"/>
                </a:moveTo>
                <a:lnTo>
                  <a:pt x="0" y="43436"/>
                </a:lnTo>
                <a:lnTo>
                  <a:pt x="211" y="36966"/>
                </a:lnTo>
                <a:lnTo>
                  <a:pt x="752" y="23506"/>
                </a:lnTo>
                <a:lnTo>
                  <a:pt x="1482" y="9152"/>
                </a:lnTo>
                <a:lnTo>
                  <a:pt x="2258" y="0"/>
                </a:lnTo>
                <a:lnTo>
                  <a:pt x="153820" y="0"/>
                </a:lnTo>
                <a:lnTo>
                  <a:pt x="154603" y="7783"/>
                </a:lnTo>
                <a:lnTo>
                  <a:pt x="51440" y="7783"/>
                </a:lnTo>
                <a:lnTo>
                  <a:pt x="29037" y="8905"/>
                </a:lnTo>
                <a:lnTo>
                  <a:pt x="16749" y="13746"/>
                </a:lnTo>
                <a:lnTo>
                  <a:pt x="10578" y="24519"/>
                </a:lnTo>
                <a:lnTo>
                  <a:pt x="6524" y="43436"/>
                </a:lnTo>
                <a:close/>
              </a:path>
              <a:path w="156844" h="180340">
                <a:moveTo>
                  <a:pt x="115678" y="179769"/>
                </a:moveTo>
                <a:lnTo>
                  <a:pt x="40399" y="179769"/>
                </a:lnTo>
                <a:lnTo>
                  <a:pt x="40399" y="173744"/>
                </a:lnTo>
                <a:lnTo>
                  <a:pt x="50437" y="172990"/>
                </a:lnTo>
                <a:lnTo>
                  <a:pt x="59141" y="171656"/>
                </a:lnTo>
                <a:lnTo>
                  <a:pt x="63610" y="167216"/>
                </a:lnTo>
                <a:lnTo>
                  <a:pt x="65257" y="156749"/>
                </a:lnTo>
                <a:lnTo>
                  <a:pt x="65492" y="137338"/>
                </a:lnTo>
                <a:lnTo>
                  <a:pt x="65492" y="7783"/>
                </a:lnTo>
                <a:lnTo>
                  <a:pt x="90836" y="7783"/>
                </a:lnTo>
                <a:lnTo>
                  <a:pt x="90836" y="137338"/>
                </a:lnTo>
                <a:lnTo>
                  <a:pt x="91072" y="156749"/>
                </a:lnTo>
                <a:lnTo>
                  <a:pt x="92718" y="167216"/>
                </a:lnTo>
                <a:lnTo>
                  <a:pt x="97188" y="171656"/>
                </a:lnTo>
                <a:lnTo>
                  <a:pt x="105892" y="172990"/>
                </a:lnTo>
                <a:lnTo>
                  <a:pt x="115678" y="173744"/>
                </a:lnTo>
                <a:lnTo>
                  <a:pt x="115678" y="179769"/>
                </a:lnTo>
                <a:close/>
              </a:path>
              <a:path w="156844" h="180340">
                <a:moveTo>
                  <a:pt x="156329" y="43436"/>
                </a:moveTo>
                <a:lnTo>
                  <a:pt x="149805" y="43436"/>
                </a:lnTo>
                <a:lnTo>
                  <a:pt x="145645" y="24519"/>
                </a:lnTo>
                <a:lnTo>
                  <a:pt x="139485" y="13746"/>
                </a:lnTo>
                <a:lnTo>
                  <a:pt x="127257" y="8905"/>
                </a:lnTo>
                <a:lnTo>
                  <a:pt x="104888" y="7783"/>
                </a:lnTo>
                <a:lnTo>
                  <a:pt x="154603" y="7783"/>
                </a:lnTo>
                <a:lnTo>
                  <a:pt x="154741" y="9152"/>
                </a:lnTo>
                <a:lnTo>
                  <a:pt x="155545" y="23506"/>
                </a:lnTo>
                <a:lnTo>
                  <a:pt x="156114" y="36966"/>
                </a:lnTo>
                <a:lnTo>
                  <a:pt x="156329" y="43436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72836" y="174621"/>
            <a:ext cx="177800" cy="187960"/>
          </a:xfrm>
          <a:custGeom>
            <a:avLst/>
            <a:gdLst/>
            <a:ahLst/>
            <a:cxnLst/>
            <a:rect l="l" t="t" r="r" b="b"/>
            <a:pathLst>
              <a:path w="177800" h="187960">
                <a:moveTo>
                  <a:pt x="103634" y="187804"/>
                </a:moveTo>
                <a:lnTo>
                  <a:pt x="64363" y="182955"/>
                </a:lnTo>
                <a:lnTo>
                  <a:pt x="31303" y="167090"/>
                </a:lnTo>
                <a:lnTo>
                  <a:pt x="8500" y="138232"/>
                </a:lnTo>
                <a:lnTo>
                  <a:pt x="0" y="94404"/>
                </a:lnTo>
                <a:lnTo>
                  <a:pt x="9805" y="49042"/>
                </a:lnTo>
                <a:lnTo>
                  <a:pt x="34597" y="19991"/>
                </a:lnTo>
                <a:lnTo>
                  <a:pt x="67433" y="4546"/>
                </a:lnTo>
                <a:lnTo>
                  <a:pt x="101375" y="0"/>
                </a:lnTo>
                <a:lnTo>
                  <a:pt x="120803" y="1125"/>
                </a:lnTo>
                <a:lnTo>
                  <a:pt x="136913" y="3923"/>
                </a:lnTo>
                <a:lnTo>
                  <a:pt x="149119" y="7520"/>
                </a:lnTo>
                <a:lnTo>
                  <a:pt x="152439" y="9038"/>
                </a:lnTo>
                <a:lnTo>
                  <a:pt x="101124" y="9038"/>
                </a:lnTo>
                <a:lnTo>
                  <a:pt x="70950" y="14425"/>
                </a:lnTo>
                <a:lnTo>
                  <a:pt x="48115" y="30097"/>
                </a:lnTo>
                <a:lnTo>
                  <a:pt x="33656" y="55326"/>
                </a:lnTo>
                <a:lnTo>
                  <a:pt x="28606" y="89382"/>
                </a:lnTo>
                <a:lnTo>
                  <a:pt x="33126" y="122838"/>
                </a:lnTo>
                <a:lnTo>
                  <a:pt x="47080" y="151398"/>
                </a:lnTo>
                <a:lnTo>
                  <a:pt x="71056" y="171296"/>
                </a:lnTo>
                <a:lnTo>
                  <a:pt x="105641" y="178765"/>
                </a:lnTo>
                <a:lnTo>
                  <a:pt x="157625" y="178765"/>
                </a:lnTo>
                <a:lnTo>
                  <a:pt x="153883" y="179965"/>
                </a:lnTo>
                <a:lnTo>
                  <a:pt x="140709" y="183535"/>
                </a:lnTo>
                <a:lnTo>
                  <a:pt x="123865" y="186541"/>
                </a:lnTo>
                <a:lnTo>
                  <a:pt x="103634" y="187804"/>
                </a:lnTo>
                <a:close/>
              </a:path>
              <a:path w="177800" h="187960">
                <a:moveTo>
                  <a:pt x="154071" y="52976"/>
                </a:moveTo>
                <a:lnTo>
                  <a:pt x="151197" y="41556"/>
                </a:lnTo>
                <a:lnTo>
                  <a:pt x="144065" y="26959"/>
                </a:lnTo>
                <a:lnTo>
                  <a:pt x="128699" y="14385"/>
                </a:lnTo>
                <a:lnTo>
                  <a:pt x="101124" y="9038"/>
                </a:lnTo>
                <a:lnTo>
                  <a:pt x="152439" y="9038"/>
                </a:lnTo>
                <a:lnTo>
                  <a:pt x="161348" y="51470"/>
                </a:lnTo>
                <a:lnTo>
                  <a:pt x="154071" y="52976"/>
                </a:lnTo>
                <a:close/>
              </a:path>
              <a:path w="177800" h="187960">
                <a:moveTo>
                  <a:pt x="157625" y="178765"/>
                </a:moveTo>
                <a:lnTo>
                  <a:pt x="105641" y="178765"/>
                </a:lnTo>
                <a:lnTo>
                  <a:pt x="113369" y="178569"/>
                </a:lnTo>
                <a:lnTo>
                  <a:pt x="121544" y="177949"/>
                </a:lnTo>
                <a:lnTo>
                  <a:pt x="129672" y="176858"/>
                </a:lnTo>
                <a:lnTo>
                  <a:pt x="137258" y="175250"/>
                </a:lnTo>
                <a:lnTo>
                  <a:pt x="137156" y="147883"/>
                </a:lnTo>
                <a:lnTo>
                  <a:pt x="108401" y="118005"/>
                </a:lnTo>
                <a:lnTo>
                  <a:pt x="108401" y="112230"/>
                </a:lnTo>
                <a:lnTo>
                  <a:pt x="177658" y="112230"/>
                </a:lnTo>
                <a:lnTo>
                  <a:pt x="177658" y="118005"/>
                </a:lnTo>
                <a:lnTo>
                  <a:pt x="167872" y="119009"/>
                </a:lnTo>
                <a:lnTo>
                  <a:pt x="164826" y="120202"/>
                </a:lnTo>
                <a:lnTo>
                  <a:pt x="163261" y="123842"/>
                </a:lnTo>
                <a:lnTo>
                  <a:pt x="162685" y="132285"/>
                </a:lnTo>
                <a:lnTo>
                  <a:pt x="162665" y="157737"/>
                </a:lnTo>
                <a:lnTo>
                  <a:pt x="163104" y="177008"/>
                </a:lnTo>
                <a:lnTo>
                  <a:pt x="157625" y="178765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67056" y="178638"/>
            <a:ext cx="133985" cy="18034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12" y="179769"/>
                </a:moveTo>
                <a:lnTo>
                  <a:pt x="0" y="179769"/>
                </a:lnTo>
                <a:lnTo>
                  <a:pt x="0" y="173744"/>
                </a:lnTo>
                <a:lnTo>
                  <a:pt x="10037" y="172990"/>
                </a:lnTo>
                <a:lnTo>
                  <a:pt x="16130" y="171656"/>
                </a:lnTo>
                <a:lnTo>
                  <a:pt x="19258" y="167216"/>
                </a:lnTo>
                <a:lnTo>
                  <a:pt x="20411" y="156749"/>
                </a:lnTo>
                <a:lnTo>
                  <a:pt x="20499" y="33365"/>
                </a:lnTo>
                <a:lnTo>
                  <a:pt x="20411" y="23020"/>
                </a:lnTo>
                <a:lnTo>
                  <a:pt x="19258" y="12553"/>
                </a:lnTo>
                <a:lnTo>
                  <a:pt x="16130" y="8112"/>
                </a:lnTo>
                <a:lnTo>
                  <a:pt x="10037" y="6779"/>
                </a:lnTo>
                <a:lnTo>
                  <a:pt x="0" y="6025"/>
                </a:lnTo>
                <a:lnTo>
                  <a:pt x="0" y="0"/>
                </a:lnTo>
                <a:lnTo>
                  <a:pt x="117435" y="0"/>
                </a:lnTo>
                <a:lnTo>
                  <a:pt x="118152" y="7783"/>
                </a:lnTo>
                <a:lnTo>
                  <a:pt x="45920" y="7783"/>
                </a:lnTo>
                <a:lnTo>
                  <a:pt x="45920" y="82603"/>
                </a:lnTo>
                <a:lnTo>
                  <a:pt x="106143" y="82603"/>
                </a:lnTo>
                <a:lnTo>
                  <a:pt x="106143" y="90135"/>
                </a:lnTo>
                <a:lnTo>
                  <a:pt x="45920" y="90135"/>
                </a:lnTo>
                <a:lnTo>
                  <a:pt x="45920" y="168471"/>
                </a:lnTo>
                <a:lnTo>
                  <a:pt x="53295" y="169868"/>
                </a:lnTo>
                <a:lnTo>
                  <a:pt x="60693" y="170982"/>
                </a:lnTo>
                <a:lnTo>
                  <a:pt x="68045" y="171719"/>
                </a:lnTo>
                <a:lnTo>
                  <a:pt x="75279" y="171986"/>
                </a:lnTo>
                <a:lnTo>
                  <a:pt x="126519" y="171986"/>
                </a:lnTo>
                <a:lnTo>
                  <a:pt x="124712" y="179769"/>
                </a:lnTo>
                <a:close/>
              </a:path>
              <a:path w="133984" h="180340">
                <a:moveTo>
                  <a:pt x="113169" y="40925"/>
                </a:moveTo>
                <a:lnTo>
                  <a:pt x="109115" y="23459"/>
                </a:lnTo>
                <a:lnTo>
                  <a:pt x="102944" y="13432"/>
                </a:lnTo>
                <a:lnTo>
                  <a:pt x="90656" y="8866"/>
                </a:lnTo>
                <a:lnTo>
                  <a:pt x="68253" y="7783"/>
                </a:lnTo>
                <a:lnTo>
                  <a:pt x="118152" y="7783"/>
                </a:lnTo>
                <a:lnTo>
                  <a:pt x="118236" y="8866"/>
                </a:lnTo>
                <a:lnTo>
                  <a:pt x="118941" y="21247"/>
                </a:lnTo>
                <a:lnTo>
                  <a:pt x="119482" y="33365"/>
                </a:lnTo>
                <a:lnTo>
                  <a:pt x="119693" y="39669"/>
                </a:lnTo>
                <a:lnTo>
                  <a:pt x="113169" y="40925"/>
                </a:lnTo>
                <a:close/>
              </a:path>
              <a:path w="133984" h="180340">
                <a:moveTo>
                  <a:pt x="106143" y="82603"/>
                </a:moveTo>
                <a:lnTo>
                  <a:pt x="70009" y="82603"/>
                </a:lnTo>
                <a:lnTo>
                  <a:pt x="83003" y="82387"/>
                </a:lnTo>
                <a:lnTo>
                  <a:pt x="91150" y="81065"/>
                </a:lnTo>
                <a:lnTo>
                  <a:pt x="95628" y="77625"/>
                </a:lnTo>
                <a:lnTo>
                  <a:pt x="97611" y="71054"/>
                </a:lnTo>
                <a:lnTo>
                  <a:pt x="99117" y="61764"/>
                </a:lnTo>
                <a:lnTo>
                  <a:pt x="106143" y="61764"/>
                </a:lnTo>
                <a:lnTo>
                  <a:pt x="106143" y="82603"/>
                </a:lnTo>
                <a:close/>
              </a:path>
              <a:path w="133984" h="180340">
                <a:moveTo>
                  <a:pt x="106143" y="110724"/>
                </a:moveTo>
                <a:lnTo>
                  <a:pt x="99117" y="110724"/>
                </a:lnTo>
                <a:lnTo>
                  <a:pt x="97611" y="101685"/>
                </a:lnTo>
                <a:lnTo>
                  <a:pt x="95628" y="95114"/>
                </a:lnTo>
                <a:lnTo>
                  <a:pt x="91150" y="91673"/>
                </a:lnTo>
                <a:lnTo>
                  <a:pt x="83003" y="90351"/>
                </a:lnTo>
                <a:lnTo>
                  <a:pt x="70009" y="90135"/>
                </a:lnTo>
                <a:lnTo>
                  <a:pt x="106143" y="90135"/>
                </a:lnTo>
                <a:lnTo>
                  <a:pt x="106143" y="110724"/>
                </a:lnTo>
                <a:close/>
              </a:path>
              <a:path w="133984" h="180340">
                <a:moveTo>
                  <a:pt x="126519" y="171986"/>
                </a:moveTo>
                <a:lnTo>
                  <a:pt x="75279" y="171986"/>
                </a:lnTo>
                <a:lnTo>
                  <a:pt x="100893" y="169087"/>
                </a:lnTo>
                <a:lnTo>
                  <a:pt x="115333" y="161033"/>
                </a:lnTo>
                <a:lnTo>
                  <a:pt x="122669" y="148789"/>
                </a:lnTo>
                <a:lnTo>
                  <a:pt x="126970" y="133320"/>
                </a:lnTo>
                <a:lnTo>
                  <a:pt x="133745" y="134576"/>
                </a:lnTo>
                <a:lnTo>
                  <a:pt x="131769" y="146651"/>
                </a:lnTo>
                <a:lnTo>
                  <a:pt x="129605" y="157926"/>
                </a:lnTo>
                <a:lnTo>
                  <a:pt x="127192" y="169087"/>
                </a:lnTo>
                <a:lnTo>
                  <a:pt x="126519" y="171986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22131" y="174621"/>
            <a:ext cx="277779" cy="1878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4088" y="139470"/>
            <a:ext cx="277495" cy="313690"/>
          </a:xfrm>
          <a:custGeom>
            <a:avLst/>
            <a:gdLst/>
            <a:ahLst/>
            <a:cxnLst/>
            <a:rect l="l" t="t" r="r" b="b"/>
            <a:pathLst>
              <a:path w="277495" h="313690">
                <a:moveTo>
                  <a:pt x="77286" y="218686"/>
                </a:moveTo>
                <a:lnTo>
                  <a:pt x="0" y="218686"/>
                </a:lnTo>
                <a:lnTo>
                  <a:pt x="0" y="213664"/>
                </a:lnTo>
                <a:lnTo>
                  <a:pt x="11291" y="212660"/>
                </a:lnTo>
                <a:lnTo>
                  <a:pt x="17816" y="212158"/>
                </a:lnTo>
                <a:lnTo>
                  <a:pt x="21830" y="211154"/>
                </a:lnTo>
                <a:lnTo>
                  <a:pt x="23587" y="204877"/>
                </a:lnTo>
                <a:lnTo>
                  <a:pt x="24814" y="196846"/>
                </a:lnTo>
                <a:lnTo>
                  <a:pt x="25312" y="186403"/>
                </a:lnTo>
                <a:lnTo>
                  <a:pt x="25312" y="32545"/>
                </a:lnTo>
                <a:lnTo>
                  <a:pt x="24910" y="24103"/>
                </a:lnTo>
                <a:lnTo>
                  <a:pt x="0" y="5272"/>
                </a:lnTo>
                <a:lnTo>
                  <a:pt x="0" y="0"/>
                </a:lnTo>
                <a:lnTo>
                  <a:pt x="89179" y="0"/>
                </a:lnTo>
                <a:lnTo>
                  <a:pt x="124336" y="4864"/>
                </a:lnTo>
                <a:lnTo>
                  <a:pt x="130826" y="9038"/>
                </a:lnTo>
                <a:lnTo>
                  <a:pt x="66998" y="9038"/>
                </a:lnTo>
                <a:lnTo>
                  <a:pt x="59721" y="10294"/>
                </a:lnTo>
                <a:lnTo>
                  <a:pt x="52444" y="11800"/>
                </a:lnTo>
                <a:lnTo>
                  <a:pt x="52444" y="115243"/>
                </a:lnTo>
                <a:lnTo>
                  <a:pt x="58772" y="115416"/>
                </a:lnTo>
                <a:lnTo>
                  <a:pt x="122009" y="115416"/>
                </a:lnTo>
                <a:lnTo>
                  <a:pt x="124279" y="122273"/>
                </a:lnTo>
                <a:lnTo>
                  <a:pt x="68253" y="122273"/>
                </a:lnTo>
                <a:lnTo>
                  <a:pt x="57964" y="122524"/>
                </a:lnTo>
                <a:lnTo>
                  <a:pt x="52444" y="122524"/>
                </a:lnTo>
                <a:lnTo>
                  <a:pt x="52476" y="186403"/>
                </a:lnTo>
                <a:lnTo>
                  <a:pt x="66245" y="212660"/>
                </a:lnTo>
                <a:lnTo>
                  <a:pt x="77286" y="213664"/>
                </a:lnTo>
                <a:lnTo>
                  <a:pt x="77286" y="218686"/>
                </a:lnTo>
                <a:close/>
              </a:path>
              <a:path w="277495" h="313690">
                <a:moveTo>
                  <a:pt x="122009" y="115416"/>
                </a:moveTo>
                <a:lnTo>
                  <a:pt x="58772" y="115416"/>
                </a:lnTo>
                <a:lnTo>
                  <a:pt x="65241" y="115306"/>
                </a:lnTo>
                <a:lnTo>
                  <a:pt x="71711" y="115102"/>
                </a:lnTo>
                <a:lnTo>
                  <a:pt x="116149" y="102313"/>
                </a:lnTo>
                <a:lnTo>
                  <a:pt x="129981" y="65530"/>
                </a:lnTo>
                <a:lnTo>
                  <a:pt x="126288" y="41874"/>
                </a:lnTo>
                <a:lnTo>
                  <a:pt x="115490" y="24103"/>
                </a:lnTo>
                <a:lnTo>
                  <a:pt x="98011" y="12922"/>
                </a:lnTo>
                <a:lnTo>
                  <a:pt x="74275" y="9038"/>
                </a:lnTo>
                <a:lnTo>
                  <a:pt x="130826" y="9038"/>
                </a:lnTo>
                <a:lnTo>
                  <a:pt x="150864" y="21925"/>
                </a:lnTo>
                <a:lnTo>
                  <a:pt x="161348" y="58500"/>
                </a:lnTo>
                <a:lnTo>
                  <a:pt x="158223" y="76613"/>
                </a:lnTo>
                <a:lnTo>
                  <a:pt x="149711" y="91548"/>
                </a:lnTo>
                <a:lnTo>
                  <a:pt x="137106" y="103517"/>
                </a:lnTo>
                <a:lnTo>
                  <a:pt x="121701" y="112732"/>
                </a:lnTo>
                <a:lnTo>
                  <a:pt x="121701" y="113988"/>
                </a:lnTo>
                <a:lnTo>
                  <a:pt x="121902" y="114992"/>
                </a:lnTo>
                <a:lnTo>
                  <a:pt x="122009" y="115416"/>
                </a:lnTo>
                <a:close/>
              </a:path>
              <a:path w="277495" h="313690">
                <a:moveTo>
                  <a:pt x="77788" y="122524"/>
                </a:moveTo>
                <a:lnTo>
                  <a:pt x="71766" y="122524"/>
                </a:lnTo>
                <a:lnTo>
                  <a:pt x="68253" y="122273"/>
                </a:lnTo>
                <a:lnTo>
                  <a:pt x="85065" y="122273"/>
                </a:lnTo>
                <a:lnTo>
                  <a:pt x="77788" y="122524"/>
                </a:lnTo>
                <a:close/>
              </a:path>
              <a:path w="277495" h="313690">
                <a:moveTo>
                  <a:pt x="270001" y="313341"/>
                </a:moveTo>
                <a:lnTo>
                  <a:pt x="229021" y="304052"/>
                </a:lnTo>
                <a:lnTo>
                  <a:pt x="191710" y="277626"/>
                </a:lnTo>
                <a:lnTo>
                  <a:pt x="159481" y="241314"/>
                </a:lnTo>
                <a:lnTo>
                  <a:pt x="133745" y="202366"/>
                </a:lnTo>
                <a:lnTo>
                  <a:pt x="107809" y="152971"/>
                </a:lnTo>
                <a:lnTo>
                  <a:pt x="97361" y="131061"/>
                </a:lnTo>
                <a:lnTo>
                  <a:pt x="94098" y="127546"/>
                </a:lnTo>
                <a:lnTo>
                  <a:pt x="90585" y="125286"/>
                </a:lnTo>
                <a:lnTo>
                  <a:pt x="85065" y="122273"/>
                </a:lnTo>
                <a:lnTo>
                  <a:pt x="124279" y="122273"/>
                </a:lnTo>
                <a:lnTo>
                  <a:pt x="149158" y="176431"/>
                </a:lnTo>
                <a:lnTo>
                  <a:pt x="179317" y="227407"/>
                </a:lnTo>
                <a:lnTo>
                  <a:pt x="208178" y="265292"/>
                </a:lnTo>
                <a:lnTo>
                  <a:pt x="240661" y="295503"/>
                </a:lnTo>
                <a:lnTo>
                  <a:pt x="272510" y="306813"/>
                </a:lnTo>
                <a:lnTo>
                  <a:pt x="277027" y="306813"/>
                </a:lnTo>
                <a:lnTo>
                  <a:pt x="277027" y="313090"/>
                </a:lnTo>
                <a:lnTo>
                  <a:pt x="270001" y="313341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35940" y="761656"/>
            <a:ext cx="37287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Memory flow</a:t>
            </a:r>
            <a:r>
              <a:rPr spc="-45" dirty="0"/>
              <a:t> </a:t>
            </a:r>
            <a:r>
              <a:rPr spc="-5" dirty="0"/>
              <a:t>example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573104" y="1625612"/>
            <a:ext cx="30556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 6,7 : global</a:t>
            </a:r>
            <a:r>
              <a:rPr kumimoji="0" sz="22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variable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7200" y="1296924"/>
            <a:ext cx="3459479" cy="54711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80026" y="2416301"/>
            <a:ext cx="2889885" cy="911860"/>
          </a:xfrm>
          <a:prstGeom prst="rect">
            <a:avLst/>
          </a:prstGeom>
          <a:solidFill>
            <a:srgbClr val="BBE0E3"/>
          </a:solidFill>
          <a:ln w="25907">
            <a:solidFill>
              <a:srgbClr val="89A4A7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39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10,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80026" y="3419094"/>
            <a:ext cx="2889885" cy="1021080"/>
          </a:xfrm>
          <a:custGeom>
            <a:avLst/>
            <a:gdLst/>
            <a:ahLst/>
            <a:cxnLst/>
            <a:rect l="l" t="t" r="r" b="b"/>
            <a:pathLst>
              <a:path w="2889884" h="1021079">
                <a:moveTo>
                  <a:pt x="0" y="0"/>
                </a:moveTo>
                <a:lnTo>
                  <a:pt x="2889504" y="0"/>
                </a:lnTo>
                <a:lnTo>
                  <a:pt x="2889504" y="1021080"/>
                </a:lnTo>
                <a:lnTo>
                  <a:pt x="0" y="1021080"/>
                </a:lnTo>
                <a:lnTo>
                  <a:pt x="0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80026" y="3419094"/>
            <a:ext cx="2889885" cy="1021080"/>
          </a:xfrm>
          <a:custGeom>
            <a:avLst/>
            <a:gdLst/>
            <a:ahLst/>
            <a:cxnLst/>
            <a:rect l="l" t="t" r="r" b="b"/>
            <a:pathLst>
              <a:path w="2889884" h="1021079">
                <a:moveTo>
                  <a:pt x="0" y="0"/>
                </a:moveTo>
                <a:lnTo>
                  <a:pt x="2889504" y="0"/>
                </a:lnTo>
                <a:lnTo>
                  <a:pt x="2889504" y="1021080"/>
                </a:lnTo>
                <a:lnTo>
                  <a:pt x="0" y="102108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89A4A7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80026" y="4531614"/>
            <a:ext cx="2889885" cy="1681480"/>
          </a:xfrm>
          <a:custGeom>
            <a:avLst/>
            <a:gdLst/>
            <a:ahLst/>
            <a:cxnLst/>
            <a:rect l="l" t="t" r="r" b="b"/>
            <a:pathLst>
              <a:path w="2889884" h="1681479">
                <a:moveTo>
                  <a:pt x="0" y="0"/>
                </a:moveTo>
                <a:lnTo>
                  <a:pt x="2889504" y="0"/>
                </a:lnTo>
                <a:lnTo>
                  <a:pt x="2889504" y="1680972"/>
                </a:lnTo>
                <a:lnTo>
                  <a:pt x="0" y="1680972"/>
                </a:lnTo>
                <a:lnTo>
                  <a:pt x="0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80026" y="4531614"/>
            <a:ext cx="2889885" cy="1681480"/>
          </a:xfrm>
          <a:custGeom>
            <a:avLst/>
            <a:gdLst/>
            <a:ahLst/>
            <a:cxnLst/>
            <a:rect l="l" t="t" r="r" b="b"/>
            <a:pathLst>
              <a:path w="2889884" h="1681479">
                <a:moveTo>
                  <a:pt x="0" y="0"/>
                </a:moveTo>
                <a:lnTo>
                  <a:pt x="2889504" y="0"/>
                </a:lnTo>
                <a:lnTo>
                  <a:pt x="2889504" y="1680972"/>
                </a:lnTo>
                <a:lnTo>
                  <a:pt x="0" y="1680972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89A4A7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89163" y="2673705"/>
            <a:ext cx="563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89163" y="3753837"/>
            <a:ext cx="635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eap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89163" y="5196643"/>
            <a:ext cx="662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k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 marR="0" lvl="0" indent="0" algn="l" defTabSz="9144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1200" b="0" i="0" u="none" strike="noStrike" kern="1200" cap="none" spc="-5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5400" marR="0" lvl="0" indent="0" algn="l" defTabSz="914400" rtl="0" eaLnBrk="1" fontAlgn="auto" latinLnBrk="0" hangingPunct="1">
                <a:lnSpc>
                  <a:spcPts val="14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-5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09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638" y="6476520"/>
            <a:ext cx="184658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j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ae</a:t>
            </a:r>
            <a:r>
              <a:rPr kumimoji="0" sz="1200" b="0" i="0" u="none" strike="noStrike" kern="1200" cap="none" spc="-2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w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oo.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j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o</a:t>
            </a: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o@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cs.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r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ut</a:t>
            </a: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ge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r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s.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e</a:t>
            </a: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d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u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78919" y="153860"/>
            <a:ext cx="2764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211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Computer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Architecture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34923"/>
            <a:ext cx="9144000" cy="944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59308"/>
            <a:ext cx="9144000" cy="635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776" y="77706"/>
            <a:ext cx="339258" cy="429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8522" y="178638"/>
            <a:ext cx="189865" cy="18415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01" y="183787"/>
                </a:moveTo>
                <a:lnTo>
                  <a:pt x="48061" y="178145"/>
                </a:lnTo>
                <a:lnTo>
                  <a:pt x="29735" y="162947"/>
                </a:lnTo>
                <a:lnTo>
                  <a:pt x="21948" y="140782"/>
                </a:lnTo>
                <a:lnTo>
                  <a:pt x="20325" y="114239"/>
                </a:lnTo>
                <a:lnTo>
                  <a:pt x="20325" y="42431"/>
                </a:lnTo>
                <a:lnTo>
                  <a:pt x="20160" y="23020"/>
                </a:lnTo>
                <a:lnTo>
                  <a:pt x="19007" y="12553"/>
                </a:lnTo>
                <a:lnTo>
                  <a:pt x="15879" y="8112"/>
                </a:lnTo>
                <a:lnTo>
                  <a:pt x="9786" y="6779"/>
                </a:lnTo>
                <a:lnTo>
                  <a:pt x="0" y="6025"/>
                </a:lnTo>
                <a:lnTo>
                  <a:pt x="0" y="0"/>
                </a:lnTo>
                <a:lnTo>
                  <a:pt x="66245" y="0"/>
                </a:lnTo>
                <a:lnTo>
                  <a:pt x="66245" y="6025"/>
                </a:lnTo>
                <a:lnTo>
                  <a:pt x="56459" y="6779"/>
                </a:lnTo>
                <a:lnTo>
                  <a:pt x="50221" y="8112"/>
                </a:lnTo>
                <a:lnTo>
                  <a:pt x="47018" y="12553"/>
                </a:lnTo>
                <a:lnTo>
                  <a:pt x="45837" y="23020"/>
                </a:lnTo>
                <a:lnTo>
                  <a:pt x="45669" y="42431"/>
                </a:lnTo>
                <a:lnTo>
                  <a:pt x="45669" y="109970"/>
                </a:lnTo>
                <a:lnTo>
                  <a:pt x="47347" y="136510"/>
                </a:lnTo>
                <a:lnTo>
                  <a:pt x="54200" y="156953"/>
                </a:lnTo>
                <a:lnTo>
                  <a:pt x="68958" y="170099"/>
                </a:lnTo>
                <a:lnTo>
                  <a:pt x="94349" y="174748"/>
                </a:lnTo>
                <a:lnTo>
                  <a:pt x="125816" y="174748"/>
                </a:lnTo>
                <a:lnTo>
                  <a:pt x="124712" y="175250"/>
                </a:lnTo>
                <a:lnTo>
                  <a:pt x="105782" y="181119"/>
                </a:lnTo>
                <a:lnTo>
                  <a:pt x="81301" y="183787"/>
                </a:lnTo>
                <a:close/>
              </a:path>
              <a:path w="189865" h="184150">
                <a:moveTo>
                  <a:pt x="125816" y="174748"/>
                </a:moveTo>
                <a:lnTo>
                  <a:pt x="94349" y="174748"/>
                </a:lnTo>
                <a:lnTo>
                  <a:pt x="113436" y="172041"/>
                </a:lnTo>
                <a:lnTo>
                  <a:pt x="128099" y="165709"/>
                </a:lnTo>
                <a:lnTo>
                  <a:pt x="138246" y="158436"/>
                </a:lnTo>
                <a:lnTo>
                  <a:pt x="143783" y="152904"/>
                </a:lnTo>
                <a:lnTo>
                  <a:pt x="143783" y="42431"/>
                </a:lnTo>
                <a:lnTo>
                  <a:pt x="123206" y="6025"/>
                </a:lnTo>
                <a:lnTo>
                  <a:pt x="123206" y="0"/>
                </a:lnTo>
                <a:lnTo>
                  <a:pt x="189452" y="0"/>
                </a:lnTo>
                <a:lnTo>
                  <a:pt x="189452" y="6025"/>
                </a:lnTo>
                <a:lnTo>
                  <a:pt x="179666" y="6779"/>
                </a:lnTo>
                <a:lnTo>
                  <a:pt x="173428" y="8112"/>
                </a:lnTo>
                <a:lnTo>
                  <a:pt x="170224" y="12553"/>
                </a:lnTo>
                <a:lnTo>
                  <a:pt x="169044" y="23020"/>
                </a:lnTo>
                <a:lnTo>
                  <a:pt x="168876" y="42431"/>
                </a:lnTo>
                <a:lnTo>
                  <a:pt x="168876" y="166713"/>
                </a:lnTo>
                <a:lnTo>
                  <a:pt x="144034" y="166713"/>
                </a:lnTo>
                <a:lnTo>
                  <a:pt x="137619" y="169381"/>
                </a:lnTo>
                <a:lnTo>
                  <a:pt x="125816" y="174748"/>
                </a:lnTo>
                <a:close/>
              </a:path>
              <a:path w="189865" h="184150">
                <a:moveTo>
                  <a:pt x="160846" y="182029"/>
                </a:moveTo>
                <a:lnTo>
                  <a:pt x="154071" y="174246"/>
                </a:lnTo>
                <a:lnTo>
                  <a:pt x="150307" y="170480"/>
                </a:lnTo>
                <a:lnTo>
                  <a:pt x="148048" y="166713"/>
                </a:lnTo>
                <a:lnTo>
                  <a:pt x="168876" y="166713"/>
                </a:lnTo>
                <a:lnTo>
                  <a:pt x="168876" y="179769"/>
                </a:lnTo>
                <a:lnTo>
                  <a:pt x="160846" y="182029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1738" y="178638"/>
            <a:ext cx="156845" cy="18034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4" y="43436"/>
                </a:moveTo>
                <a:lnTo>
                  <a:pt x="0" y="43436"/>
                </a:lnTo>
                <a:lnTo>
                  <a:pt x="211" y="36966"/>
                </a:lnTo>
                <a:lnTo>
                  <a:pt x="752" y="23506"/>
                </a:lnTo>
                <a:lnTo>
                  <a:pt x="1482" y="9152"/>
                </a:lnTo>
                <a:lnTo>
                  <a:pt x="2258" y="0"/>
                </a:lnTo>
                <a:lnTo>
                  <a:pt x="153820" y="0"/>
                </a:lnTo>
                <a:lnTo>
                  <a:pt x="154603" y="7783"/>
                </a:lnTo>
                <a:lnTo>
                  <a:pt x="51440" y="7783"/>
                </a:lnTo>
                <a:lnTo>
                  <a:pt x="29037" y="8905"/>
                </a:lnTo>
                <a:lnTo>
                  <a:pt x="16749" y="13746"/>
                </a:lnTo>
                <a:lnTo>
                  <a:pt x="10578" y="24519"/>
                </a:lnTo>
                <a:lnTo>
                  <a:pt x="6524" y="43436"/>
                </a:lnTo>
                <a:close/>
              </a:path>
              <a:path w="156844" h="180340">
                <a:moveTo>
                  <a:pt x="115678" y="179769"/>
                </a:moveTo>
                <a:lnTo>
                  <a:pt x="40399" y="179769"/>
                </a:lnTo>
                <a:lnTo>
                  <a:pt x="40399" y="173744"/>
                </a:lnTo>
                <a:lnTo>
                  <a:pt x="50437" y="172990"/>
                </a:lnTo>
                <a:lnTo>
                  <a:pt x="59141" y="171656"/>
                </a:lnTo>
                <a:lnTo>
                  <a:pt x="63610" y="167216"/>
                </a:lnTo>
                <a:lnTo>
                  <a:pt x="65257" y="156749"/>
                </a:lnTo>
                <a:lnTo>
                  <a:pt x="65492" y="137338"/>
                </a:lnTo>
                <a:lnTo>
                  <a:pt x="65492" y="7783"/>
                </a:lnTo>
                <a:lnTo>
                  <a:pt x="90836" y="7783"/>
                </a:lnTo>
                <a:lnTo>
                  <a:pt x="90836" y="137338"/>
                </a:lnTo>
                <a:lnTo>
                  <a:pt x="91072" y="156749"/>
                </a:lnTo>
                <a:lnTo>
                  <a:pt x="92718" y="167216"/>
                </a:lnTo>
                <a:lnTo>
                  <a:pt x="97188" y="171656"/>
                </a:lnTo>
                <a:lnTo>
                  <a:pt x="105892" y="172990"/>
                </a:lnTo>
                <a:lnTo>
                  <a:pt x="115678" y="173744"/>
                </a:lnTo>
                <a:lnTo>
                  <a:pt x="115678" y="179769"/>
                </a:lnTo>
                <a:close/>
              </a:path>
              <a:path w="156844" h="180340">
                <a:moveTo>
                  <a:pt x="156329" y="43436"/>
                </a:moveTo>
                <a:lnTo>
                  <a:pt x="149805" y="43436"/>
                </a:lnTo>
                <a:lnTo>
                  <a:pt x="145645" y="24519"/>
                </a:lnTo>
                <a:lnTo>
                  <a:pt x="139485" y="13746"/>
                </a:lnTo>
                <a:lnTo>
                  <a:pt x="127257" y="8905"/>
                </a:lnTo>
                <a:lnTo>
                  <a:pt x="104888" y="7783"/>
                </a:lnTo>
                <a:lnTo>
                  <a:pt x="154603" y="7783"/>
                </a:lnTo>
                <a:lnTo>
                  <a:pt x="154741" y="9152"/>
                </a:lnTo>
                <a:lnTo>
                  <a:pt x="155545" y="23506"/>
                </a:lnTo>
                <a:lnTo>
                  <a:pt x="156114" y="36966"/>
                </a:lnTo>
                <a:lnTo>
                  <a:pt x="156329" y="43436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72836" y="174621"/>
            <a:ext cx="177800" cy="187960"/>
          </a:xfrm>
          <a:custGeom>
            <a:avLst/>
            <a:gdLst/>
            <a:ahLst/>
            <a:cxnLst/>
            <a:rect l="l" t="t" r="r" b="b"/>
            <a:pathLst>
              <a:path w="177800" h="187960">
                <a:moveTo>
                  <a:pt x="103634" y="187804"/>
                </a:moveTo>
                <a:lnTo>
                  <a:pt x="64363" y="182955"/>
                </a:lnTo>
                <a:lnTo>
                  <a:pt x="31303" y="167090"/>
                </a:lnTo>
                <a:lnTo>
                  <a:pt x="8500" y="138232"/>
                </a:lnTo>
                <a:lnTo>
                  <a:pt x="0" y="94404"/>
                </a:lnTo>
                <a:lnTo>
                  <a:pt x="9805" y="49042"/>
                </a:lnTo>
                <a:lnTo>
                  <a:pt x="34597" y="19991"/>
                </a:lnTo>
                <a:lnTo>
                  <a:pt x="67433" y="4546"/>
                </a:lnTo>
                <a:lnTo>
                  <a:pt x="101375" y="0"/>
                </a:lnTo>
                <a:lnTo>
                  <a:pt x="120803" y="1125"/>
                </a:lnTo>
                <a:lnTo>
                  <a:pt x="136913" y="3923"/>
                </a:lnTo>
                <a:lnTo>
                  <a:pt x="149119" y="7520"/>
                </a:lnTo>
                <a:lnTo>
                  <a:pt x="152439" y="9038"/>
                </a:lnTo>
                <a:lnTo>
                  <a:pt x="101124" y="9038"/>
                </a:lnTo>
                <a:lnTo>
                  <a:pt x="70950" y="14425"/>
                </a:lnTo>
                <a:lnTo>
                  <a:pt x="48115" y="30097"/>
                </a:lnTo>
                <a:lnTo>
                  <a:pt x="33656" y="55326"/>
                </a:lnTo>
                <a:lnTo>
                  <a:pt x="28606" y="89382"/>
                </a:lnTo>
                <a:lnTo>
                  <a:pt x="33126" y="122838"/>
                </a:lnTo>
                <a:lnTo>
                  <a:pt x="47080" y="151398"/>
                </a:lnTo>
                <a:lnTo>
                  <a:pt x="71056" y="171296"/>
                </a:lnTo>
                <a:lnTo>
                  <a:pt x="105641" y="178765"/>
                </a:lnTo>
                <a:lnTo>
                  <a:pt x="157625" y="178765"/>
                </a:lnTo>
                <a:lnTo>
                  <a:pt x="153883" y="179965"/>
                </a:lnTo>
                <a:lnTo>
                  <a:pt x="140709" y="183535"/>
                </a:lnTo>
                <a:lnTo>
                  <a:pt x="123865" y="186541"/>
                </a:lnTo>
                <a:lnTo>
                  <a:pt x="103634" y="187804"/>
                </a:lnTo>
                <a:close/>
              </a:path>
              <a:path w="177800" h="187960">
                <a:moveTo>
                  <a:pt x="154071" y="52976"/>
                </a:moveTo>
                <a:lnTo>
                  <a:pt x="151197" y="41556"/>
                </a:lnTo>
                <a:lnTo>
                  <a:pt x="144065" y="26959"/>
                </a:lnTo>
                <a:lnTo>
                  <a:pt x="128699" y="14385"/>
                </a:lnTo>
                <a:lnTo>
                  <a:pt x="101124" y="9038"/>
                </a:lnTo>
                <a:lnTo>
                  <a:pt x="152439" y="9038"/>
                </a:lnTo>
                <a:lnTo>
                  <a:pt x="161348" y="51470"/>
                </a:lnTo>
                <a:lnTo>
                  <a:pt x="154071" y="52976"/>
                </a:lnTo>
                <a:close/>
              </a:path>
              <a:path w="177800" h="187960">
                <a:moveTo>
                  <a:pt x="157625" y="178765"/>
                </a:moveTo>
                <a:lnTo>
                  <a:pt x="105641" y="178765"/>
                </a:lnTo>
                <a:lnTo>
                  <a:pt x="113369" y="178569"/>
                </a:lnTo>
                <a:lnTo>
                  <a:pt x="121544" y="177949"/>
                </a:lnTo>
                <a:lnTo>
                  <a:pt x="129672" y="176858"/>
                </a:lnTo>
                <a:lnTo>
                  <a:pt x="137258" y="175250"/>
                </a:lnTo>
                <a:lnTo>
                  <a:pt x="137156" y="147883"/>
                </a:lnTo>
                <a:lnTo>
                  <a:pt x="108401" y="118005"/>
                </a:lnTo>
                <a:lnTo>
                  <a:pt x="108401" y="112230"/>
                </a:lnTo>
                <a:lnTo>
                  <a:pt x="177658" y="112230"/>
                </a:lnTo>
                <a:lnTo>
                  <a:pt x="177658" y="118005"/>
                </a:lnTo>
                <a:lnTo>
                  <a:pt x="167872" y="119009"/>
                </a:lnTo>
                <a:lnTo>
                  <a:pt x="164826" y="120202"/>
                </a:lnTo>
                <a:lnTo>
                  <a:pt x="163261" y="123842"/>
                </a:lnTo>
                <a:lnTo>
                  <a:pt x="162685" y="132285"/>
                </a:lnTo>
                <a:lnTo>
                  <a:pt x="162665" y="157737"/>
                </a:lnTo>
                <a:lnTo>
                  <a:pt x="163104" y="177008"/>
                </a:lnTo>
                <a:lnTo>
                  <a:pt x="157625" y="178765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67056" y="178638"/>
            <a:ext cx="133985" cy="18034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12" y="179769"/>
                </a:moveTo>
                <a:lnTo>
                  <a:pt x="0" y="179769"/>
                </a:lnTo>
                <a:lnTo>
                  <a:pt x="0" y="173744"/>
                </a:lnTo>
                <a:lnTo>
                  <a:pt x="10037" y="172990"/>
                </a:lnTo>
                <a:lnTo>
                  <a:pt x="16130" y="171656"/>
                </a:lnTo>
                <a:lnTo>
                  <a:pt x="19258" y="167216"/>
                </a:lnTo>
                <a:lnTo>
                  <a:pt x="20411" y="156749"/>
                </a:lnTo>
                <a:lnTo>
                  <a:pt x="20499" y="33365"/>
                </a:lnTo>
                <a:lnTo>
                  <a:pt x="20411" y="23020"/>
                </a:lnTo>
                <a:lnTo>
                  <a:pt x="19258" y="12553"/>
                </a:lnTo>
                <a:lnTo>
                  <a:pt x="16130" y="8112"/>
                </a:lnTo>
                <a:lnTo>
                  <a:pt x="10037" y="6779"/>
                </a:lnTo>
                <a:lnTo>
                  <a:pt x="0" y="6025"/>
                </a:lnTo>
                <a:lnTo>
                  <a:pt x="0" y="0"/>
                </a:lnTo>
                <a:lnTo>
                  <a:pt x="117435" y="0"/>
                </a:lnTo>
                <a:lnTo>
                  <a:pt x="118152" y="7783"/>
                </a:lnTo>
                <a:lnTo>
                  <a:pt x="45920" y="7783"/>
                </a:lnTo>
                <a:lnTo>
                  <a:pt x="45920" y="82603"/>
                </a:lnTo>
                <a:lnTo>
                  <a:pt x="106143" y="82603"/>
                </a:lnTo>
                <a:lnTo>
                  <a:pt x="106143" y="90135"/>
                </a:lnTo>
                <a:lnTo>
                  <a:pt x="45920" y="90135"/>
                </a:lnTo>
                <a:lnTo>
                  <a:pt x="45920" y="168471"/>
                </a:lnTo>
                <a:lnTo>
                  <a:pt x="53295" y="169868"/>
                </a:lnTo>
                <a:lnTo>
                  <a:pt x="60693" y="170982"/>
                </a:lnTo>
                <a:lnTo>
                  <a:pt x="68045" y="171719"/>
                </a:lnTo>
                <a:lnTo>
                  <a:pt x="75279" y="171986"/>
                </a:lnTo>
                <a:lnTo>
                  <a:pt x="126519" y="171986"/>
                </a:lnTo>
                <a:lnTo>
                  <a:pt x="124712" y="179769"/>
                </a:lnTo>
                <a:close/>
              </a:path>
              <a:path w="133984" h="180340">
                <a:moveTo>
                  <a:pt x="113169" y="40925"/>
                </a:moveTo>
                <a:lnTo>
                  <a:pt x="109115" y="23459"/>
                </a:lnTo>
                <a:lnTo>
                  <a:pt x="102944" y="13432"/>
                </a:lnTo>
                <a:lnTo>
                  <a:pt x="90656" y="8866"/>
                </a:lnTo>
                <a:lnTo>
                  <a:pt x="68253" y="7783"/>
                </a:lnTo>
                <a:lnTo>
                  <a:pt x="118152" y="7783"/>
                </a:lnTo>
                <a:lnTo>
                  <a:pt x="118236" y="8866"/>
                </a:lnTo>
                <a:lnTo>
                  <a:pt x="118941" y="21247"/>
                </a:lnTo>
                <a:lnTo>
                  <a:pt x="119482" y="33365"/>
                </a:lnTo>
                <a:lnTo>
                  <a:pt x="119693" y="39669"/>
                </a:lnTo>
                <a:lnTo>
                  <a:pt x="113169" y="40925"/>
                </a:lnTo>
                <a:close/>
              </a:path>
              <a:path w="133984" h="180340">
                <a:moveTo>
                  <a:pt x="106143" y="82603"/>
                </a:moveTo>
                <a:lnTo>
                  <a:pt x="70009" y="82603"/>
                </a:lnTo>
                <a:lnTo>
                  <a:pt x="83003" y="82387"/>
                </a:lnTo>
                <a:lnTo>
                  <a:pt x="91150" y="81065"/>
                </a:lnTo>
                <a:lnTo>
                  <a:pt x="95628" y="77625"/>
                </a:lnTo>
                <a:lnTo>
                  <a:pt x="97611" y="71054"/>
                </a:lnTo>
                <a:lnTo>
                  <a:pt x="99117" y="61764"/>
                </a:lnTo>
                <a:lnTo>
                  <a:pt x="106143" y="61764"/>
                </a:lnTo>
                <a:lnTo>
                  <a:pt x="106143" y="82603"/>
                </a:lnTo>
                <a:close/>
              </a:path>
              <a:path w="133984" h="180340">
                <a:moveTo>
                  <a:pt x="106143" y="110724"/>
                </a:moveTo>
                <a:lnTo>
                  <a:pt x="99117" y="110724"/>
                </a:lnTo>
                <a:lnTo>
                  <a:pt x="97611" y="101685"/>
                </a:lnTo>
                <a:lnTo>
                  <a:pt x="95628" y="95114"/>
                </a:lnTo>
                <a:lnTo>
                  <a:pt x="91150" y="91673"/>
                </a:lnTo>
                <a:lnTo>
                  <a:pt x="83003" y="90351"/>
                </a:lnTo>
                <a:lnTo>
                  <a:pt x="70009" y="90135"/>
                </a:lnTo>
                <a:lnTo>
                  <a:pt x="106143" y="90135"/>
                </a:lnTo>
                <a:lnTo>
                  <a:pt x="106143" y="110724"/>
                </a:lnTo>
                <a:close/>
              </a:path>
              <a:path w="133984" h="180340">
                <a:moveTo>
                  <a:pt x="126519" y="171986"/>
                </a:moveTo>
                <a:lnTo>
                  <a:pt x="75279" y="171986"/>
                </a:lnTo>
                <a:lnTo>
                  <a:pt x="100893" y="169087"/>
                </a:lnTo>
                <a:lnTo>
                  <a:pt x="115333" y="161033"/>
                </a:lnTo>
                <a:lnTo>
                  <a:pt x="122669" y="148789"/>
                </a:lnTo>
                <a:lnTo>
                  <a:pt x="126970" y="133320"/>
                </a:lnTo>
                <a:lnTo>
                  <a:pt x="133745" y="134576"/>
                </a:lnTo>
                <a:lnTo>
                  <a:pt x="131769" y="146651"/>
                </a:lnTo>
                <a:lnTo>
                  <a:pt x="129605" y="157926"/>
                </a:lnTo>
                <a:lnTo>
                  <a:pt x="127192" y="169087"/>
                </a:lnTo>
                <a:lnTo>
                  <a:pt x="126519" y="171986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22131" y="174621"/>
            <a:ext cx="277779" cy="1878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4088" y="139470"/>
            <a:ext cx="277495" cy="313690"/>
          </a:xfrm>
          <a:custGeom>
            <a:avLst/>
            <a:gdLst/>
            <a:ahLst/>
            <a:cxnLst/>
            <a:rect l="l" t="t" r="r" b="b"/>
            <a:pathLst>
              <a:path w="277495" h="313690">
                <a:moveTo>
                  <a:pt x="77286" y="218686"/>
                </a:moveTo>
                <a:lnTo>
                  <a:pt x="0" y="218686"/>
                </a:lnTo>
                <a:lnTo>
                  <a:pt x="0" y="213664"/>
                </a:lnTo>
                <a:lnTo>
                  <a:pt x="11291" y="212660"/>
                </a:lnTo>
                <a:lnTo>
                  <a:pt x="17816" y="212158"/>
                </a:lnTo>
                <a:lnTo>
                  <a:pt x="21830" y="211154"/>
                </a:lnTo>
                <a:lnTo>
                  <a:pt x="23587" y="204877"/>
                </a:lnTo>
                <a:lnTo>
                  <a:pt x="24814" y="196846"/>
                </a:lnTo>
                <a:lnTo>
                  <a:pt x="25312" y="186403"/>
                </a:lnTo>
                <a:lnTo>
                  <a:pt x="25312" y="32545"/>
                </a:lnTo>
                <a:lnTo>
                  <a:pt x="24910" y="24103"/>
                </a:lnTo>
                <a:lnTo>
                  <a:pt x="0" y="5272"/>
                </a:lnTo>
                <a:lnTo>
                  <a:pt x="0" y="0"/>
                </a:lnTo>
                <a:lnTo>
                  <a:pt x="89179" y="0"/>
                </a:lnTo>
                <a:lnTo>
                  <a:pt x="124336" y="4864"/>
                </a:lnTo>
                <a:lnTo>
                  <a:pt x="130826" y="9038"/>
                </a:lnTo>
                <a:lnTo>
                  <a:pt x="66998" y="9038"/>
                </a:lnTo>
                <a:lnTo>
                  <a:pt x="59721" y="10294"/>
                </a:lnTo>
                <a:lnTo>
                  <a:pt x="52444" y="11800"/>
                </a:lnTo>
                <a:lnTo>
                  <a:pt x="52444" y="115243"/>
                </a:lnTo>
                <a:lnTo>
                  <a:pt x="58772" y="115416"/>
                </a:lnTo>
                <a:lnTo>
                  <a:pt x="122009" y="115416"/>
                </a:lnTo>
                <a:lnTo>
                  <a:pt x="124279" y="122273"/>
                </a:lnTo>
                <a:lnTo>
                  <a:pt x="68253" y="122273"/>
                </a:lnTo>
                <a:lnTo>
                  <a:pt x="57964" y="122524"/>
                </a:lnTo>
                <a:lnTo>
                  <a:pt x="52444" y="122524"/>
                </a:lnTo>
                <a:lnTo>
                  <a:pt x="52476" y="186403"/>
                </a:lnTo>
                <a:lnTo>
                  <a:pt x="66245" y="212660"/>
                </a:lnTo>
                <a:lnTo>
                  <a:pt x="77286" y="213664"/>
                </a:lnTo>
                <a:lnTo>
                  <a:pt x="77286" y="218686"/>
                </a:lnTo>
                <a:close/>
              </a:path>
              <a:path w="277495" h="313690">
                <a:moveTo>
                  <a:pt x="122009" y="115416"/>
                </a:moveTo>
                <a:lnTo>
                  <a:pt x="58772" y="115416"/>
                </a:lnTo>
                <a:lnTo>
                  <a:pt x="65241" y="115306"/>
                </a:lnTo>
                <a:lnTo>
                  <a:pt x="71711" y="115102"/>
                </a:lnTo>
                <a:lnTo>
                  <a:pt x="116149" y="102313"/>
                </a:lnTo>
                <a:lnTo>
                  <a:pt x="129981" y="65530"/>
                </a:lnTo>
                <a:lnTo>
                  <a:pt x="126288" y="41874"/>
                </a:lnTo>
                <a:lnTo>
                  <a:pt x="115490" y="24103"/>
                </a:lnTo>
                <a:lnTo>
                  <a:pt x="98011" y="12922"/>
                </a:lnTo>
                <a:lnTo>
                  <a:pt x="74275" y="9038"/>
                </a:lnTo>
                <a:lnTo>
                  <a:pt x="130826" y="9038"/>
                </a:lnTo>
                <a:lnTo>
                  <a:pt x="150864" y="21925"/>
                </a:lnTo>
                <a:lnTo>
                  <a:pt x="161348" y="58500"/>
                </a:lnTo>
                <a:lnTo>
                  <a:pt x="158223" y="76613"/>
                </a:lnTo>
                <a:lnTo>
                  <a:pt x="149711" y="91548"/>
                </a:lnTo>
                <a:lnTo>
                  <a:pt x="137106" y="103517"/>
                </a:lnTo>
                <a:lnTo>
                  <a:pt x="121701" y="112732"/>
                </a:lnTo>
                <a:lnTo>
                  <a:pt x="121701" y="113988"/>
                </a:lnTo>
                <a:lnTo>
                  <a:pt x="121902" y="114992"/>
                </a:lnTo>
                <a:lnTo>
                  <a:pt x="122009" y="115416"/>
                </a:lnTo>
                <a:close/>
              </a:path>
              <a:path w="277495" h="313690">
                <a:moveTo>
                  <a:pt x="77788" y="122524"/>
                </a:moveTo>
                <a:lnTo>
                  <a:pt x="71766" y="122524"/>
                </a:lnTo>
                <a:lnTo>
                  <a:pt x="68253" y="122273"/>
                </a:lnTo>
                <a:lnTo>
                  <a:pt x="85065" y="122273"/>
                </a:lnTo>
                <a:lnTo>
                  <a:pt x="77788" y="122524"/>
                </a:lnTo>
                <a:close/>
              </a:path>
              <a:path w="277495" h="313690">
                <a:moveTo>
                  <a:pt x="270001" y="313341"/>
                </a:moveTo>
                <a:lnTo>
                  <a:pt x="229021" y="304052"/>
                </a:lnTo>
                <a:lnTo>
                  <a:pt x="191710" y="277626"/>
                </a:lnTo>
                <a:lnTo>
                  <a:pt x="159481" y="241314"/>
                </a:lnTo>
                <a:lnTo>
                  <a:pt x="133745" y="202366"/>
                </a:lnTo>
                <a:lnTo>
                  <a:pt x="107809" y="152971"/>
                </a:lnTo>
                <a:lnTo>
                  <a:pt x="97361" y="131061"/>
                </a:lnTo>
                <a:lnTo>
                  <a:pt x="94098" y="127546"/>
                </a:lnTo>
                <a:lnTo>
                  <a:pt x="90585" y="125286"/>
                </a:lnTo>
                <a:lnTo>
                  <a:pt x="85065" y="122273"/>
                </a:lnTo>
                <a:lnTo>
                  <a:pt x="124279" y="122273"/>
                </a:lnTo>
                <a:lnTo>
                  <a:pt x="149158" y="176431"/>
                </a:lnTo>
                <a:lnTo>
                  <a:pt x="179317" y="227407"/>
                </a:lnTo>
                <a:lnTo>
                  <a:pt x="208178" y="265292"/>
                </a:lnTo>
                <a:lnTo>
                  <a:pt x="240661" y="295503"/>
                </a:lnTo>
                <a:lnTo>
                  <a:pt x="272510" y="306813"/>
                </a:lnTo>
                <a:lnTo>
                  <a:pt x="277027" y="306813"/>
                </a:lnTo>
                <a:lnTo>
                  <a:pt x="277027" y="313090"/>
                </a:lnTo>
                <a:lnTo>
                  <a:pt x="270001" y="313341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35940" y="761656"/>
            <a:ext cx="37287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Memory flow</a:t>
            </a:r>
            <a:r>
              <a:rPr spc="-45" dirty="0"/>
              <a:t> </a:t>
            </a:r>
            <a:r>
              <a:rPr spc="-5" dirty="0"/>
              <a:t>example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573104" y="1625612"/>
            <a:ext cx="28060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 10 : local</a:t>
            </a:r>
            <a:r>
              <a:rPr kumimoji="0" sz="22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variable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7200" y="1296924"/>
            <a:ext cx="3459479" cy="54711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80026" y="2416301"/>
            <a:ext cx="2889885" cy="911860"/>
          </a:xfrm>
          <a:prstGeom prst="rect">
            <a:avLst/>
          </a:prstGeom>
          <a:solidFill>
            <a:srgbClr val="BBE0E3"/>
          </a:solidFill>
          <a:ln w="25907">
            <a:solidFill>
              <a:srgbClr val="89A4A7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39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10,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80026" y="3419094"/>
            <a:ext cx="2889885" cy="1021080"/>
          </a:xfrm>
          <a:custGeom>
            <a:avLst/>
            <a:gdLst/>
            <a:ahLst/>
            <a:cxnLst/>
            <a:rect l="l" t="t" r="r" b="b"/>
            <a:pathLst>
              <a:path w="2889884" h="1021079">
                <a:moveTo>
                  <a:pt x="0" y="0"/>
                </a:moveTo>
                <a:lnTo>
                  <a:pt x="2889504" y="0"/>
                </a:lnTo>
                <a:lnTo>
                  <a:pt x="2889504" y="1021080"/>
                </a:lnTo>
                <a:lnTo>
                  <a:pt x="0" y="1021080"/>
                </a:lnTo>
                <a:lnTo>
                  <a:pt x="0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80026" y="3419094"/>
            <a:ext cx="2889885" cy="1021080"/>
          </a:xfrm>
          <a:custGeom>
            <a:avLst/>
            <a:gdLst/>
            <a:ahLst/>
            <a:cxnLst/>
            <a:rect l="l" t="t" r="r" b="b"/>
            <a:pathLst>
              <a:path w="2889884" h="1021079">
                <a:moveTo>
                  <a:pt x="0" y="0"/>
                </a:moveTo>
                <a:lnTo>
                  <a:pt x="2889504" y="0"/>
                </a:lnTo>
                <a:lnTo>
                  <a:pt x="2889504" y="1021080"/>
                </a:lnTo>
                <a:lnTo>
                  <a:pt x="0" y="102108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89A4A7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80026" y="4531614"/>
            <a:ext cx="2889885" cy="1681480"/>
          </a:xfrm>
          <a:prstGeom prst="rect">
            <a:avLst/>
          </a:prstGeom>
          <a:solidFill>
            <a:srgbClr val="BBE0E3"/>
          </a:solidFill>
          <a:ln w="25907">
            <a:solidFill>
              <a:srgbClr val="89A4A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 =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123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89163" y="2673705"/>
            <a:ext cx="563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89163" y="3753837"/>
            <a:ext cx="635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eap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89163" y="5196643"/>
            <a:ext cx="662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k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 marR="0" lvl="0" indent="0" algn="l" defTabSz="9144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1200" b="0" i="0" u="none" strike="noStrike" kern="1200" cap="none" spc="-5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5400" marR="0" lvl="0" indent="0" algn="l" defTabSz="914400" rtl="0" eaLnBrk="1" fontAlgn="auto" latinLnBrk="0" hangingPunct="1">
                <a:lnSpc>
                  <a:spcPts val="14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-5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99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638" y="6476520"/>
            <a:ext cx="184658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j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ae</a:t>
            </a:r>
            <a:r>
              <a:rPr kumimoji="0" sz="1200" b="0" i="0" u="none" strike="noStrike" kern="1200" cap="none" spc="-2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w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oo.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j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o</a:t>
            </a: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o@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cs.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r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ut</a:t>
            </a: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ge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r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s.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e</a:t>
            </a: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d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u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78919" y="153860"/>
            <a:ext cx="2764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211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Computer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Architecture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34923"/>
            <a:ext cx="9144000" cy="944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59308"/>
            <a:ext cx="9144000" cy="635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776" y="77706"/>
            <a:ext cx="339258" cy="429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8522" y="178638"/>
            <a:ext cx="189865" cy="18415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01" y="183787"/>
                </a:moveTo>
                <a:lnTo>
                  <a:pt x="48061" y="178145"/>
                </a:lnTo>
                <a:lnTo>
                  <a:pt x="29735" y="162947"/>
                </a:lnTo>
                <a:lnTo>
                  <a:pt x="21948" y="140782"/>
                </a:lnTo>
                <a:lnTo>
                  <a:pt x="20325" y="114239"/>
                </a:lnTo>
                <a:lnTo>
                  <a:pt x="20325" y="42431"/>
                </a:lnTo>
                <a:lnTo>
                  <a:pt x="20160" y="23020"/>
                </a:lnTo>
                <a:lnTo>
                  <a:pt x="19007" y="12553"/>
                </a:lnTo>
                <a:lnTo>
                  <a:pt x="15879" y="8112"/>
                </a:lnTo>
                <a:lnTo>
                  <a:pt x="9786" y="6779"/>
                </a:lnTo>
                <a:lnTo>
                  <a:pt x="0" y="6025"/>
                </a:lnTo>
                <a:lnTo>
                  <a:pt x="0" y="0"/>
                </a:lnTo>
                <a:lnTo>
                  <a:pt x="66245" y="0"/>
                </a:lnTo>
                <a:lnTo>
                  <a:pt x="66245" y="6025"/>
                </a:lnTo>
                <a:lnTo>
                  <a:pt x="56459" y="6779"/>
                </a:lnTo>
                <a:lnTo>
                  <a:pt x="50221" y="8112"/>
                </a:lnTo>
                <a:lnTo>
                  <a:pt x="47018" y="12553"/>
                </a:lnTo>
                <a:lnTo>
                  <a:pt x="45837" y="23020"/>
                </a:lnTo>
                <a:lnTo>
                  <a:pt x="45669" y="42431"/>
                </a:lnTo>
                <a:lnTo>
                  <a:pt x="45669" y="109970"/>
                </a:lnTo>
                <a:lnTo>
                  <a:pt x="47347" y="136510"/>
                </a:lnTo>
                <a:lnTo>
                  <a:pt x="54200" y="156953"/>
                </a:lnTo>
                <a:lnTo>
                  <a:pt x="68958" y="170099"/>
                </a:lnTo>
                <a:lnTo>
                  <a:pt x="94349" y="174748"/>
                </a:lnTo>
                <a:lnTo>
                  <a:pt x="125816" y="174748"/>
                </a:lnTo>
                <a:lnTo>
                  <a:pt x="124712" y="175250"/>
                </a:lnTo>
                <a:lnTo>
                  <a:pt x="105782" y="181119"/>
                </a:lnTo>
                <a:lnTo>
                  <a:pt x="81301" y="183787"/>
                </a:lnTo>
                <a:close/>
              </a:path>
              <a:path w="189865" h="184150">
                <a:moveTo>
                  <a:pt x="125816" y="174748"/>
                </a:moveTo>
                <a:lnTo>
                  <a:pt x="94349" y="174748"/>
                </a:lnTo>
                <a:lnTo>
                  <a:pt x="113436" y="172041"/>
                </a:lnTo>
                <a:lnTo>
                  <a:pt x="128099" y="165709"/>
                </a:lnTo>
                <a:lnTo>
                  <a:pt x="138246" y="158436"/>
                </a:lnTo>
                <a:lnTo>
                  <a:pt x="143783" y="152904"/>
                </a:lnTo>
                <a:lnTo>
                  <a:pt x="143783" y="42431"/>
                </a:lnTo>
                <a:lnTo>
                  <a:pt x="123206" y="6025"/>
                </a:lnTo>
                <a:lnTo>
                  <a:pt x="123206" y="0"/>
                </a:lnTo>
                <a:lnTo>
                  <a:pt x="189452" y="0"/>
                </a:lnTo>
                <a:lnTo>
                  <a:pt x="189452" y="6025"/>
                </a:lnTo>
                <a:lnTo>
                  <a:pt x="179666" y="6779"/>
                </a:lnTo>
                <a:lnTo>
                  <a:pt x="173428" y="8112"/>
                </a:lnTo>
                <a:lnTo>
                  <a:pt x="170224" y="12553"/>
                </a:lnTo>
                <a:lnTo>
                  <a:pt x="169044" y="23020"/>
                </a:lnTo>
                <a:lnTo>
                  <a:pt x="168876" y="42431"/>
                </a:lnTo>
                <a:lnTo>
                  <a:pt x="168876" y="166713"/>
                </a:lnTo>
                <a:lnTo>
                  <a:pt x="144034" y="166713"/>
                </a:lnTo>
                <a:lnTo>
                  <a:pt x="137619" y="169381"/>
                </a:lnTo>
                <a:lnTo>
                  <a:pt x="125816" y="174748"/>
                </a:lnTo>
                <a:close/>
              </a:path>
              <a:path w="189865" h="184150">
                <a:moveTo>
                  <a:pt x="160846" y="182029"/>
                </a:moveTo>
                <a:lnTo>
                  <a:pt x="154071" y="174246"/>
                </a:lnTo>
                <a:lnTo>
                  <a:pt x="150307" y="170480"/>
                </a:lnTo>
                <a:lnTo>
                  <a:pt x="148048" y="166713"/>
                </a:lnTo>
                <a:lnTo>
                  <a:pt x="168876" y="166713"/>
                </a:lnTo>
                <a:lnTo>
                  <a:pt x="168876" y="179769"/>
                </a:lnTo>
                <a:lnTo>
                  <a:pt x="160846" y="182029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1738" y="178638"/>
            <a:ext cx="156845" cy="18034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4" y="43436"/>
                </a:moveTo>
                <a:lnTo>
                  <a:pt x="0" y="43436"/>
                </a:lnTo>
                <a:lnTo>
                  <a:pt x="211" y="36966"/>
                </a:lnTo>
                <a:lnTo>
                  <a:pt x="752" y="23506"/>
                </a:lnTo>
                <a:lnTo>
                  <a:pt x="1482" y="9152"/>
                </a:lnTo>
                <a:lnTo>
                  <a:pt x="2258" y="0"/>
                </a:lnTo>
                <a:lnTo>
                  <a:pt x="153820" y="0"/>
                </a:lnTo>
                <a:lnTo>
                  <a:pt x="154603" y="7783"/>
                </a:lnTo>
                <a:lnTo>
                  <a:pt x="51440" y="7783"/>
                </a:lnTo>
                <a:lnTo>
                  <a:pt x="29037" y="8905"/>
                </a:lnTo>
                <a:lnTo>
                  <a:pt x="16749" y="13746"/>
                </a:lnTo>
                <a:lnTo>
                  <a:pt x="10578" y="24519"/>
                </a:lnTo>
                <a:lnTo>
                  <a:pt x="6524" y="43436"/>
                </a:lnTo>
                <a:close/>
              </a:path>
              <a:path w="156844" h="180340">
                <a:moveTo>
                  <a:pt x="115678" y="179769"/>
                </a:moveTo>
                <a:lnTo>
                  <a:pt x="40399" y="179769"/>
                </a:lnTo>
                <a:lnTo>
                  <a:pt x="40399" y="173744"/>
                </a:lnTo>
                <a:lnTo>
                  <a:pt x="50437" y="172990"/>
                </a:lnTo>
                <a:lnTo>
                  <a:pt x="59141" y="171656"/>
                </a:lnTo>
                <a:lnTo>
                  <a:pt x="63610" y="167216"/>
                </a:lnTo>
                <a:lnTo>
                  <a:pt x="65257" y="156749"/>
                </a:lnTo>
                <a:lnTo>
                  <a:pt x="65492" y="137338"/>
                </a:lnTo>
                <a:lnTo>
                  <a:pt x="65492" y="7783"/>
                </a:lnTo>
                <a:lnTo>
                  <a:pt x="90836" y="7783"/>
                </a:lnTo>
                <a:lnTo>
                  <a:pt x="90836" y="137338"/>
                </a:lnTo>
                <a:lnTo>
                  <a:pt x="91072" y="156749"/>
                </a:lnTo>
                <a:lnTo>
                  <a:pt x="92718" y="167216"/>
                </a:lnTo>
                <a:lnTo>
                  <a:pt x="97188" y="171656"/>
                </a:lnTo>
                <a:lnTo>
                  <a:pt x="105892" y="172990"/>
                </a:lnTo>
                <a:lnTo>
                  <a:pt x="115678" y="173744"/>
                </a:lnTo>
                <a:lnTo>
                  <a:pt x="115678" y="179769"/>
                </a:lnTo>
                <a:close/>
              </a:path>
              <a:path w="156844" h="180340">
                <a:moveTo>
                  <a:pt x="156329" y="43436"/>
                </a:moveTo>
                <a:lnTo>
                  <a:pt x="149805" y="43436"/>
                </a:lnTo>
                <a:lnTo>
                  <a:pt x="145645" y="24519"/>
                </a:lnTo>
                <a:lnTo>
                  <a:pt x="139485" y="13746"/>
                </a:lnTo>
                <a:lnTo>
                  <a:pt x="127257" y="8905"/>
                </a:lnTo>
                <a:lnTo>
                  <a:pt x="104888" y="7783"/>
                </a:lnTo>
                <a:lnTo>
                  <a:pt x="154603" y="7783"/>
                </a:lnTo>
                <a:lnTo>
                  <a:pt x="154741" y="9152"/>
                </a:lnTo>
                <a:lnTo>
                  <a:pt x="155545" y="23506"/>
                </a:lnTo>
                <a:lnTo>
                  <a:pt x="156114" y="36966"/>
                </a:lnTo>
                <a:lnTo>
                  <a:pt x="156329" y="43436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72836" y="174621"/>
            <a:ext cx="177800" cy="187960"/>
          </a:xfrm>
          <a:custGeom>
            <a:avLst/>
            <a:gdLst/>
            <a:ahLst/>
            <a:cxnLst/>
            <a:rect l="l" t="t" r="r" b="b"/>
            <a:pathLst>
              <a:path w="177800" h="187960">
                <a:moveTo>
                  <a:pt x="103634" y="187804"/>
                </a:moveTo>
                <a:lnTo>
                  <a:pt x="64363" y="182955"/>
                </a:lnTo>
                <a:lnTo>
                  <a:pt x="31303" y="167090"/>
                </a:lnTo>
                <a:lnTo>
                  <a:pt x="8500" y="138232"/>
                </a:lnTo>
                <a:lnTo>
                  <a:pt x="0" y="94404"/>
                </a:lnTo>
                <a:lnTo>
                  <a:pt x="9805" y="49042"/>
                </a:lnTo>
                <a:lnTo>
                  <a:pt x="34597" y="19991"/>
                </a:lnTo>
                <a:lnTo>
                  <a:pt x="67433" y="4546"/>
                </a:lnTo>
                <a:lnTo>
                  <a:pt x="101375" y="0"/>
                </a:lnTo>
                <a:lnTo>
                  <a:pt x="120803" y="1125"/>
                </a:lnTo>
                <a:lnTo>
                  <a:pt x="136913" y="3923"/>
                </a:lnTo>
                <a:lnTo>
                  <a:pt x="149119" y="7520"/>
                </a:lnTo>
                <a:lnTo>
                  <a:pt x="152439" y="9038"/>
                </a:lnTo>
                <a:lnTo>
                  <a:pt x="101124" y="9038"/>
                </a:lnTo>
                <a:lnTo>
                  <a:pt x="70950" y="14425"/>
                </a:lnTo>
                <a:lnTo>
                  <a:pt x="48115" y="30097"/>
                </a:lnTo>
                <a:lnTo>
                  <a:pt x="33656" y="55326"/>
                </a:lnTo>
                <a:lnTo>
                  <a:pt x="28606" y="89382"/>
                </a:lnTo>
                <a:lnTo>
                  <a:pt x="33126" y="122838"/>
                </a:lnTo>
                <a:lnTo>
                  <a:pt x="47080" y="151398"/>
                </a:lnTo>
                <a:lnTo>
                  <a:pt x="71056" y="171296"/>
                </a:lnTo>
                <a:lnTo>
                  <a:pt x="105641" y="178765"/>
                </a:lnTo>
                <a:lnTo>
                  <a:pt x="157625" y="178765"/>
                </a:lnTo>
                <a:lnTo>
                  <a:pt x="153883" y="179965"/>
                </a:lnTo>
                <a:lnTo>
                  <a:pt x="140709" y="183535"/>
                </a:lnTo>
                <a:lnTo>
                  <a:pt x="123865" y="186541"/>
                </a:lnTo>
                <a:lnTo>
                  <a:pt x="103634" y="187804"/>
                </a:lnTo>
                <a:close/>
              </a:path>
              <a:path w="177800" h="187960">
                <a:moveTo>
                  <a:pt x="154071" y="52976"/>
                </a:moveTo>
                <a:lnTo>
                  <a:pt x="151197" y="41556"/>
                </a:lnTo>
                <a:lnTo>
                  <a:pt x="144065" y="26959"/>
                </a:lnTo>
                <a:lnTo>
                  <a:pt x="128699" y="14385"/>
                </a:lnTo>
                <a:lnTo>
                  <a:pt x="101124" y="9038"/>
                </a:lnTo>
                <a:lnTo>
                  <a:pt x="152439" y="9038"/>
                </a:lnTo>
                <a:lnTo>
                  <a:pt x="161348" y="51470"/>
                </a:lnTo>
                <a:lnTo>
                  <a:pt x="154071" y="52976"/>
                </a:lnTo>
                <a:close/>
              </a:path>
              <a:path w="177800" h="187960">
                <a:moveTo>
                  <a:pt x="157625" y="178765"/>
                </a:moveTo>
                <a:lnTo>
                  <a:pt x="105641" y="178765"/>
                </a:lnTo>
                <a:lnTo>
                  <a:pt x="113369" y="178569"/>
                </a:lnTo>
                <a:lnTo>
                  <a:pt x="121544" y="177949"/>
                </a:lnTo>
                <a:lnTo>
                  <a:pt x="129672" y="176858"/>
                </a:lnTo>
                <a:lnTo>
                  <a:pt x="137258" y="175250"/>
                </a:lnTo>
                <a:lnTo>
                  <a:pt x="137156" y="147883"/>
                </a:lnTo>
                <a:lnTo>
                  <a:pt x="108401" y="118005"/>
                </a:lnTo>
                <a:lnTo>
                  <a:pt x="108401" y="112230"/>
                </a:lnTo>
                <a:lnTo>
                  <a:pt x="177658" y="112230"/>
                </a:lnTo>
                <a:lnTo>
                  <a:pt x="177658" y="118005"/>
                </a:lnTo>
                <a:lnTo>
                  <a:pt x="167872" y="119009"/>
                </a:lnTo>
                <a:lnTo>
                  <a:pt x="164826" y="120202"/>
                </a:lnTo>
                <a:lnTo>
                  <a:pt x="163261" y="123842"/>
                </a:lnTo>
                <a:lnTo>
                  <a:pt x="162685" y="132285"/>
                </a:lnTo>
                <a:lnTo>
                  <a:pt x="162665" y="157737"/>
                </a:lnTo>
                <a:lnTo>
                  <a:pt x="163104" y="177008"/>
                </a:lnTo>
                <a:lnTo>
                  <a:pt x="157625" y="178765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67056" y="178638"/>
            <a:ext cx="133985" cy="18034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12" y="179769"/>
                </a:moveTo>
                <a:lnTo>
                  <a:pt x="0" y="179769"/>
                </a:lnTo>
                <a:lnTo>
                  <a:pt x="0" y="173744"/>
                </a:lnTo>
                <a:lnTo>
                  <a:pt x="10037" y="172990"/>
                </a:lnTo>
                <a:lnTo>
                  <a:pt x="16130" y="171656"/>
                </a:lnTo>
                <a:lnTo>
                  <a:pt x="19258" y="167216"/>
                </a:lnTo>
                <a:lnTo>
                  <a:pt x="20411" y="156749"/>
                </a:lnTo>
                <a:lnTo>
                  <a:pt x="20499" y="33365"/>
                </a:lnTo>
                <a:lnTo>
                  <a:pt x="20411" y="23020"/>
                </a:lnTo>
                <a:lnTo>
                  <a:pt x="19258" y="12553"/>
                </a:lnTo>
                <a:lnTo>
                  <a:pt x="16130" y="8112"/>
                </a:lnTo>
                <a:lnTo>
                  <a:pt x="10037" y="6779"/>
                </a:lnTo>
                <a:lnTo>
                  <a:pt x="0" y="6025"/>
                </a:lnTo>
                <a:lnTo>
                  <a:pt x="0" y="0"/>
                </a:lnTo>
                <a:lnTo>
                  <a:pt x="117435" y="0"/>
                </a:lnTo>
                <a:lnTo>
                  <a:pt x="118152" y="7783"/>
                </a:lnTo>
                <a:lnTo>
                  <a:pt x="45920" y="7783"/>
                </a:lnTo>
                <a:lnTo>
                  <a:pt x="45920" y="82603"/>
                </a:lnTo>
                <a:lnTo>
                  <a:pt x="106143" y="82603"/>
                </a:lnTo>
                <a:lnTo>
                  <a:pt x="106143" y="90135"/>
                </a:lnTo>
                <a:lnTo>
                  <a:pt x="45920" y="90135"/>
                </a:lnTo>
                <a:lnTo>
                  <a:pt x="45920" y="168471"/>
                </a:lnTo>
                <a:lnTo>
                  <a:pt x="53295" y="169868"/>
                </a:lnTo>
                <a:lnTo>
                  <a:pt x="60693" y="170982"/>
                </a:lnTo>
                <a:lnTo>
                  <a:pt x="68045" y="171719"/>
                </a:lnTo>
                <a:lnTo>
                  <a:pt x="75279" y="171986"/>
                </a:lnTo>
                <a:lnTo>
                  <a:pt x="126519" y="171986"/>
                </a:lnTo>
                <a:lnTo>
                  <a:pt x="124712" y="179769"/>
                </a:lnTo>
                <a:close/>
              </a:path>
              <a:path w="133984" h="180340">
                <a:moveTo>
                  <a:pt x="113169" y="40925"/>
                </a:moveTo>
                <a:lnTo>
                  <a:pt x="109115" y="23459"/>
                </a:lnTo>
                <a:lnTo>
                  <a:pt x="102944" y="13432"/>
                </a:lnTo>
                <a:lnTo>
                  <a:pt x="90656" y="8866"/>
                </a:lnTo>
                <a:lnTo>
                  <a:pt x="68253" y="7783"/>
                </a:lnTo>
                <a:lnTo>
                  <a:pt x="118152" y="7783"/>
                </a:lnTo>
                <a:lnTo>
                  <a:pt x="118236" y="8866"/>
                </a:lnTo>
                <a:lnTo>
                  <a:pt x="118941" y="21247"/>
                </a:lnTo>
                <a:lnTo>
                  <a:pt x="119482" y="33365"/>
                </a:lnTo>
                <a:lnTo>
                  <a:pt x="119693" y="39669"/>
                </a:lnTo>
                <a:lnTo>
                  <a:pt x="113169" y="40925"/>
                </a:lnTo>
                <a:close/>
              </a:path>
              <a:path w="133984" h="180340">
                <a:moveTo>
                  <a:pt x="106143" y="82603"/>
                </a:moveTo>
                <a:lnTo>
                  <a:pt x="70009" y="82603"/>
                </a:lnTo>
                <a:lnTo>
                  <a:pt x="83003" y="82387"/>
                </a:lnTo>
                <a:lnTo>
                  <a:pt x="91150" y="81065"/>
                </a:lnTo>
                <a:lnTo>
                  <a:pt x="95628" y="77625"/>
                </a:lnTo>
                <a:lnTo>
                  <a:pt x="97611" y="71054"/>
                </a:lnTo>
                <a:lnTo>
                  <a:pt x="99117" y="61764"/>
                </a:lnTo>
                <a:lnTo>
                  <a:pt x="106143" y="61764"/>
                </a:lnTo>
                <a:lnTo>
                  <a:pt x="106143" y="82603"/>
                </a:lnTo>
                <a:close/>
              </a:path>
              <a:path w="133984" h="180340">
                <a:moveTo>
                  <a:pt x="106143" y="110724"/>
                </a:moveTo>
                <a:lnTo>
                  <a:pt x="99117" y="110724"/>
                </a:lnTo>
                <a:lnTo>
                  <a:pt x="97611" y="101685"/>
                </a:lnTo>
                <a:lnTo>
                  <a:pt x="95628" y="95114"/>
                </a:lnTo>
                <a:lnTo>
                  <a:pt x="91150" y="91673"/>
                </a:lnTo>
                <a:lnTo>
                  <a:pt x="83003" y="90351"/>
                </a:lnTo>
                <a:lnTo>
                  <a:pt x="70009" y="90135"/>
                </a:lnTo>
                <a:lnTo>
                  <a:pt x="106143" y="90135"/>
                </a:lnTo>
                <a:lnTo>
                  <a:pt x="106143" y="110724"/>
                </a:lnTo>
                <a:close/>
              </a:path>
              <a:path w="133984" h="180340">
                <a:moveTo>
                  <a:pt x="126519" y="171986"/>
                </a:moveTo>
                <a:lnTo>
                  <a:pt x="75279" y="171986"/>
                </a:lnTo>
                <a:lnTo>
                  <a:pt x="100893" y="169087"/>
                </a:lnTo>
                <a:lnTo>
                  <a:pt x="115333" y="161033"/>
                </a:lnTo>
                <a:lnTo>
                  <a:pt x="122669" y="148789"/>
                </a:lnTo>
                <a:lnTo>
                  <a:pt x="126970" y="133320"/>
                </a:lnTo>
                <a:lnTo>
                  <a:pt x="133745" y="134576"/>
                </a:lnTo>
                <a:lnTo>
                  <a:pt x="131769" y="146651"/>
                </a:lnTo>
                <a:lnTo>
                  <a:pt x="129605" y="157926"/>
                </a:lnTo>
                <a:lnTo>
                  <a:pt x="127192" y="169087"/>
                </a:lnTo>
                <a:lnTo>
                  <a:pt x="126519" y="171986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22131" y="174621"/>
            <a:ext cx="277779" cy="1878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4088" y="139470"/>
            <a:ext cx="277495" cy="313690"/>
          </a:xfrm>
          <a:custGeom>
            <a:avLst/>
            <a:gdLst/>
            <a:ahLst/>
            <a:cxnLst/>
            <a:rect l="l" t="t" r="r" b="b"/>
            <a:pathLst>
              <a:path w="277495" h="313690">
                <a:moveTo>
                  <a:pt x="77286" y="218686"/>
                </a:moveTo>
                <a:lnTo>
                  <a:pt x="0" y="218686"/>
                </a:lnTo>
                <a:lnTo>
                  <a:pt x="0" y="213664"/>
                </a:lnTo>
                <a:lnTo>
                  <a:pt x="11291" y="212660"/>
                </a:lnTo>
                <a:lnTo>
                  <a:pt x="17816" y="212158"/>
                </a:lnTo>
                <a:lnTo>
                  <a:pt x="21830" y="211154"/>
                </a:lnTo>
                <a:lnTo>
                  <a:pt x="23587" y="204877"/>
                </a:lnTo>
                <a:lnTo>
                  <a:pt x="24814" y="196846"/>
                </a:lnTo>
                <a:lnTo>
                  <a:pt x="25312" y="186403"/>
                </a:lnTo>
                <a:lnTo>
                  <a:pt x="25312" y="32545"/>
                </a:lnTo>
                <a:lnTo>
                  <a:pt x="24910" y="24103"/>
                </a:lnTo>
                <a:lnTo>
                  <a:pt x="0" y="5272"/>
                </a:lnTo>
                <a:lnTo>
                  <a:pt x="0" y="0"/>
                </a:lnTo>
                <a:lnTo>
                  <a:pt x="89179" y="0"/>
                </a:lnTo>
                <a:lnTo>
                  <a:pt x="124336" y="4864"/>
                </a:lnTo>
                <a:lnTo>
                  <a:pt x="130826" y="9038"/>
                </a:lnTo>
                <a:lnTo>
                  <a:pt x="66998" y="9038"/>
                </a:lnTo>
                <a:lnTo>
                  <a:pt x="59721" y="10294"/>
                </a:lnTo>
                <a:lnTo>
                  <a:pt x="52444" y="11800"/>
                </a:lnTo>
                <a:lnTo>
                  <a:pt x="52444" y="115243"/>
                </a:lnTo>
                <a:lnTo>
                  <a:pt x="58772" y="115416"/>
                </a:lnTo>
                <a:lnTo>
                  <a:pt x="122009" y="115416"/>
                </a:lnTo>
                <a:lnTo>
                  <a:pt x="124279" y="122273"/>
                </a:lnTo>
                <a:lnTo>
                  <a:pt x="68253" y="122273"/>
                </a:lnTo>
                <a:lnTo>
                  <a:pt x="57964" y="122524"/>
                </a:lnTo>
                <a:lnTo>
                  <a:pt x="52444" y="122524"/>
                </a:lnTo>
                <a:lnTo>
                  <a:pt x="52476" y="186403"/>
                </a:lnTo>
                <a:lnTo>
                  <a:pt x="66245" y="212660"/>
                </a:lnTo>
                <a:lnTo>
                  <a:pt x="77286" y="213664"/>
                </a:lnTo>
                <a:lnTo>
                  <a:pt x="77286" y="218686"/>
                </a:lnTo>
                <a:close/>
              </a:path>
              <a:path w="277495" h="313690">
                <a:moveTo>
                  <a:pt x="122009" y="115416"/>
                </a:moveTo>
                <a:lnTo>
                  <a:pt x="58772" y="115416"/>
                </a:lnTo>
                <a:lnTo>
                  <a:pt x="65241" y="115306"/>
                </a:lnTo>
                <a:lnTo>
                  <a:pt x="71711" y="115102"/>
                </a:lnTo>
                <a:lnTo>
                  <a:pt x="116149" y="102313"/>
                </a:lnTo>
                <a:lnTo>
                  <a:pt x="129981" y="65530"/>
                </a:lnTo>
                <a:lnTo>
                  <a:pt x="126288" y="41874"/>
                </a:lnTo>
                <a:lnTo>
                  <a:pt x="115490" y="24103"/>
                </a:lnTo>
                <a:lnTo>
                  <a:pt x="98011" y="12922"/>
                </a:lnTo>
                <a:lnTo>
                  <a:pt x="74275" y="9038"/>
                </a:lnTo>
                <a:lnTo>
                  <a:pt x="130826" y="9038"/>
                </a:lnTo>
                <a:lnTo>
                  <a:pt x="150864" y="21925"/>
                </a:lnTo>
                <a:lnTo>
                  <a:pt x="161348" y="58500"/>
                </a:lnTo>
                <a:lnTo>
                  <a:pt x="158223" y="76613"/>
                </a:lnTo>
                <a:lnTo>
                  <a:pt x="149711" y="91548"/>
                </a:lnTo>
                <a:lnTo>
                  <a:pt x="137106" y="103517"/>
                </a:lnTo>
                <a:lnTo>
                  <a:pt x="121701" y="112732"/>
                </a:lnTo>
                <a:lnTo>
                  <a:pt x="121701" y="113988"/>
                </a:lnTo>
                <a:lnTo>
                  <a:pt x="121902" y="114992"/>
                </a:lnTo>
                <a:lnTo>
                  <a:pt x="122009" y="115416"/>
                </a:lnTo>
                <a:close/>
              </a:path>
              <a:path w="277495" h="313690">
                <a:moveTo>
                  <a:pt x="77788" y="122524"/>
                </a:moveTo>
                <a:lnTo>
                  <a:pt x="71766" y="122524"/>
                </a:lnTo>
                <a:lnTo>
                  <a:pt x="68253" y="122273"/>
                </a:lnTo>
                <a:lnTo>
                  <a:pt x="85065" y="122273"/>
                </a:lnTo>
                <a:lnTo>
                  <a:pt x="77788" y="122524"/>
                </a:lnTo>
                <a:close/>
              </a:path>
              <a:path w="277495" h="313690">
                <a:moveTo>
                  <a:pt x="270001" y="313341"/>
                </a:moveTo>
                <a:lnTo>
                  <a:pt x="229021" y="304052"/>
                </a:lnTo>
                <a:lnTo>
                  <a:pt x="191710" y="277626"/>
                </a:lnTo>
                <a:lnTo>
                  <a:pt x="159481" y="241314"/>
                </a:lnTo>
                <a:lnTo>
                  <a:pt x="133745" y="202366"/>
                </a:lnTo>
                <a:lnTo>
                  <a:pt x="107809" y="152971"/>
                </a:lnTo>
                <a:lnTo>
                  <a:pt x="97361" y="131061"/>
                </a:lnTo>
                <a:lnTo>
                  <a:pt x="94098" y="127546"/>
                </a:lnTo>
                <a:lnTo>
                  <a:pt x="90585" y="125286"/>
                </a:lnTo>
                <a:lnTo>
                  <a:pt x="85065" y="122273"/>
                </a:lnTo>
                <a:lnTo>
                  <a:pt x="124279" y="122273"/>
                </a:lnTo>
                <a:lnTo>
                  <a:pt x="149158" y="176431"/>
                </a:lnTo>
                <a:lnTo>
                  <a:pt x="179317" y="227407"/>
                </a:lnTo>
                <a:lnTo>
                  <a:pt x="208178" y="265292"/>
                </a:lnTo>
                <a:lnTo>
                  <a:pt x="240661" y="295503"/>
                </a:lnTo>
                <a:lnTo>
                  <a:pt x="272510" y="306813"/>
                </a:lnTo>
                <a:lnTo>
                  <a:pt x="277027" y="306813"/>
                </a:lnTo>
                <a:lnTo>
                  <a:pt x="277027" y="313090"/>
                </a:lnTo>
                <a:lnTo>
                  <a:pt x="270001" y="313341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35940" y="761656"/>
            <a:ext cx="37287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Memory flow</a:t>
            </a:r>
            <a:r>
              <a:rPr spc="-45" dirty="0"/>
              <a:t> </a:t>
            </a:r>
            <a:r>
              <a:rPr spc="-5" dirty="0"/>
              <a:t>example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573104" y="1625612"/>
            <a:ext cx="32740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 10, 12 : local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variable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7200" y="1296924"/>
            <a:ext cx="3459479" cy="54711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80026" y="2416301"/>
            <a:ext cx="2889885" cy="911860"/>
          </a:xfrm>
          <a:prstGeom prst="rect">
            <a:avLst/>
          </a:prstGeom>
          <a:solidFill>
            <a:srgbClr val="BBE0E3"/>
          </a:solidFill>
          <a:ln w="25907">
            <a:solidFill>
              <a:srgbClr val="89A4A7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39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10,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80026" y="3419094"/>
            <a:ext cx="2889885" cy="1021080"/>
          </a:xfrm>
          <a:custGeom>
            <a:avLst/>
            <a:gdLst/>
            <a:ahLst/>
            <a:cxnLst/>
            <a:rect l="l" t="t" r="r" b="b"/>
            <a:pathLst>
              <a:path w="2889884" h="1021079">
                <a:moveTo>
                  <a:pt x="0" y="0"/>
                </a:moveTo>
                <a:lnTo>
                  <a:pt x="2889504" y="0"/>
                </a:lnTo>
                <a:lnTo>
                  <a:pt x="2889504" y="1021080"/>
                </a:lnTo>
                <a:lnTo>
                  <a:pt x="0" y="1021080"/>
                </a:lnTo>
                <a:lnTo>
                  <a:pt x="0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80026" y="3419094"/>
            <a:ext cx="2889885" cy="1021080"/>
          </a:xfrm>
          <a:custGeom>
            <a:avLst/>
            <a:gdLst/>
            <a:ahLst/>
            <a:cxnLst/>
            <a:rect l="l" t="t" r="r" b="b"/>
            <a:pathLst>
              <a:path w="2889884" h="1021079">
                <a:moveTo>
                  <a:pt x="0" y="0"/>
                </a:moveTo>
                <a:lnTo>
                  <a:pt x="2889504" y="0"/>
                </a:lnTo>
                <a:lnTo>
                  <a:pt x="2889504" y="1021080"/>
                </a:lnTo>
                <a:lnTo>
                  <a:pt x="0" y="102108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89A4A7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80026" y="4531614"/>
            <a:ext cx="2889885" cy="1681480"/>
          </a:xfrm>
          <a:custGeom>
            <a:avLst/>
            <a:gdLst/>
            <a:ahLst/>
            <a:cxnLst/>
            <a:rect l="l" t="t" r="r" b="b"/>
            <a:pathLst>
              <a:path w="2889884" h="1681479">
                <a:moveTo>
                  <a:pt x="0" y="0"/>
                </a:moveTo>
                <a:lnTo>
                  <a:pt x="2889504" y="0"/>
                </a:lnTo>
                <a:lnTo>
                  <a:pt x="2889504" y="1680972"/>
                </a:lnTo>
                <a:lnTo>
                  <a:pt x="0" y="1680972"/>
                </a:lnTo>
                <a:lnTo>
                  <a:pt x="0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80026" y="4531614"/>
            <a:ext cx="2889885" cy="1681480"/>
          </a:xfrm>
          <a:custGeom>
            <a:avLst/>
            <a:gdLst/>
            <a:ahLst/>
            <a:cxnLst/>
            <a:rect l="l" t="t" r="r" b="b"/>
            <a:pathLst>
              <a:path w="2889884" h="1681479">
                <a:moveTo>
                  <a:pt x="0" y="0"/>
                </a:moveTo>
                <a:lnTo>
                  <a:pt x="2889504" y="0"/>
                </a:lnTo>
                <a:lnTo>
                  <a:pt x="2889504" y="1680972"/>
                </a:lnTo>
                <a:lnTo>
                  <a:pt x="0" y="1680972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89A4A7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89163" y="2673705"/>
            <a:ext cx="563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89163" y="5220751"/>
            <a:ext cx="66230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31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k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56657" y="5237061"/>
            <a:ext cx="2133600" cy="555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marR="5080" lvl="0" indent="-283845" algn="l" defTabSz="914400" rtl="0" eaLnBrk="1" fontAlgn="auto" latinLnBrk="0" hangingPunct="1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 = </a:t>
            </a:r>
            <a:r>
              <a:rPr kumimoji="0" sz="1800" b="0" i="0" u="non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123, </a:t>
            </a:r>
            <a:r>
              <a:rPr kumimoji="0" sz="1800" b="0" i="0" u="non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 </a:t>
            </a:r>
            <a:r>
              <a:rPr kumimoji="0" sz="1800" b="0" i="0" u="non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800" b="0" i="0" u="non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30 </a:t>
            </a:r>
            <a:r>
              <a:rPr kumimoji="0" sz="1800" b="0" i="0" u="non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(fct1) 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 =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123</a:t>
            </a:r>
            <a:r>
              <a:rPr kumimoji="0" sz="1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(main)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89163" y="3753837"/>
            <a:ext cx="635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eap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 marR="0" lvl="0" indent="0" algn="l" defTabSz="9144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1200" b="0" i="0" u="none" strike="noStrike" kern="1200" cap="none" spc="-5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5400" marR="0" lvl="0" indent="0" algn="l" defTabSz="914400" rtl="0" eaLnBrk="1" fontAlgn="auto" latinLnBrk="0" hangingPunct="1">
                <a:lnSpc>
                  <a:spcPts val="14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-5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7178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638" y="6476520"/>
            <a:ext cx="184658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j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ae</a:t>
            </a:r>
            <a:r>
              <a:rPr kumimoji="0" sz="1200" b="0" i="0" u="none" strike="noStrike" kern="1200" cap="none" spc="-2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w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oo.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j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o</a:t>
            </a: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o@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cs.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r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ut</a:t>
            </a: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ge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r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s.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e</a:t>
            </a: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d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u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78919" y="153860"/>
            <a:ext cx="2764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211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Computer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Architecture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34923"/>
            <a:ext cx="9144000" cy="944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59308"/>
            <a:ext cx="9144000" cy="635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776" y="77706"/>
            <a:ext cx="339258" cy="429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8522" y="178638"/>
            <a:ext cx="189865" cy="18415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01" y="183787"/>
                </a:moveTo>
                <a:lnTo>
                  <a:pt x="48061" y="178145"/>
                </a:lnTo>
                <a:lnTo>
                  <a:pt x="29735" y="162947"/>
                </a:lnTo>
                <a:lnTo>
                  <a:pt x="21948" y="140782"/>
                </a:lnTo>
                <a:lnTo>
                  <a:pt x="20325" y="114239"/>
                </a:lnTo>
                <a:lnTo>
                  <a:pt x="20325" y="42431"/>
                </a:lnTo>
                <a:lnTo>
                  <a:pt x="20160" y="23020"/>
                </a:lnTo>
                <a:lnTo>
                  <a:pt x="19007" y="12553"/>
                </a:lnTo>
                <a:lnTo>
                  <a:pt x="15879" y="8112"/>
                </a:lnTo>
                <a:lnTo>
                  <a:pt x="9786" y="6779"/>
                </a:lnTo>
                <a:lnTo>
                  <a:pt x="0" y="6025"/>
                </a:lnTo>
                <a:lnTo>
                  <a:pt x="0" y="0"/>
                </a:lnTo>
                <a:lnTo>
                  <a:pt x="66245" y="0"/>
                </a:lnTo>
                <a:lnTo>
                  <a:pt x="66245" y="6025"/>
                </a:lnTo>
                <a:lnTo>
                  <a:pt x="56459" y="6779"/>
                </a:lnTo>
                <a:lnTo>
                  <a:pt x="50221" y="8112"/>
                </a:lnTo>
                <a:lnTo>
                  <a:pt x="47018" y="12553"/>
                </a:lnTo>
                <a:lnTo>
                  <a:pt x="45837" y="23020"/>
                </a:lnTo>
                <a:lnTo>
                  <a:pt x="45669" y="42431"/>
                </a:lnTo>
                <a:lnTo>
                  <a:pt x="45669" y="109970"/>
                </a:lnTo>
                <a:lnTo>
                  <a:pt x="47347" y="136510"/>
                </a:lnTo>
                <a:lnTo>
                  <a:pt x="54200" y="156953"/>
                </a:lnTo>
                <a:lnTo>
                  <a:pt x="68958" y="170099"/>
                </a:lnTo>
                <a:lnTo>
                  <a:pt x="94349" y="174748"/>
                </a:lnTo>
                <a:lnTo>
                  <a:pt x="125816" y="174748"/>
                </a:lnTo>
                <a:lnTo>
                  <a:pt x="124712" y="175250"/>
                </a:lnTo>
                <a:lnTo>
                  <a:pt x="105782" y="181119"/>
                </a:lnTo>
                <a:lnTo>
                  <a:pt x="81301" y="183787"/>
                </a:lnTo>
                <a:close/>
              </a:path>
              <a:path w="189865" h="184150">
                <a:moveTo>
                  <a:pt x="125816" y="174748"/>
                </a:moveTo>
                <a:lnTo>
                  <a:pt x="94349" y="174748"/>
                </a:lnTo>
                <a:lnTo>
                  <a:pt x="113436" y="172041"/>
                </a:lnTo>
                <a:lnTo>
                  <a:pt x="128099" y="165709"/>
                </a:lnTo>
                <a:lnTo>
                  <a:pt x="138246" y="158436"/>
                </a:lnTo>
                <a:lnTo>
                  <a:pt x="143783" y="152904"/>
                </a:lnTo>
                <a:lnTo>
                  <a:pt x="143783" y="42431"/>
                </a:lnTo>
                <a:lnTo>
                  <a:pt x="123206" y="6025"/>
                </a:lnTo>
                <a:lnTo>
                  <a:pt x="123206" y="0"/>
                </a:lnTo>
                <a:lnTo>
                  <a:pt x="189452" y="0"/>
                </a:lnTo>
                <a:lnTo>
                  <a:pt x="189452" y="6025"/>
                </a:lnTo>
                <a:lnTo>
                  <a:pt x="179666" y="6779"/>
                </a:lnTo>
                <a:lnTo>
                  <a:pt x="173428" y="8112"/>
                </a:lnTo>
                <a:lnTo>
                  <a:pt x="170224" y="12553"/>
                </a:lnTo>
                <a:lnTo>
                  <a:pt x="169044" y="23020"/>
                </a:lnTo>
                <a:lnTo>
                  <a:pt x="168876" y="42431"/>
                </a:lnTo>
                <a:lnTo>
                  <a:pt x="168876" y="166713"/>
                </a:lnTo>
                <a:lnTo>
                  <a:pt x="144034" y="166713"/>
                </a:lnTo>
                <a:lnTo>
                  <a:pt x="137619" y="169381"/>
                </a:lnTo>
                <a:lnTo>
                  <a:pt x="125816" y="174748"/>
                </a:lnTo>
                <a:close/>
              </a:path>
              <a:path w="189865" h="184150">
                <a:moveTo>
                  <a:pt x="160846" y="182029"/>
                </a:moveTo>
                <a:lnTo>
                  <a:pt x="154071" y="174246"/>
                </a:lnTo>
                <a:lnTo>
                  <a:pt x="150307" y="170480"/>
                </a:lnTo>
                <a:lnTo>
                  <a:pt x="148048" y="166713"/>
                </a:lnTo>
                <a:lnTo>
                  <a:pt x="168876" y="166713"/>
                </a:lnTo>
                <a:lnTo>
                  <a:pt x="168876" y="179769"/>
                </a:lnTo>
                <a:lnTo>
                  <a:pt x="160846" y="182029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1738" y="178638"/>
            <a:ext cx="156845" cy="18034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4" y="43436"/>
                </a:moveTo>
                <a:lnTo>
                  <a:pt x="0" y="43436"/>
                </a:lnTo>
                <a:lnTo>
                  <a:pt x="211" y="36966"/>
                </a:lnTo>
                <a:lnTo>
                  <a:pt x="752" y="23506"/>
                </a:lnTo>
                <a:lnTo>
                  <a:pt x="1482" y="9152"/>
                </a:lnTo>
                <a:lnTo>
                  <a:pt x="2258" y="0"/>
                </a:lnTo>
                <a:lnTo>
                  <a:pt x="153820" y="0"/>
                </a:lnTo>
                <a:lnTo>
                  <a:pt x="154603" y="7783"/>
                </a:lnTo>
                <a:lnTo>
                  <a:pt x="51440" y="7783"/>
                </a:lnTo>
                <a:lnTo>
                  <a:pt x="29037" y="8905"/>
                </a:lnTo>
                <a:lnTo>
                  <a:pt x="16749" y="13746"/>
                </a:lnTo>
                <a:lnTo>
                  <a:pt x="10578" y="24519"/>
                </a:lnTo>
                <a:lnTo>
                  <a:pt x="6524" y="43436"/>
                </a:lnTo>
                <a:close/>
              </a:path>
              <a:path w="156844" h="180340">
                <a:moveTo>
                  <a:pt x="115678" y="179769"/>
                </a:moveTo>
                <a:lnTo>
                  <a:pt x="40399" y="179769"/>
                </a:lnTo>
                <a:lnTo>
                  <a:pt x="40399" y="173744"/>
                </a:lnTo>
                <a:lnTo>
                  <a:pt x="50437" y="172990"/>
                </a:lnTo>
                <a:lnTo>
                  <a:pt x="59141" y="171656"/>
                </a:lnTo>
                <a:lnTo>
                  <a:pt x="63610" y="167216"/>
                </a:lnTo>
                <a:lnTo>
                  <a:pt x="65257" y="156749"/>
                </a:lnTo>
                <a:lnTo>
                  <a:pt x="65492" y="137338"/>
                </a:lnTo>
                <a:lnTo>
                  <a:pt x="65492" y="7783"/>
                </a:lnTo>
                <a:lnTo>
                  <a:pt x="90836" y="7783"/>
                </a:lnTo>
                <a:lnTo>
                  <a:pt x="90836" y="137338"/>
                </a:lnTo>
                <a:lnTo>
                  <a:pt x="91072" y="156749"/>
                </a:lnTo>
                <a:lnTo>
                  <a:pt x="92718" y="167216"/>
                </a:lnTo>
                <a:lnTo>
                  <a:pt x="97188" y="171656"/>
                </a:lnTo>
                <a:lnTo>
                  <a:pt x="105892" y="172990"/>
                </a:lnTo>
                <a:lnTo>
                  <a:pt x="115678" y="173744"/>
                </a:lnTo>
                <a:lnTo>
                  <a:pt x="115678" y="179769"/>
                </a:lnTo>
                <a:close/>
              </a:path>
              <a:path w="156844" h="180340">
                <a:moveTo>
                  <a:pt x="156329" y="43436"/>
                </a:moveTo>
                <a:lnTo>
                  <a:pt x="149805" y="43436"/>
                </a:lnTo>
                <a:lnTo>
                  <a:pt x="145645" y="24519"/>
                </a:lnTo>
                <a:lnTo>
                  <a:pt x="139485" y="13746"/>
                </a:lnTo>
                <a:lnTo>
                  <a:pt x="127257" y="8905"/>
                </a:lnTo>
                <a:lnTo>
                  <a:pt x="104888" y="7783"/>
                </a:lnTo>
                <a:lnTo>
                  <a:pt x="154603" y="7783"/>
                </a:lnTo>
                <a:lnTo>
                  <a:pt x="154741" y="9152"/>
                </a:lnTo>
                <a:lnTo>
                  <a:pt x="155545" y="23506"/>
                </a:lnTo>
                <a:lnTo>
                  <a:pt x="156114" y="36966"/>
                </a:lnTo>
                <a:lnTo>
                  <a:pt x="156329" y="43436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72836" y="174621"/>
            <a:ext cx="177800" cy="187960"/>
          </a:xfrm>
          <a:custGeom>
            <a:avLst/>
            <a:gdLst/>
            <a:ahLst/>
            <a:cxnLst/>
            <a:rect l="l" t="t" r="r" b="b"/>
            <a:pathLst>
              <a:path w="177800" h="187960">
                <a:moveTo>
                  <a:pt x="103634" y="187804"/>
                </a:moveTo>
                <a:lnTo>
                  <a:pt x="64363" y="182955"/>
                </a:lnTo>
                <a:lnTo>
                  <a:pt x="31303" y="167090"/>
                </a:lnTo>
                <a:lnTo>
                  <a:pt x="8500" y="138232"/>
                </a:lnTo>
                <a:lnTo>
                  <a:pt x="0" y="94404"/>
                </a:lnTo>
                <a:lnTo>
                  <a:pt x="9805" y="49042"/>
                </a:lnTo>
                <a:lnTo>
                  <a:pt x="34597" y="19991"/>
                </a:lnTo>
                <a:lnTo>
                  <a:pt x="67433" y="4546"/>
                </a:lnTo>
                <a:lnTo>
                  <a:pt x="101375" y="0"/>
                </a:lnTo>
                <a:lnTo>
                  <a:pt x="120803" y="1125"/>
                </a:lnTo>
                <a:lnTo>
                  <a:pt x="136913" y="3923"/>
                </a:lnTo>
                <a:lnTo>
                  <a:pt x="149119" y="7520"/>
                </a:lnTo>
                <a:lnTo>
                  <a:pt x="152439" y="9038"/>
                </a:lnTo>
                <a:lnTo>
                  <a:pt x="101124" y="9038"/>
                </a:lnTo>
                <a:lnTo>
                  <a:pt x="70950" y="14425"/>
                </a:lnTo>
                <a:lnTo>
                  <a:pt x="48115" y="30097"/>
                </a:lnTo>
                <a:lnTo>
                  <a:pt x="33656" y="55326"/>
                </a:lnTo>
                <a:lnTo>
                  <a:pt x="28606" y="89382"/>
                </a:lnTo>
                <a:lnTo>
                  <a:pt x="33126" y="122838"/>
                </a:lnTo>
                <a:lnTo>
                  <a:pt x="47080" y="151398"/>
                </a:lnTo>
                <a:lnTo>
                  <a:pt x="71056" y="171296"/>
                </a:lnTo>
                <a:lnTo>
                  <a:pt x="105641" y="178765"/>
                </a:lnTo>
                <a:lnTo>
                  <a:pt x="157625" y="178765"/>
                </a:lnTo>
                <a:lnTo>
                  <a:pt x="153883" y="179965"/>
                </a:lnTo>
                <a:lnTo>
                  <a:pt x="140709" y="183535"/>
                </a:lnTo>
                <a:lnTo>
                  <a:pt x="123865" y="186541"/>
                </a:lnTo>
                <a:lnTo>
                  <a:pt x="103634" y="187804"/>
                </a:lnTo>
                <a:close/>
              </a:path>
              <a:path w="177800" h="187960">
                <a:moveTo>
                  <a:pt x="154071" y="52976"/>
                </a:moveTo>
                <a:lnTo>
                  <a:pt x="151197" y="41556"/>
                </a:lnTo>
                <a:lnTo>
                  <a:pt x="144065" y="26959"/>
                </a:lnTo>
                <a:lnTo>
                  <a:pt x="128699" y="14385"/>
                </a:lnTo>
                <a:lnTo>
                  <a:pt x="101124" y="9038"/>
                </a:lnTo>
                <a:lnTo>
                  <a:pt x="152439" y="9038"/>
                </a:lnTo>
                <a:lnTo>
                  <a:pt x="161348" y="51470"/>
                </a:lnTo>
                <a:lnTo>
                  <a:pt x="154071" y="52976"/>
                </a:lnTo>
                <a:close/>
              </a:path>
              <a:path w="177800" h="187960">
                <a:moveTo>
                  <a:pt x="157625" y="178765"/>
                </a:moveTo>
                <a:lnTo>
                  <a:pt x="105641" y="178765"/>
                </a:lnTo>
                <a:lnTo>
                  <a:pt x="113369" y="178569"/>
                </a:lnTo>
                <a:lnTo>
                  <a:pt x="121544" y="177949"/>
                </a:lnTo>
                <a:lnTo>
                  <a:pt x="129672" y="176858"/>
                </a:lnTo>
                <a:lnTo>
                  <a:pt x="137258" y="175250"/>
                </a:lnTo>
                <a:lnTo>
                  <a:pt x="137156" y="147883"/>
                </a:lnTo>
                <a:lnTo>
                  <a:pt x="108401" y="118005"/>
                </a:lnTo>
                <a:lnTo>
                  <a:pt x="108401" y="112230"/>
                </a:lnTo>
                <a:lnTo>
                  <a:pt x="177658" y="112230"/>
                </a:lnTo>
                <a:lnTo>
                  <a:pt x="177658" y="118005"/>
                </a:lnTo>
                <a:lnTo>
                  <a:pt x="167872" y="119009"/>
                </a:lnTo>
                <a:lnTo>
                  <a:pt x="164826" y="120202"/>
                </a:lnTo>
                <a:lnTo>
                  <a:pt x="163261" y="123842"/>
                </a:lnTo>
                <a:lnTo>
                  <a:pt x="162685" y="132285"/>
                </a:lnTo>
                <a:lnTo>
                  <a:pt x="162665" y="157737"/>
                </a:lnTo>
                <a:lnTo>
                  <a:pt x="163104" y="177008"/>
                </a:lnTo>
                <a:lnTo>
                  <a:pt x="157625" y="178765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67056" y="178638"/>
            <a:ext cx="133985" cy="18034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12" y="179769"/>
                </a:moveTo>
                <a:lnTo>
                  <a:pt x="0" y="179769"/>
                </a:lnTo>
                <a:lnTo>
                  <a:pt x="0" y="173744"/>
                </a:lnTo>
                <a:lnTo>
                  <a:pt x="10037" y="172990"/>
                </a:lnTo>
                <a:lnTo>
                  <a:pt x="16130" y="171656"/>
                </a:lnTo>
                <a:lnTo>
                  <a:pt x="19258" y="167216"/>
                </a:lnTo>
                <a:lnTo>
                  <a:pt x="20411" y="156749"/>
                </a:lnTo>
                <a:lnTo>
                  <a:pt x="20499" y="33365"/>
                </a:lnTo>
                <a:lnTo>
                  <a:pt x="20411" y="23020"/>
                </a:lnTo>
                <a:lnTo>
                  <a:pt x="19258" y="12553"/>
                </a:lnTo>
                <a:lnTo>
                  <a:pt x="16130" y="8112"/>
                </a:lnTo>
                <a:lnTo>
                  <a:pt x="10037" y="6779"/>
                </a:lnTo>
                <a:lnTo>
                  <a:pt x="0" y="6025"/>
                </a:lnTo>
                <a:lnTo>
                  <a:pt x="0" y="0"/>
                </a:lnTo>
                <a:lnTo>
                  <a:pt x="117435" y="0"/>
                </a:lnTo>
                <a:lnTo>
                  <a:pt x="118152" y="7783"/>
                </a:lnTo>
                <a:lnTo>
                  <a:pt x="45920" y="7783"/>
                </a:lnTo>
                <a:lnTo>
                  <a:pt x="45920" y="82603"/>
                </a:lnTo>
                <a:lnTo>
                  <a:pt x="106143" y="82603"/>
                </a:lnTo>
                <a:lnTo>
                  <a:pt x="106143" y="90135"/>
                </a:lnTo>
                <a:lnTo>
                  <a:pt x="45920" y="90135"/>
                </a:lnTo>
                <a:lnTo>
                  <a:pt x="45920" y="168471"/>
                </a:lnTo>
                <a:lnTo>
                  <a:pt x="53295" y="169868"/>
                </a:lnTo>
                <a:lnTo>
                  <a:pt x="60693" y="170982"/>
                </a:lnTo>
                <a:lnTo>
                  <a:pt x="68045" y="171719"/>
                </a:lnTo>
                <a:lnTo>
                  <a:pt x="75279" y="171986"/>
                </a:lnTo>
                <a:lnTo>
                  <a:pt x="126519" y="171986"/>
                </a:lnTo>
                <a:lnTo>
                  <a:pt x="124712" y="179769"/>
                </a:lnTo>
                <a:close/>
              </a:path>
              <a:path w="133984" h="180340">
                <a:moveTo>
                  <a:pt x="113169" y="40925"/>
                </a:moveTo>
                <a:lnTo>
                  <a:pt x="109115" y="23459"/>
                </a:lnTo>
                <a:lnTo>
                  <a:pt x="102944" y="13432"/>
                </a:lnTo>
                <a:lnTo>
                  <a:pt x="90656" y="8866"/>
                </a:lnTo>
                <a:lnTo>
                  <a:pt x="68253" y="7783"/>
                </a:lnTo>
                <a:lnTo>
                  <a:pt x="118152" y="7783"/>
                </a:lnTo>
                <a:lnTo>
                  <a:pt x="118236" y="8866"/>
                </a:lnTo>
                <a:lnTo>
                  <a:pt x="118941" y="21247"/>
                </a:lnTo>
                <a:lnTo>
                  <a:pt x="119482" y="33365"/>
                </a:lnTo>
                <a:lnTo>
                  <a:pt x="119693" y="39669"/>
                </a:lnTo>
                <a:lnTo>
                  <a:pt x="113169" y="40925"/>
                </a:lnTo>
                <a:close/>
              </a:path>
              <a:path w="133984" h="180340">
                <a:moveTo>
                  <a:pt x="106143" y="82603"/>
                </a:moveTo>
                <a:lnTo>
                  <a:pt x="70009" y="82603"/>
                </a:lnTo>
                <a:lnTo>
                  <a:pt x="83003" y="82387"/>
                </a:lnTo>
                <a:lnTo>
                  <a:pt x="91150" y="81065"/>
                </a:lnTo>
                <a:lnTo>
                  <a:pt x="95628" y="77625"/>
                </a:lnTo>
                <a:lnTo>
                  <a:pt x="97611" y="71054"/>
                </a:lnTo>
                <a:lnTo>
                  <a:pt x="99117" y="61764"/>
                </a:lnTo>
                <a:lnTo>
                  <a:pt x="106143" y="61764"/>
                </a:lnTo>
                <a:lnTo>
                  <a:pt x="106143" y="82603"/>
                </a:lnTo>
                <a:close/>
              </a:path>
              <a:path w="133984" h="180340">
                <a:moveTo>
                  <a:pt x="106143" y="110724"/>
                </a:moveTo>
                <a:lnTo>
                  <a:pt x="99117" y="110724"/>
                </a:lnTo>
                <a:lnTo>
                  <a:pt x="97611" y="101685"/>
                </a:lnTo>
                <a:lnTo>
                  <a:pt x="95628" y="95114"/>
                </a:lnTo>
                <a:lnTo>
                  <a:pt x="91150" y="91673"/>
                </a:lnTo>
                <a:lnTo>
                  <a:pt x="83003" y="90351"/>
                </a:lnTo>
                <a:lnTo>
                  <a:pt x="70009" y="90135"/>
                </a:lnTo>
                <a:lnTo>
                  <a:pt x="106143" y="90135"/>
                </a:lnTo>
                <a:lnTo>
                  <a:pt x="106143" y="110724"/>
                </a:lnTo>
                <a:close/>
              </a:path>
              <a:path w="133984" h="180340">
                <a:moveTo>
                  <a:pt x="126519" y="171986"/>
                </a:moveTo>
                <a:lnTo>
                  <a:pt x="75279" y="171986"/>
                </a:lnTo>
                <a:lnTo>
                  <a:pt x="100893" y="169087"/>
                </a:lnTo>
                <a:lnTo>
                  <a:pt x="115333" y="161033"/>
                </a:lnTo>
                <a:lnTo>
                  <a:pt x="122669" y="148789"/>
                </a:lnTo>
                <a:lnTo>
                  <a:pt x="126970" y="133320"/>
                </a:lnTo>
                <a:lnTo>
                  <a:pt x="133745" y="134576"/>
                </a:lnTo>
                <a:lnTo>
                  <a:pt x="131769" y="146651"/>
                </a:lnTo>
                <a:lnTo>
                  <a:pt x="129605" y="157926"/>
                </a:lnTo>
                <a:lnTo>
                  <a:pt x="127192" y="169087"/>
                </a:lnTo>
                <a:lnTo>
                  <a:pt x="126519" y="171986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22131" y="174621"/>
            <a:ext cx="277779" cy="1878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4088" y="139470"/>
            <a:ext cx="277495" cy="313690"/>
          </a:xfrm>
          <a:custGeom>
            <a:avLst/>
            <a:gdLst/>
            <a:ahLst/>
            <a:cxnLst/>
            <a:rect l="l" t="t" r="r" b="b"/>
            <a:pathLst>
              <a:path w="277495" h="313690">
                <a:moveTo>
                  <a:pt x="77286" y="218686"/>
                </a:moveTo>
                <a:lnTo>
                  <a:pt x="0" y="218686"/>
                </a:lnTo>
                <a:lnTo>
                  <a:pt x="0" y="213664"/>
                </a:lnTo>
                <a:lnTo>
                  <a:pt x="11291" y="212660"/>
                </a:lnTo>
                <a:lnTo>
                  <a:pt x="17816" y="212158"/>
                </a:lnTo>
                <a:lnTo>
                  <a:pt x="21830" y="211154"/>
                </a:lnTo>
                <a:lnTo>
                  <a:pt x="23587" y="204877"/>
                </a:lnTo>
                <a:lnTo>
                  <a:pt x="24814" y="196846"/>
                </a:lnTo>
                <a:lnTo>
                  <a:pt x="25312" y="186403"/>
                </a:lnTo>
                <a:lnTo>
                  <a:pt x="25312" y="32545"/>
                </a:lnTo>
                <a:lnTo>
                  <a:pt x="24910" y="24103"/>
                </a:lnTo>
                <a:lnTo>
                  <a:pt x="0" y="5272"/>
                </a:lnTo>
                <a:lnTo>
                  <a:pt x="0" y="0"/>
                </a:lnTo>
                <a:lnTo>
                  <a:pt x="89179" y="0"/>
                </a:lnTo>
                <a:lnTo>
                  <a:pt x="124336" y="4864"/>
                </a:lnTo>
                <a:lnTo>
                  <a:pt x="130826" y="9038"/>
                </a:lnTo>
                <a:lnTo>
                  <a:pt x="66998" y="9038"/>
                </a:lnTo>
                <a:lnTo>
                  <a:pt x="59721" y="10294"/>
                </a:lnTo>
                <a:lnTo>
                  <a:pt x="52444" y="11800"/>
                </a:lnTo>
                <a:lnTo>
                  <a:pt x="52444" y="115243"/>
                </a:lnTo>
                <a:lnTo>
                  <a:pt x="58772" y="115416"/>
                </a:lnTo>
                <a:lnTo>
                  <a:pt x="122009" y="115416"/>
                </a:lnTo>
                <a:lnTo>
                  <a:pt x="124279" y="122273"/>
                </a:lnTo>
                <a:lnTo>
                  <a:pt x="68253" y="122273"/>
                </a:lnTo>
                <a:lnTo>
                  <a:pt x="57964" y="122524"/>
                </a:lnTo>
                <a:lnTo>
                  <a:pt x="52444" y="122524"/>
                </a:lnTo>
                <a:lnTo>
                  <a:pt x="52476" y="186403"/>
                </a:lnTo>
                <a:lnTo>
                  <a:pt x="66245" y="212660"/>
                </a:lnTo>
                <a:lnTo>
                  <a:pt x="77286" y="213664"/>
                </a:lnTo>
                <a:lnTo>
                  <a:pt x="77286" y="218686"/>
                </a:lnTo>
                <a:close/>
              </a:path>
              <a:path w="277495" h="313690">
                <a:moveTo>
                  <a:pt x="122009" y="115416"/>
                </a:moveTo>
                <a:lnTo>
                  <a:pt x="58772" y="115416"/>
                </a:lnTo>
                <a:lnTo>
                  <a:pt x="65241" y="115306"/>
                </a:lnTo>
                <a:lnTo>
                  <a:pt x="71711" y="115102"/>
                </a:lnTo>
                <a:lnTo>
                  <a:pt x="116149" y="102313"/>
                </a:lnTo>
                <a:lnTo>
                  <a:pt x="129981" y="65530"/>
                </a:lnTo>
                <a:lnTo>
                  <a:pt x="126288" y="41874"/>
                </a:lnTo>
                <a:lnTo>
                  <a:pt x="115490" y="24103"/>
                </a:lnTo>
                <a:lnTo>
                  <a:pt x="98011" y="12922"/>
                </a:lnTo>
                <a:lnTo>
                  <a:pt x="74275" y="9038"/>
                </a:lnTo>
                <a:lnTo>
                  <a:pt x="130826" y="9038"/>
                </a:lnTo>
                <a:lnTo>
                  <a:pt x="150864" y="21925"/>
                </a:lnTo>
                <a:lnTo>
                  <a:pt x="161348" y="58500"/>
                </a:lnTo>
                <a:lnTo>
                  <a:pt x="158223" y="76613"/>
                </a:lnTo>
                <a:lnTo>
                  <a:pt x="149711" y="91548"/>
                </a:lnTo>
                <a:lnTo>
                  <a:pt x="137106" y="103517"/>
                </a:lnTo>
                <a:lnTo>
                  <a:pt x="121701" y="112732"/>
                </a:lnTo>
                <a:lnTo>
                  <a:pt x="121701" y="113988"/>
                </a:lnTo>
                <a:lnTo>
                  <a:pt x="121902" y="114992"/>
                </a:lnTo>
                <a:lnTo>
                  <a:pt x="122009" y="115416"/>
                </a:lnTo>
                <a:close/>
              </a:path>
              <a:path w="277495" h="313690">
                <a:moveTo>
                  <a:pt x="77788" y="122524"/>
                </a:moveTo>
                <a:lnTo>
                  <a:pt x="71766" y="122524"/>
                </a:lnTo>
                <a:lnTo>
                  <a:pt x="68253" y="122273"/>
                </a:lnTo>
                <a:lnTo>
                  <a:pt x="85065" y="122273"/>
                </a:lnTo>
                <a:lnTo>
                  <a:pt x="77788" y="122524"/>
                </a:lnTo>
                <a:close/>
              </a:path>
              <a:path w="277495" h="313690">
                <a:moveTo>
                  <a:pt x="270001" y="313341"/>
                </a:moveTo>
                <a:lnTo>
                  <a:pt x="229021" y="304052"/>
                </a:lnTo>
                <a:lnTo>
                  <a:pt x="191710" y="277626"/>
                </a:lnTo>
                <a:lnTo>
                  <a:pt x="159481" y="241314"/>
                </a:lnTo>
                <a:lnTo>
                  <a:pt x="133745" y="202366"/>
                </a:lnTo>
                <a:lnTo>
                  <a:pt x="107809" y="152971"/>
                </a:lnTo>
                <a:lnTo>
                  <a:pt x="97361" y="131061"/>
                </a:lnTo>
                <a:lnTo>
                  <a:pt x="94098" y="127546"/>
                </a:lnTo>
                <a:lnTo>
                  <a:pt x="90585" y="125286"/>
                </a:lnTo>
                <a:lnTo>
                  <a:pt x="85065" y="122273"/>
                </a:lnTo>
                <a:lnTo>
                  <a:pt x="124279" y="122273"/>
                </a:lnTo>
                <a:lnTo>
                  <a:pt x="149158" y="176431"/>
                </a:lnTo>
                <a:lnTo>
                  <a:pt x="179317" y="227407"/>
                </a:lnTo>
                <a:lnTo>
                  <a:pt x="208178" y="265292"/>
                </a:lnTo>
                <a:lnTo>
                  <a:pt x="240661" y="295503"/>
                </a:lnTo>
                <a:lnTo>
                  <a:pt x="272510" y="306813"/>
                </a:lnTo>
                <a:lnTo>
                  <a:pt x="277027" y="306813"/>
                </a:lnTo>
                <a:lnTo>
                  <a:pt x="277027" y="313090"/>
                </a:lnTo>
                <a:lnTo>
                  <a:pt x="270001" y="313341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35940" y="761656"/>
            <a:ext cx="37287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Memory flow</a:t>
            </a:r>
            <a:r>
              <a:rPr spc="-45" dirty="0"/>
              <a:t> </a:t>
            </a:r>
            <a:r>
              <a:rPr spc="-5" dirty="0"/>
              <a:t>example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573104" y="1625612"/>
            <a:ext cx="32740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Line 10, 13 : local</a:t>
            </a:r>
            <a:r>
              <a:rPr kumimoji="0" sz="22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variable</a:t>
            </a:r>
            <a:endParaRPr kumimoji="0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7200" y="1296924"/>
            <a:ext cx="3459479" cy="54711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80026" y="2416301"/>
            <a:ext cx="2889885" cy="911860"/>
          </a:xfrm>
          <a:prstGeom prst="rect">
            <a:avLst/>
          </a:prstGeom>
          <a:solidFill>
            <a:srgbClr val="BBE0E3"/>
          </a:solidFill>
          <a:ln w="25907">
            <a:solidFill>
              <a:srgbClr val="89A4A7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39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10,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80026" y="3419094"/>
            <a:ext cx="2889885" cy="1021080"/>
          </a:xfrm>
          <a:custGeom>
            <a:avLst/>
            <a:gdLst/>
            <a:ahLst/>
            <a:cxnLst/>
            <a:rect l="l" t="t" r="r" b="b"/>
            <a:pathLst>
              <a:path w="2889884" h="1021079">
                <a:moveTo>
                  <a:pt x="0" y="0"/>
                </a:moveTo>
                <a:lnTo>
                  <a:pt x="2889504" y="0"/>
                </a:lnTo>
                <a:lnTo>
                  <a:pt x="2889504" y="1021080"/>
                </a:lnTo>
                <a:lnTo>
                  <a:pt x="0" y="1021080"/>
                </a:lnTo>
                <a:lnTo>
                  <a:pt x="0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80026" y="3419094"/>
            <a:ext cx="2889885" cy="1021080"/>
          </a:xfrm>
          <a:custGeom>
            <a:avLst/>
            <a:gdLst/>
            <a:ahLst/>
            <a:cxnLst/>
            <a:rect l="l" t="t" r="r" b="b"/>
            <a:pathLst>
              <a:path w="2889884" h="1021079">
                <a:moveTo>
                  <a:pt x="0" y="0"/>
                </a:moveTo>
                <a:lnTo>
                  <a:pt x="2889504" y="0"/>
                </a:lnTo>
                <a:lnTo>
                  <a:pt x="2889504" y="1021080"/>
                </a:lnTo>
                <a:lnTo>
                  <a:pt x="0" y="102108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89A4A7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80026" y="4531614"/>
            <a:ext cx="2889885" cy="1681480"/>
          </a:xfrm>
          <a:prstGeom prst="rect">
            <a:avLst/>
          </a:prstGeom>
          <a:solidFill>
            <a:srgbClr val="BBE0E3"/>
          </a:solidFill>
          <a:ln w="25907">
            <a:solidFill>
              <a:srgbClr val="89A4A7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1465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123,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 =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40</a:t>
            </a:r>
            <a:r>
              <a:rPr kumimoji="0" sz="1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(fct2)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89163" y="5220751"/>
            <a:ext cx="66230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31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k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56657" y="5237061"/>
            <a:ext cx="2133600" cy="555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marR="5080" lvl="0" indent="-283845" algn="l" defTabSz="914400" rtl="0" eaLnBrk="1" fontAlgn="auto" latinLnBrk="0" hangingPunct="1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 = </a:t>
            </a:r>
            <a:r>
              <a:rPr kumimoji="0" sz="1800" b="0" i="0" u="none" strike="sng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123, </a:t>
            </a:r>
            <a:r>
              <a:rPr kumimoji="0" sz="1800" b="0" i="0" u="none" strike="sng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 </a:t>
            </a:r>
            <a:r>
              <a:rPr kumimoji="0" sz="18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800" b="0" i="0" u="none" strike="sng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30 </a:t>
            </a:r>
            <a:r>
              <a:rPr kumimoji="0" sz="1800" b="0" i="0" u="none" strike="sng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(fct1)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 =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123</a:t>
            </a:r>
            <a:r>
              <a:rPr kumimoji="0" sz="1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(main)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89163" y="2673705"/>
            <a:ext cx="563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89163" y="3753837"/>
            <a:ext cx="635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eap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 marR="0" lvl="0" indent="0" algn="l" defTabSz="9144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1200" b="0" i="0" u="none" strike="noStrike" kern="1200" cap="none" spc="-5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5400" marR="0" lvl="0" indent="0" algn="l" defTabSz="914400" rtl="0" eaLnBrk="1" fontAlgn="auto" latinLnBrk="0" hangingPunct="1">
                <a:lnSpc>
                  <a:spcPts val="14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-5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11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638" y="6476520"/>
            <a:ext cx="184658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j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ae</a:t>
            </a:r>
            <a:r>
              <a:rPr kumimoji="0" sz="1200" b="0" i="0" u="none" strike="noStrike" kern="1200" cap="none" spc="-2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w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oo.</a:t>
            </a:r>
            <a:r>
              <a:rPr kumimoji="0" sz="1200" b="0" i="0" u="none" strike="noStrike" kern="1200" cap="none" spc="-1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j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o</a:t>
            </a: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o@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cs.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r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ut</a:t>
            </a: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ge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r</a:t>
            </a:r>
            <a:r>
              <a:rPr kumimoji="0" sz="12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s.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e</a:t>
            </a: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d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u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78919" y="153860"/>
            <a:ext cx="2764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211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Computer</a:t>
            </a:r>
            <a:r>
              <a:rPr kumimoji="0" sz="16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Architecture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34923"/>
            <a:ext cx="9144000" cy="944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59308"/>
            <a:ext cx="9144000" cy="6350"/>
          </a:xfrm>
          <a:custGeom>
            <a:avLst/>
            <a:gdLst/>
            <a:ahLst/>
            <a:cxnLst/>
            <a:rect l="l" t="t" r="r" b="b"/>
            <a:pathLst>
              <a:path w="9144000" h="6350">
                <a:moveTo>
                  <a:pt x="0" y="0"/>
                </a:moveTo>
                <a:lnTo>
                  <a:pt x="9144000" y="6350"/>
                </a:lnTo>
              </a:path>
            </a:pathLst>
          </a:custGeom>
          <a:ln w="3175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776" y="77706"/>
            <a:ext cx="339258" cy="429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8522" y="178638"/>
            <a:ext cx="189865" cy="184150"/>
          </a:xfrm>
          <a:custGeom>
            <a:avLst/>
            <a:gdLst/>
            <a:ahLst/>
            <a:cxnLst/>
            <a:rect l="l" t="t" r="r" b="b"/>
            <a:pathLst>
              <a:path w="189865" h="184150">
                <a:moveTo>
                  <a:pt x="81301" y="183787"/>
                </a:moveTo>
                <a:lnTo>
                  <a:pt x="48061" y="178145"/>
                </a:lnTo>
                <a:lnTo>
                  <a:pt x="29735" y="162947"/>
                </a:lnTo>
                <a:lnTo>
                  <a:pt x="21948" y="140782"/>
                </a:lnTo>
                <a:lnTo>
                  <a:pt x="20325" y="114239"/>
                </a:lnTo>
                <a:lnTo>
                  <a:pt x="20325" y="42431"/>
                </a:lnTo>
                <a:lnTo>
                  <a:pt x="20160" y="23020"/>
                </a:lnTo>
                <a:lnTo>
                  <a:pt x="19007" y="12553"/>
                </a:lnTo>
                <a:lnTo>
                  <a:pt x="15879" y="8112"/>
                </a:lnTo>
                <a:lnTo>
                  <a:pt x="9786" y="6779"/>
                </a:lnTo>
                <a:lnTo>
                  <a:pt x="0" y="6025"/>
                </a:lnTo>
                <a:lnTo>
                  <a:pt x="0" y="0"/>
                </a:lnTo>
                <a:lnTo>
                  <a:pt x="66245" y="0"/>
                </a:lnTo>
                <a:lnTo>
                  <a:pt x="66245" y="6025"/>
                </a:lnTo>
                <a:lnTo>
                  <a:pt x="56459" y="6779"/>
                </a:lnTo>
                <a:lnTo>
                  <a:pt x="50221" y="8112"/>
                </a:lnTo>
                <a:lnTo>
                  <a:pt x="47018" y="12553"/>
                </a:lnTo>
                <a:lnTo>
                  <a:pt x="45837" y="23020"/>
                </a:lnTo>
                <a:lnTo>
                  <a:pt x="45669" y="42431"/>
                </a:lnTo>
                <a:lnTo>
                  <a:pt x="45669" y="109970"/>
                </a:lnTo>
                <a:lnTo>
                  <a:pt x="47347" y="136510"/>
                </a:lnTo>
                <a:lnTo>
                  <a:pt x="54200" y="156953"/>
                </a:lnTo>
                <a:lnTo>
                  <a:pt x="68958" y="170099"/>
                </a:lnTo>
                <a:lnTo>
                  <a:pt x="94349" y="174748"/>
                </a:lnTo>
                <a:lnTo>
                  <a:pt x="125816" y="174748"/>
                </a:lnTo>
                <a:lnTo>
                  <a:pt x="124712" y="175250"/>
                </a:lnTo>
                <a:lnTo>
                  <a:pt x="105782" y="181119"/>
                </a:lnTo>
                <a:lnTo>
                  <a:pt x="81301" y="183787"/>
                </a:lnTo>
                <a:close/>
              </a:path>
              <a:path w="189865" h="184150">
                <a:moveTo>
                  <a:pt x="125816" y="174748"/>
                </a:moveTo>
                <a:lnTo>
                  <a:pt x="94349" y="174748"/>
                </a:lnTo>
                <a:lnTo>
                  <a:pt x="113436" y="172041"/>
                </a:lnTo>
                <a:lnTo>
                  <a:pt x="128099" y="165709"/>
                </a:lnTo>
                <a:lnTo>
                  <a:pt x="138246" y="158436"/>
                </a:lnTo>
                <a:lnTo>
                  <a:pt x="143783" y="152904"/>
                </a:lnTo>
                <a:lnTo>
                  <a:pt x="143783" y="42431"/>
                </a:lnTo>
                <a:lnTo>
                  <a:pt x="123206" y="6025"/>
                </a:lnTo>
                <a:lnTo>
                  <a:pt x="123206" y="0"/>
                </a:lnTo>
                <a:lnTo>
                  <a:pt x="189452" y="0"/>
                </a:lnTo>
                <a:lnTo>
                  <a:pt x="189452" y="6025"/>
                </a:lnTo>
                <a:lnTo>
                  <a:pt x="179666" y="6779"/>
                </a:lnTo>
                <a:lnTo>
                  <a:pt x="173428" y="8112"/>
                </a:lnTo>
                <a:lnTo>
                  <a:pt x="170224" y="12553"/>
                </a:lnTo>
                <a:lnTo>
                  <a:pt x="169044" y="23020"/>
                </a:lnTo>
                <a:lnTo>
                  <a:pt x="168876" y="42431"/>
                </a:lnTo>
                <a:lnTo>
                  <a:pt x="168876" y="166713"/>
                </a:lnTo>
                <a:lnTo>
                  <a:pt x="144034" y="166713"/>
                </a:lnTo>
                <a:lnTo>
                  <a:pt x="137619" y="169381"/>
                </a:lnTo>
                <a:lnTo>
                  <a:pt x="125816" y="174748"/>
                </a:lnTo>
                <a:close/>
              </a:path>
              <a:path w="189865" h="184150">
                <a:moveTo>
                  <a:pt x="160846" y="182029"/>
                </a:moveTo>
                <a:lnTo>
                  <a:pt x="154071" y="174246"/>
                </a:lnTo>
                <a:lnTo>
                  <a:pt x="150307" y="170480"/>
                </a:lnTo>
                <a:lnTo>
                  <a:pt x="148048" y="166713"/>
                </a:lnTo>
                <a:lnTo>
                  <a:pt x="168876" y="166713"/>
                </a:lnTo>
                <a:lnTo>
                  <a:pt x="168876" y="179769"/>
                </a:lnTo>
                <a:lnTo>
                  <a:pt x="160846" y="182029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1738" y="178638"/>
            <a:ext cx="156845" cy="180340"/>
          </a:xfrm>
          <a:custGeom>
            <a:avLst/>
            <a:gdLst/>
            <a:ahLst/>
            <a:cxnLst/>
            <a:rect l="l" t="t" r="r" b="b"/>
            <a:pathLst>
              <a:path w="156844" h="180340">
                <a:moveTo>
                  <a:pt x="6524" y="43436"/>
                </a:moveTo>
                <a:lnTo>
                  <a:pt x="0" y="43436"/>
                </a:lnTo>
                <a:lnTo>
                  <a:pt x="211" y="36966"/>
                </a:lnTo>
                <a:lnTo>
                  <a:pt x="752" y="23506"/>
                </a:lnTo>
                <a:lnTo>
                  <a:pt x="1482" y="9152"/>
                </a:lnTo>
                <a:lnTo>
                  <a:pt x="2258" y="0"/>
                </a:lnTo>
                <a:lnTo>
                  <a:pt x="153820" y="0"/>
                </a:lnTo>
                <a:lnTo>
                  <a:pt x="154603" y="7783"/>
                </a:lnTo>
                <a:lnTo>
                  <a:pt x="51440" y="7783"/>
                </a:lnTo>
                <a:lnTo>
                  <a:pt x="29037" y="8905"/>
                </a:lnTo>
                <a:lnTo>
                  <a:pt x="16749" y="13746"/>
                </a:lnTo>
                <a:lnTo>
                  <a:pt x="10578" y="24519"/>
                </a:lnTo>
                <a:lnTo>
                  <a:pt x="6524" y="43436"/>
                </a:lnTo>
                <a:close/>
              </a:path>
              <a:path w="156844" h="180340">
                <a:moveTo>
                  <a:pt x="115678" y="179769"/>
                </a:moveTo>
                <a:lnTo>
                  <a:pt x="40399" y="179769"/>
                </a:lnTo>
                <a:lnTo>
                  <a:pt x="40399" y="173744"/>
                </a:lnTo>
                <a:lnTo>
                  <a:pt x="50437" y="172990"/>
                </a:lnTo>
                <a:lnTo>
                  <a:pt x="59141" y="171656"/>
                </a:lnTo>
                <a:lnTo>
                  <a:pt x="63610" y="167216"/>
                </a:lnTo>
                <a:lnTo>
                  <a:pt x="65257" y="156749"/>
                </a:lnTo>
                <a:lnTo>
                  <a:pt x="65492" y="137338"/>
                </a:lnTo>
                <a:lnTo>
                  <a:pt x="65492" y="7783"/>
                </a:lnTo>
                <a:lnTo>
                  <a:pt x="90836" y="7783"/>
                </a:lnTo>
                <a:lnTo>
                  <a:pt x="90836" y="137338"/>
                </a:lnTo>
                <a:lnTo>
                  <a:pt x="91072" y="156749"/>
                </a:lnTo>
                <a:lnTo>
                  <a:pt x="92718" y="167216"/>
                </a:lnTo>
                <a:lnTo>
                  <a:pt x="97188" y="171656"/>
                </a:lnTo>
                <a:lnTo>
                  <a:pt x="105892" y="172990"/>
                </a:lnTo>
                <a:lnTo>
                  <a:pt x="115678" y="173744"/>
                </a:lnTo>
                <a:lnTo>
                  <a:pt x="115678" y="179769"/>
                </a:lnTo>
                <a:close/>
              </a:path>
              <a:path w="156844" h="180340">
                <a:moveTo>
                  <a:pt x="156329" y="43436"/>
                </a:moveTo>
                <a:lnTo>
                  <a:pt x="149805" y="43436"/>
                </a:lnTo>
                <a:lnTo>
                  <a:pt x="145645" y="24519"/>
                </a:lnTo>
                <a:lnTo>
                  <a:pt x="139485" y="13746"/>
                </a:lnTo>
                <a:lnTo>
                  <a:pt x="127257" y="8905"/>
                </a:lnTo>
                <a:lnTo>
                  <a:pt x="104888" y="7783"/>
                </a:lnTo>
                <a:lnTo>
                  <a:pt x="154603" y="7783"/>
                </a:lnTo>
                <a:lnTo>
                  <a:pt x="154741" y="9152"/>
                </a:lnTo>
                <a:lnTo>
                  <a:pt x="155545" y="23506"/>
                </a:lnTo>
                <a:lnTo>
                  <a:pt x="156114" y="36966"/>
                </a:lnTo>
                <a:lnTo>
                  <a:pt x="156329" y="43436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72836" y="174621"/>
            <a:ext cx="177800" cy="187960"/>
          </a:xfrm>
          <a:custGeom>
            <a:avLst/>
            <a:gdLst/>
            <a:ahLst/>
            <a:cxnLst/>
            <a:rect l="l" t="t" r="r" b="b"/>
            <a:pathLst>
              <a:path w="177800" h="187960">
                <a:moveTo>
                  <a:pt x="103634" y="187804"/>
                </a:moveTo>
                <a:lnTo>
                  <a:pt x="64363" y="182955"/>
                </a:lnTo>
                <a:lnTo>
                  <a:pt x="31303" y="167090"/>
                </a:lnTo>
                <a:lnTo>
                  <a:pt x="8500" y="138232"/>
                </a:lnTo>
                <a:lnTo>
                  <a:pt x="0" y="94404"/>
                </a:lnTo>
                <a:lnTo>
                  <a:pt x="9805" y="49042"/>
                </a:lnTo>
                <a:lnTo>
                  <a:pt x="34597" y="19991"/>
                </a:lnTo>
                <a:lnTo>
                  <a:pt x="67433" y="4546"/>
                </a:lnTo>
                <a:lnTo>
                  <a:pt x="101375" y="0"/>
                </a:lnTo>
                <a:lnTo>
                  <a:pt x="120803" y="1125"/>
                </a:lnTo>
                <a:lnTo>
                  <a:pt x="136913" y="3923"/>
                </a:lnTo>
                <a:lnTo>
                  <a:pt x="149119" y="7520"/>
                </a:lnTo>
                <a:lnTo>
                  <a:pt x="152439" y="9038"/>
                </a:lnTo>
                <a:lnTo>
                  <a:pt x="101124" y="9038"/>
                </a:lnTo>
                <a:lnTo>
                  <a:pt x="70950" y="14425"/>
                </a:lnTo>
                <a:lnTo>
                  <a:pt x="48115" y="30097"/>
                </a:lnTo>
                <a:lnTo>
                  <a:pt x="33656" y="55326"/>
                </a:lnTo>
                <a:lnTo>
                  <a:pt x="28606" y="89382"/>
                </a:lnTo>
                <a:lnTo>
                  <a:pt x="33126" y="122838"/>
                </a:lnTo>
                <a:lnTo>
                  <a:pt x="47080" y="151398"/>
                </a:lnTo>
                <a:lnTo>
                  <a:pt x="71056" y="171296"/>
                </a:lnTo>
                <a:lnTo>
                  <a:pt x="105641" y="178765"/>
                </a:lnTo>
                <a:lnTo>
                  <a:pt x="157625" y="178765"/>
                </a:lnTo>
                <a:lnTo>
                  <a:pt x="153883" y="179965"/>
                </a:lnTo>
                <a:lnTo>
                  <a:pt x="140709" y="183535"/>
                </a:lnTo>
                <a:lnTo>
                  <a:pt x="123865" y="186541"/>
                </a:lnTo>
                <a:lnTo>
                  <a:pt x="103634" y="187804"/>
                </a:lnTo>
                <a:close/>
              </a:path>
              <a:path w="177800" h="187960">
                <a:moveTo>
                  <a:pt x="154071" y="52976"/>
                </a:moveTo>
                <a:lnTo>
                  <a:pt x="151197" y="41556"/>
                </a:lnTo>
                <a:lnTo>
                  <a:pt x="144065" y="26959"/>
                </a:lnTo>
                <a:lnTo>
                  <a:pt x="128699" y="14385"/>
                </a:lnTo>
                <a:lnTo>
                  <a:pt x="101124" y="9038"/>
                </a:lnTo>
                <a:lnTo>
                  <a:pt x="152439" y="9038"/>
                </a:lnTo>
                <a:lnTo>
                  <a:pt x="161348" y="51470"/>
                </a:lnTo>
                <a:lnTo>
                  <a:pt x="154071" y="52976"/>
                </a:lnTo>
                <a:close/>
              </a:path>
              <a:path w="177800" h="187960">
                <a:moveTo>
                  <a:pt x="157625" y="178765"/>
                </a:moveTo>
                <a:lnTo>
                  <a:pt x="105641" y="178765"/>
                </a:lnTo>
                <a:lnTo>
                  <a:pt x="113369" y="178569"/>
                </a:lnTo>
                <a:lnTo>
                  <a:pt x="121544" y="177949"/>
                </a:lnTo>
                <a:lnTo>
                  <a:pt x="129672" y="176858"/>
                </a:lnTo>
                <a:lnTo>
                  <a:pt x="137258" y="175250"/>
                </a:lnTo>
                <a:lnTo>
                  <a:pt x="137156" y="147883"/>
                </a:lnTo>
                <a:lnTo>
                  <a:pt x="108401" y="118005"/>
                </a:lnTo>
                <a:lnTo>
                  <a:pt x="108401" y="112230"/>
                </a:lnTo>
                <a:lnTo>
                  <a:pt x="177658" y="112230"/>
                </a:lnTo>
                <a:lnTo>
                  <a:pt x="177658" y="118005"/>
                </a:lnTo>
                <a:lnTo>
                  <a:pt x="167872" y="119009"/>
                </a:lnTo>
                <a:lnTo>
                  <a:pt x="164826" y="120202"/>
                </a:lnTo>
                <a:lnTo>
                  <a:pt x="163261" y="123842"/>
                </a:lnTo>
                <a:lnTo>
                  <a:pt x="162685" y="132285"/>
                </a:lnTo>
                <a:lnTo>
                  <a:pt x="162665" y="157737"/>
                </a:lnTo>
                <a:lnTo>
                  <a:pt x="163104" y="177008"/>
                </a:lnTo>
                <a:lnTo>
                  <a:pt x="157625" y="178765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67056" y="178638"/>
            <a:ext cx="133985" cy="180340"/>
          </a:xfrm>
          <a:custGeom>
            <a:avLst/>
            <a:gdLst/>
            <a:ahLst/>
            <a:cxnLst/>
            <a:rect l="l" t="t" r="r" b="b"/>
            <a:pathLst>
              <a:path w="133984" h="180340">
                <a:moveTo>
                  <a:pt x="124712" y="179769"/>
                </a:moveTo>
                <a:lnTo>
                  <a:pt x="0" y="179769"/>
                </a:lnTo>
                <a:lnTo>
                  <a:pt x="0" y="173744"/>
                </a:lnTo>
                <a:lnTo>
                  <a:pt x="10037" y="172990"/>
                </a:lnTo>
                <a:lnTo>
                  <a:pt x="16130" y="171656"/>
                </a:lnTo>
                <a:lnTo>
                  <a:pt x="19258" y="167216"/>
                </a:lnTo>
                <a:lnTo>
                  <a:pt x="20411" y="156749"/>
                </a:lnTo>
                <a:lnTo>
                  <a:pt x="20499" y="33365"/>
                </a:lnTo>
                <a:lnTo>
                  <a:pt x="20411" y="23020"/>
                </a:lnTo>
                <a:lnTo>
                  <a:pt x="19258" y="12553"/>
                </a:lnTo>
                <a:lnTo>
                  <a:pt x="16130" y="8112"/>
                </a:lnTo>
                <a:lnTo>
                  <a:pt x="10037" y="6779"/>
                </a:lnTo>
                <a:lnTo>
                  <a:pt x="0" y="6025"/>
                </a:lnTo>
                <a:lnTo>
                  <a:pt x="0" y="0"/>
                </a:lnTo>
                <a:lnTo>
                  <a:pt x="117435" y="0"/>
                </a:lnTo>
                <a:lnTo>
                  <a:pt x="118152" y="7783"/>
                </a:lnTo>
                <a:lnTo>
                  <a:pt x="45920" y="7783"/>
                </a:lnTo>
                <a:lnTo>
                  <a:pt x="45920" y="82603"/>
                </a:lnTo>
                <a:lnTo>
                  <a:pt x="106143" y="82603"/>
                </a:lnTo>
                <a:lnTo>
                  <a:pt x="106143" y="90135"/>
                </a:lnTo>
                <a:lnTo>
                  <a:pt x="45920" y="90135"/>
                </a:lnTo>
                <a:lnTo>
                  <a:pt x="45920" y="168471"/>
                </a:lnTo>
                <a:lnTo>
                  <a:pt x="53295" y="169868"/>
                </a:lnTo>
                <a:lnTo>
                  <a:pt x="60693" y="170982"/>
                </a:lnTo>
                <a:lnTo>
                  <a:pt x="68045" y="171719"/>
                </a:lnTo>
                <a:lnTo>
                  <a:pt x="75279" y="171986"/>
                </a:lnTo>
                <a:lnTo>
                  <a:pt x="126519" y="171986"/>
                </a:lnTo>
                <a:lnTo>
                  <a:pt x="124712" y="179769"/>
                </a:lnTo>
                <a:close/>
              </a:path>
              <a:path w="133984" h="180340">
                <a:moveTo>
                  <a:pt x="113169" y="40925"/>
                </a:moveTo>
                <a:lnTo>
                  <a:pt x="109115" y="23459"/>
                </a:lnTo>
                <a:lnTo>
                  <a:pt x="102944" y="13432"/>
                </a:lnTo>
                <a:lnTo>
                  <a:pt x="90656" y="8866"/>
                </a:lnTo>
                <a:lnTo>
                  <a:pt x="68253" y="7783"/>
                </a:lnTo>
                <a:lnTo>
                  <a:pt x="118152" y="7783"/>
                </a:lnTo>
                <a:lnTo>
                  <a:pt x="118236" y="8866"/>
                </a:lnTo>
                <a:lnTo>
                  <a:pt x="118941" y="21247"/>
                </a:lnTo>
                <a:lnTo>
                  <a:pt x="119482" y="33365"/>
                </a:lnTo>
                <a:lnTo>
                  <a:pt x="119693" y="39669"/>
                </a:lnTo>
                <a:lnTo>
                  <a:pt x="113169" y="40925"/>
                </a:lnTo>
                <a:close/>
              </a:path>
              <a:path w="133984" h="180340">
                <a:moveTo>
                  <a:pt x="106143" y="82603"/>
                </a:moveTo>
                <a:lnTo>
                  <a:pt x="70009" y="82603"/>
                </a:lnTo>
                <a:lnTo>
                  <a:pt x="83003" y="82387"/>
                </a:lnTo>
                <a:lnTo>
                  <a:pt x="91150" y="81065"/>
                </a:lnTo>
                <a:lnTo>
                  <a:pt x="95628" y="77625"/>
                </a:lnTo>
                <a:lnTo>
                  <a:pt x="97611" y="71054"/>
                </a:lnTo>
                <a:lnTo>
                  <a:pt x="99117" y="61764"/>
                </a:lnTo>
                <a:lnTo>
                  <a:pt x="106143" y="61764"/>
                </a:lnTo>
                <a:lnTo>
                  <a:pt x="106143" y="82603"/>
                </a:lnTo>
                <a:close/>
              </a:path>
              <a:path w="133984" h="180340">
                <a:moveTo>
                  <a:pt x="106143" y="110724"/>
                </a:moveTo>
                <a:lnTo>
                  <a:pt x="99117" y="110724"/>
                </a:lnTo>
                <a:lnTo>
                  <a:pt x="97611" y="101685"/>
                </a:lnTo>
                <a:lnTo>
                  <a:pt x="95628" y="95114"/>
                </a:lnTo>
                <a:lnTo>
                  <a:pt x="91150" y="91673"/>
                </a:lnTo>
                <a:lnTo>
                  <a:pt x="83003" y="90351"/>
                </a:lnTo>
                <a:lnTo>
                  <a:pt x="70009" y="90135"/>
                </a:lnTo>
                <a:lnTo>
                  <a:pt x="106143" y="90135"/>
                </a:lnTo>
                <a:lnTo>
                  <a:pt x="106143" y="110724"/>
                </a:lnTo>
                <a:close/>
              </a:path>
              <a:path w="133984" h="180340">
                <a:moveTo>
                  <a:pt x="126519" y="171986"/>
                </a:moveTo>
                <a:lnTo>
                  <a:pt x="75279" y="171986"/>
                </a:lnTo>
                <a:lnTo>
                  <a:pt x="100893" y="169087"/>
                </a:lnTo>
                <a:lnTo>
                  <a:pt x="115333" y="161033"/>
                </a:lnTo>
                <a:lnTo>
                  <a:pt x="122669" y="148789"/>
                </a:lnTo>
                <a:lnTo>
                  <a:pt x="126970" y="133320"/>
                </a:lnTo>
                <a:lnTo>
                  <a:pt x="133745" y="134576"/>
                </a:lnTo>
                <a:lnTo>
                  <a:pt x="131769" y="146651"/>
                </a:lnTo>
                <a:lnTo>
                  <a:pt x="129605" y="157926"/>
                </a:lnTo>
                <a:lnTo>
                  <a:pt x="127192" y="169087"/>
                </a:lnTo>
                <a:lnTo>
                  <a:pt x="126519" y="171986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22131" y="174621"/>
            <a:ext cx="277779" cy="1878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4088" y="139470"/>
            <a:ext cx="277495" cy="313690"/>
          </a:xfrm>
          <a:custGeom>
            <a:avLst/>
            <a:gdLst/>
            <a:ahLst/>
            <a:cxnLst/>
            <a:rect l="l" t="t" r="r" b="b"/>
            <a:pathLst>
              <a:path w="277495" h="313690">
                <a:moveTo>
                  <a:pt x="77286" y="218686"/>
                </a:moveTo>
                <a:lnTo>
                  <a:pt x="0" y="218686"/>
                </a:lnTo>
                <a:lnTo>
                  <a:pt x="0" y="213664"/>
                </a:lnTo>
                <a:lnTo>
                  <a:pt x="11291" y="212660"/>
                </a:lnTo>
                <a:lnTo>
                  <a:pt x="17816" y="212158"/>
                </a:lnTo>
                <a:lnTo>
                  <a:pt x="21830" y="211154"/>
                </a:lnTo>
                <a:lnTo>
                  <a:pt x="23587" y="204877"/>
                </a:lnTo>
                <a:lnTo>
                  <a:pt x="24814" y="196846"/>
                </a:lnTo>
                <a:lnTo>
                  <a:pt x="25312" y="186403"/>
                </a:lnTo>
                <a:lnTo>
                  <a:pt x="25312" y="32545"/>
                </a:lnTo>
                <a:lnTo>
                  <a:pt x="24910" y="24103"/>
                </a:lnTo>
                <a:lnTo>
                  <a:pt x="0" y="5272"/>
                </a:lnTo>
                <a:lnTo>
                  <a:pt x="0" y="0"/>
                </a:lnTo>
                <a:lnTo>
                  <a:pt x="89179" y="0"/>
                </a:lnTo>
                <a:lnTo>
                  <a:pt x="124336" y="4864"/>
                </a:lnTo>
                <a:lnTo>
                  <a:pt x="130826" y="9038"/>
                </a:lnTo>
                <a:lnTo>
                  <a:pt x="66998" y="9038"/>
                </a:lnTo>
                <a:lnTo>
                  <a:pt x="59721" y="10294"/>
                </a:lnTo>
                <a:lnTo>
                  <a:pt x="52444" y="11800"/>
                </a:lnTo>
                <a:lnTo>
                  <a:pt x="52444" y="115243"/>
                </a:lnTo>
                <a:lnTo>
                  <a:pt x="58772" y="115416"/>
                </a:lnTo>
                <a:lnTo>
                  <a:pt x="122009" y="115416"/>
                </a:lnTo>
                <a:lnTo>
                  <a:pt x="124279" y="122273"/>
                </a:lnTo>
                <a:lnTo>
                  <a:pt x="68253" y="122273"/>
                </a:lnTo>
                <a:lnTo>
                  <a:pt x="57964" y="122524"/>
                </a:lnTo>
                <a:lnTo>
                  <a:pt x="52444" y="122524"/>
                </a:lnTo>
                <a:lnTo>
                  <a:pt x="52476" y="186403"/>
                </a:lnTo>
                <a:lnTo>
                  <a:pt x="66245" y="212660"/>
                </a:lnTo>
                <a:lnTo>
                  <a:pt x="77286" y="213664"/>
                </a:lnTo>
                <a:lnTo>
                  <a:pt x="77286" y="218686"/>
                </a:lnTo>
                <a:close/>
              </a:path>
              <a:path w="277495" h="313690">
                <a:moveTo>
                  <a:pt x="122009" y="115416"/>
                </a:moveTo>
                <a:lnTo>
                  <a:pt x="58772" y="115416"/>
                </a:lnTo>
                <a:lnTo>
                  <a:pt x="65241" y="115306"/>
                </a:lnTo>
                <a:lnTo>
                  <a:pt x="71711" y="115102"/>
                </a:lnTo>
                <a:lnTo>
                  <a:pt x="116149" y="102313"/>
                </a:lnTo>
                <a:lnTo>
                  <a:pt x="129981" y="65530"/>
                </a:lnTo>
                <a:lnTo>
                  <a:pt x="126288" y="41874"/>
                </a:lnTo>
                <a:lnTo>
                  <a:pt x="115490" y="24103"/>
                </a:lnTo>
                <a:lnTo>
                  <a:pt x="98011" y="12922"/>
                </a:lnTo>
                <a:lnTo>
                  <a:pt x="74275" y="9038"/>
                </a:lnTo>
                <a:lnTo>
                  <a:pt x="130826" y="9038"/>
                </a:lnTo>
                <a:lnTo>
                  <a:pt x="150864" y="21925"/>
                </a:lnTo>
                <a:lnTo>
                  <a:pt x="161348" y="58500"/>
                </a:lnTo>
                <a:lnTo>
                  <a:pt x="158223" y="76613"/>
                </a:lnTo>
                <a:lnTo>
                  <a:pt x="149711" y="91548"/>
                </a:lnTo>
                <a:lnTo>
                  <a:pt x="137106" y="103517"/>
                </a:lnTo>
                <a:lnTo>
                  <a:pt x="121701" y="112732"/>
                </a:lnTo>
                <a:lnTo>
                  <a:pt x="121701" y="113988"/>
                </a:lnTo>
                <a:lnTo>
                  <a:pt x="121902" y="114992"/>
                </a:lnTo>
                <a:lnTo>
                  <a:pt x="122009" y="115416"/>
                </a:lnTo>
                <a:close/>
              </a:path>
              <a:path w="277495" h="313690">
                <a:moveTo>
                  <a:pt x="77788" y="122524"/>
                </a:moveTo>
                <a:lnTo>
                  <a:pt x="71766" y="122524"/>
                </a:lnTo>
                <a:lnTo>
                  <a:pt x="68253" y="122273"/>
                </a:lnTo>
                <a:lnTo>
                  <a:pt x="85065" y="122273"/>
                </a:lnTo>
                <a:lnTo>
                  <a:pt x="77788" y="122524"/>
                </a:lnTo>
                <a:close/>
              </a:path>
              <a:path w="277495" h="313690">
                <a:moveTo>
                  <a:pt x="270001" y="313341"/>
                </a:moveTo>
                <a:lnTo>
                  <a:pt x="229021" y="304052"/>
                </a:lnTo>
                <a:lnTo>
                  <a:pt x="191710" y="277626"/>
                </a:lnTo>
                <a:lnTo>
                  <a:pt x="159481" y="241314"/>
                </a:lnTo>
                <a:lnTo>
                  <a:pt x="133745" y="202366"/>
                </a:lnTo>
                <a:lnTo>
                  <a:pt x="107809" y="152971"/>
                </a:lnTo>
                <a:lnTo>
                  <a:pt x="97361" y="131061"/>
                </a:lnTo>
                <a:lnTo>
                  <a:pt x="94098" y="127546"/>
                </a:lnTo>
                <a:lnTo>
                  <a:pt x="90585" y="125286"/>
                </a:lnTo>
                <a:lnTo>
                  <a:pt x="85065" y="122273"/>
                </a:lnTo>
                <a:lnTo>
                  <a:pt x="124279" y="122273"/>
                </a:lnTo>
                <a:lnTo>
                  <a:pt x="149158" y="176431"/>
                </a:lnTo>
                <a:lnTo>
                  <a:pt x="179317" y="227407"/>
                </a:lnTo>
                <a:lnTo>
                  <a:pt x="208178" y="265292"/>
                </a:lnTo>
                <a:lnTo>
                  <a:pt x="240661" y="295503"/>
                </a:lnTo>
                <a:lnTo>
                  <a:pt x="272510" y="306813"/>
                </a:lnTo>
                <a:lnTo>
                  <a:pt x="277027" y="306813"/>
                </a:lnTo>
                <a:lnTo>
                  <a:pt x="277027" y="313090"/>
                </a:lnTo>
                <a:lnTo>
                  <a:pt x="270001" y="313341"/>
                </a:lnTo>
                <a:close/>
              </a:path>
            </a:pathLst>
          </a:custGeom>
          <a:solidFill>
            <a:srgbClr val="E3163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35940" y="761656"/>
            <a:ext cx="37287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Memory flow</a:t>
            </a:r>
            <a:r>
              <a:rPr spc="-45" dirty="0"/>
              <a:t> </a:t>
            </a:r>
            <a:r>
              <a:rPr spc="-5" dirty="0"/>
              <a:t>example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573104" y="1625612"/>
            <a:ext cx="3787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End function main, fct1,</a:t>
            </a:r>
            <a:r>
              <a:rPr kumimoji="0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fct2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7200" y="1296924"/>
            <a:ext cx="3459479" cy="54711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80026" y="2416301"/>
            <a:ext cx="2889885" cy="911860"/>
          </a:xfrm>
          <a:prstGeom prst="rect">
            <a:avLst/>
          </a:prstGeom>
          <a:solidFill>
            <a:srgbClr val="BBE0E3"/>
          </a:solidFill>
          <a:ln w="25907">
            <a:solidFill>
              <a:srgbClr val="89A4A7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397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sng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0" sz="18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800" b="0" i="0" u="none" strike="sng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10, </a:t>
            </a:r>
            <a:r>
              <a:rPr kumimoji="0" sz="1800" b="0" i="0" u="none" strike="sng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 </a:t>
            </a:r>
            <a:r>
              <a:rPr kumimoji="0" sz="18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</a:t>
            </a:r>
            <a:r>
              <a:rPr kumimoji="0" sz="1800" b="0" i="0" u="none" strike="sng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sng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20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80026" y="3419094"/>
            <a:ext cx="2889885" cy="1021080"/>
          </a:xfrm>
          <a:custGeom>
            <a:avLst/>
            <a:gdLst/>
            <a:ahLst/>
            <a:cxnLst/>
            <a:rect l="l" t="t" r="r" b="b"/>
            <a:pathLst>
              <a:path w="2889884" h="1021079">
                <a:moveTo>
                  <a:pt x="0" y="0"/>
                </a:moveTo>
                <a:lnTo>
                  <a:pt x="2889504" y="0"/>
                </a:lnTo>
                <a:lnTo>
                  <a:pt x="2889504" y="1021080"/>
                </a:lnTo>
                <a:lnTo>
                  <a:pt x="0" y="1021080"/>
                </a:lnTo>
                <a:lnTo>
                  <a:pt x="0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80026" y="3419094"/>
            <a:ext cx="2889885" cy="1021080"/>
          </a:xfrm>
          <a:custGeom>
            <a:avLst/>
            <a:gdLst/>
            <a:ahLst/>
            <a:cxnLst/>
            <a:rect l="l" t="t" r="r" b="b"/>
            <a:pathLst>
              <a:path w="2889884" h="1021079">
                <a:moveTo>
                  <a:pt x="0" y="0"/>
                </a:moveTo>
                <a:lnTo>
                  <a:pt x="2889504" y="0"/>
                </a:lnTo>
                <a:lnTo>
                  <a:pt x="2889504" y="1021080"/>
                </a:lnTo>
                <a:lnTo>
                  <a:pt x="0" y="102108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89A4A7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80026" y="4531614"/>
            <a:ext cx="2889885" cy="1681480"/>
          </a:xfrm>
          <a:custGeom>
            <a:avLst/>
            <a:gdLst/>
            <a:ahLst/>
            <a:cxnLst/>
            <a:rect l="l" t="t" r="r" b="b"/>
            <a:pathLst>
              <a:path w="2889884" h="1681479">
                <a:moveTo>
                  <a:pt x="0" y="0"/>
                </a:moveTo>
                <a:lnTo>
                  <a:pt x="2889504" y="0"/>
                </a:lnTo>
                <a:lnTo>
                  <a:pt x="2889504" y="1680972"/>
                </a:lnTo>
                <a:lnTo>
                  <a:pt x="0" y="1680972"/>
                </a:lnTo>
                <a:lnTo>
                  <a:pt x="0" y="0"/>
                </a:lnTo>
                <a:close/>
              </a:path>
            </a:pathLst>
          </a:custGeom>
          <a:solidFill>
            <a:srgbClr val="BBE0E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80026" y="4531614"/>
            <a:ext cx="2889885" cy="1681480"/>
          </a:xfrm>
          <a:custGeom>
            <a:avLst/>
            <a:gdLst/>
            <a:ahLst/>
            <a:cxnLst/>
            <a:rect l="l" t="t" r="r" b="b"/>
            <a:pathLst>
              <a:path w="2889884" h="1681479">
                <a:moveTo>
                  <a:pt x="0" y="0"/>
                </a:moveTo>
                <a:lnTo>
                  <a:pt x="2889504" y="0"/>
                </a:lnTo>
                <a:lnTo>
                  <a:pt x="2889504" y="1680972"/>
                </a:lnTo>
                <a:lnTo>
                  <a:pt x="0" y="1680972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89A4A7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89163" y="2673705"/>
            <a:ext cx="563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82552" y="5099901"/>
            <a:ext cx="2081530" cy="555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9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sng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 </a:t>
            </a:r>
            <a:r>
              <a:rPr kumimoji="0" sz="18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 </a:t>
            </a:r>
            <a:r>
              <a:rPr kumimoji="0" sz="1800" b="0" i="0" u="none" strike="sng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123, </a:t>
            </a:r>
            <a:r>
              <a:rPr kumimoji="0" sz="18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 = </a:t>
            </a:r>
            <a:r>
              <a:rPr kumimoji="0" sz="1800" b="0" i="0" u="none" strike="sng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40</a:t>
            </a:r>
            <a:r>
              <a:rPr kumimoji="0" sz="1800" b="0" i="0" u="none" strike="sng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sng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(fct2)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 = </a:t>
            </a:r>
            <a:r>
              <a:rPr kumimoji="0" sz="1800" b="0" i="0" u="none" strike="sng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123</a:t>
            </a:r>
            <a:r>
              <a:rPr kumimoji="0" sz="1800" b="0" i="0" u="none" strike="sng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0" u="none" strike="sng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(main)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89163" y="5220751"/>
            <a:ext cx="66230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31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k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89163" y="3753837"/>
            <a:ext cx="635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eap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 marR="0" lvl="0" indent="0" algn="l" defTabSz="9144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1200" b="0" i="0" u="none" strike="noStrike" kern="1200" cap="none" spc="-5" normalizeH="0" baseline="0" noProof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5400" marR="0" lvl="0" indent="0" algn="l" defTabSz="914400" rtl="0" eaLnBrk="1" fontAlgn="auto" latinLnBrk="0" hangingPunct="1">
                <a:lnSpc>
                  <a:spcPts val="142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-5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358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786</Words>
  <Application>Microsoft Macintosh PowerPoint</Application>
  <PresentationFormat>On-screen Show (4:3)</PresentationFormat>
  <Paragraphs>160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1_Office Theme</vt:lpstr>
      <vt:lpstr>PowerPoint Presentation</vt:lpstr>
      <vt:lpstr>PowerPoint Presentation</vt:lpstr>
      <vt:lpstr>PowerPoint Presentation</vt:lpstr>
      <vt:lpstr>Memory Structure in C</vt:lpstr>
      <vt:lpstr>Memory flow example</vt:lpstr>
      <vt:lpstr>Memory flow example</vt:lpstr>
      <vt:lpstr>Memory flow example</vt:lpstr>
      <vt:lpstr>Memory flow example</vt:lpstr>
      <vt:lpstr>Memory flow example</vt:lpstr>
      <vt:lpstr>Memory allocation</vt:lpstr>
      <vt:lpstr>Dynamic Memory Allocation</vt:lpstr>
      <vt:lpstr>Dynamic Memory Allocation</vt:lpstr>
      <vt:lpstr>Dynamic Memory Allocation</vt:lpstr>
      <vt:lpstr>Dynamic Memory Allocation</vt:lpstr>
      <vt:lpstr>Double Pointer</vt:lpstr>
      <vt:lpstr>2D Memory Allocation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1</dc:title>
  <dc:creator>Jae Woo Joo</dc:creator>
  <cp:lastModifiedBy>Song WEN</cp:lastModifiedBy>
  <cp:revision>78</cp:revision>
  <dcterms:created xsi:type="dcterms:W3CDTF">2018-01-23T20:13:26Z</dcterms:created>
  <dcterms:modified xsi:type="dcterms:W3CDTF">2021-10-26T12:57:41Z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2017-09-13T00:00:00Z</vt:filetime>
  </property>
  <property fmtid="{D5CDD505-2E9C-101B-9397-08002B2CF9AE}" pid="4" name="Creator">
    <vt:lpwstr>PowerPoint용 Acrobat PDFMaker 11</vt:lpwstr>
  </property>
  <property fmtid="{D5CDD505-2E9C-101B-9397-08002B2CF9AE}" pid="5" name="HyperlinksChanged">
    <vt:bool>false</vt:bool>
  </property>
  <property fmtid="{D5CDD505-2E9C-101B-9397-08002B2CF9AE}" pid="6" name="LastSaved">
    <vt:filetime>2018-01-23T00:00:00Z</vt:filetime>
  </property>
  <property fmtid="{D5CDD505-2E9C-101B-9397-08002B2CF9AE}" pid="7" name="LinksUpToDate">
    <vt:bool>false</vt:bool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</Properties>
</file>