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619c0b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619c0b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619c0b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619c0b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619c0b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619c0b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1: Chocolate Or Vanilla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Dependent  Variable: ChocolateOrVanilla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Independent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DressColor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CanRollTongue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RightLeftHanded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ThermostatTemperature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Relative Error: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600" y="1589450"/>
            <a:ext cx="5100701" cy="325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2: Thermostat Temperature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Dependent  Variable: ThermostatTemperature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Independent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OddEven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CellPhoneType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RotaryPhone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DressColor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Relative Error: 0.81553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975" y="1665175"/>
            <a:ext cx="5186325" cy="33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3: Dress Color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Dependent  Variable: DressColor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Independent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RotaryPhone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OddEven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CellPhone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Floaters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Relative Error: 0.9661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722" y="1567975"/>
            <a:ext cx="535010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