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ca317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ca317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ca317c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eca317c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ca317c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ca317c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ca317c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ca317c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ca317c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ca317c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ayushmishra1512/faang-complete-stock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Data of FAANG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By: Sean Lee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2075" y="782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https://www.kaggle.com/aayushmishra1512/faang-complete-stock-data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Dataset comes from the stock data of Facebook, Apple, Amazon, Netflix, and Google, starting from the day that these companies began to be publicly traded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Over 26,000 </a:t>
            </a:r>
            <a:r>
              <a:rPr lang="en">
                <a:solidFill>
                  <a:srgbClr val="000000"/>
                </a:solidFill>
              </a:rPr>
              <a:t>entities</a:t>
            </a:r>
            <a:r>
              <a:rPr lang="en">
                <a:solidFill>
                  <a:srgbClr val="000000"/>
                </a:solidFill>
              </a:rPr>
              <a:t> for all .csv files combined.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Attributes: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Volume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Maximum price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Minimum price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Adjusted </a:t>
            </a:r>
            <a:r>
              <a:rPr lang="en">
                <a:solidFill>
                  <a:srgbClr val="000000"/>
                </a:solidFill>
              </a:rPr>
              <a:t>closing price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losing price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Volume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Dataset from Apple: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22475" y="1647375"/>
            <a:ext cx="41664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Dates Range from 12/12/1980 to 9/1/2020 for the Apple dataset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Each dataset includes the key information about a company’s stock price on that specific day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Adjusted closing price can be used as a better reflection of a stock’s actual value because it takes into account a stock’s dividends, stock splits, and new stock offerings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" y="2120025"/>
            <a:ext cx="4240574" cy="1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52525" y="537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This Data Be Used: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1245450"/>
            <a:ext cx="41664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Each date includes all stock data necessary to make a detailed plot of the stock price and how it correlates to events in the market/ compares to other stocks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Upward or downward trends reflected in stock price can be compared with the FAANG dataset to see if the other technology stocks saw the same gains or losses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can be used to predict further changes in a stock’s price, and stock brokers can adjust their strategies accordingly to maximize profit and minimize loss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6" title="Apple Closing Price vs.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805750"/>
            <a:ext cx="3981000" cy="2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This Data Be Used: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07675" y="1201500"/>
            <a:ext cx="41664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Graphs of the maximum and minimum price can show just how much a stock’s price</a:t>
            </a:r>
            <a:r>
              <a:rPr lang="en">
                <a:solidFill>
                  <a:srgbClr val="000000"/>
                </a:solidFill>
              </a:rPr>
              <a:t> may differ throughout a trading day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Trendlines can be established to estimate the general growth of a stock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These trendlines may also act as a predictor for future stock performance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Economists can use FAANG data as a benchmark to compare to other technology stocks and place a risk assessment on new stocks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7" title="High vs. Low for Goog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88" y="3317850"/>
            <a:ext cx="2670162" cy="16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Volume vs. D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00" y="1533595"/>
            <a:ext cx="2670150" cy="165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the Data Can Answer: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1275" y="1064550"/>
            <a:ext cx="41664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analysis can find correlations between datasets as to the best way to promote a stocks growth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Which stocks experienced the most growth/ loss over a certain period of time?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Graphs of the data can show how economic booms and recessions affected all stocks and which companies were affect the most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Finding similarities in FAANG that led to exponential growth over time could help new startup companies grow their </a:t>
            </a:r>
            <a:r>
              <a:rPr lang="en">
                <a:solidFill>
                  <a:srgbClr val="000000"/>
                </a:solidFill>
              </a:rPr>
              <a:t>business</a:t>
            </a:r>
            <a:r>
              <a:rPr lang="en">
                <a:solidFill>
                  <a:srgbClr val="000000"/>
                </a:solidFill>
              </a:rPr>
              <a:t> to be as successful as the ones in the 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