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ca317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ca317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ca317c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ca317c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ca317c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ca317c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ca317c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ca317c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ca317c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ca317c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ayushmishra1512/faang-complete-stock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Performance of FAANG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Stock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40700"/>
            <a:ext cx="71682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comes from the stock data of Facebook, Apple, Amazon, Netflix, and Google, starting from the day that these companies began to be publicly traded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https://www.kaggle.com/aayushmishra1512/faang-complete-stock-data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can be used to predict future economic booms and recessions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information can be used to determine public opinion of a company and what policies can be enacted to improve its perception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622475" y="1647375"/>
            <a:ext cx="41664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volume is generally considered to be a sign of good performance for a stock as more people have confidence in the company and are willing to trade in greater numbers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8800" y="4188800"/>
            <a:ext cx="572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Code: plot(strptime(Google$Date, "%m/%d/%Y"), Google$Volume, main="Volume for Google from 2004-2020", xlab="Date", ylab="Volume", las=1, col="DarkGreen", col.lab="Blue", pch=20)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1460250"/>
            <a:ext cx="4166400" cy="26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04775" y="3085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vs. Adjusted Closing Price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066375" y="1158225"/>
            <a:ext cx="41664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the adjusted closing price to the closing price of a stock shows how much corporate actions such as stock splits and </a:t>
            </a:r>
            <a:r>
              <a:rPr lang="en"/>
              <a:t>dividends</a:t>
            </a:r>
            <a:r>
              <a:rPr lang="en"/>
              <a:t> affect the price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adjusted closing price that matches the actual  closing price of a stock means that the cash value of the stock is truly worth that amount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35300" y="4085175"/>
            <a:ext cx="887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Code: histvalues &lt;- as.numeric(Apple$Close) - as.numeric(Apple$Adj.Close)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hist(histvalues, main="Closing Price minus Adjusted Closing price for Apple", xlab="Difference in Dollars", ylab="Number of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Occurrences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", col="Yellow")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75" y="1484275"/>
            <a:ext cx="4072999" cy="26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985200" y="227100"/>
            <a:ext cx="3899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FAANG Price History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103475" y="2030375"/>
            <a:ext cx="41664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all the opening prices of FAANG shows which companies continue to be innovative while others have stagnated in their growth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0" y="372750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Code: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plot(strptime(Amazon$Date, "%m/%d/%Y"), Amazon$Close, main="Opening Price of FAANG", xlab="Date", ylab="Opeing Price", type="l", las=1, col="2", col.main="Purple")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lines(strptime(Google$Date, "%m/%d/%Y"), Google$Open, type="l", col="3")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lines(strptime(Netflix$Date, "%m/%d/%Y"), Netflix$Open, type="l", col="7")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lines(strptime(Facebook$Date, "%m/%d/%Y"), Facebook$Open, type="l", col="4")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lines(strptime(Apple$Date, "%m/%d/%Y"), Apple$Open, type="l", col="1")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legend(x = "topleft", legend = c("Facebook", "Amazon", "Apple", "Netflix", "Google"), lty = c(1, 1, 1, 1, 1), col = c(4, 2, 1, 7, 3), lwd = 2)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975" y="1208175"/>
            <a:ext cx="4085325" cy="26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31250" y="1967950"/>
            <a:ext cx="7081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and Google both continue to experience exponential growth while Facebook, Apple, and Netflix are stagnating in their growth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poor stock performance of Facebook, Apple, and Netflix could prompt investors to lose confidence in the 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Executives at these companies may want to refocus their marketing strategies to promote growth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