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f938c3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f938c3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2a59d3a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2a59d3a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a59d3a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2a59d3a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Citibike Data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Sean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63" y="334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Males Ride More than Females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262825" y="1220400"/>
            <a:ext cx="4762200" cy="3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histogram comparing male users to female users shows that more males use the Citibike service than females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 if all </a:t>
            </a:r>
            <a:r>
              <a:rPr lang="en"/>
              <a:t>unknown</a:t>
            </a:r>
            <a:r>
              <a:rPr lang="en"/>
              <a:t> users are female, there would still be more male riders than female Riders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Citibike may want to focus their advertising strategy to grow their female userbase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5" y="2057375"/>
            <a:ext cx="4172275" cy="26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63" y="334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Riders are Age 60 or Less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166600" y="1220400"/>
            <a:ext cx="47622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majority of riders are under the age of 60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of the data may be inaccurate as there are users who have put their year of birth as being before 1900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Citibike should focus their advertisements in the under 60 category because that is the age of the majority of riders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0" y="1784200"/>
            <a:ext cx="3861799" cy="246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63" y="334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 vs. Subscribers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166600" y="1220400"/>
            <a:ext cx="4762200" cy="3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</a:t>
            </a:r>
            <a:r>
              <a:rPr lang="en"/>
              <a:t>pie chart</a:t>
            </a:r>
            <a:r>
              <a:rPr lang="en"/>
              <a:t> shows that the majority of users are subscribers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Citibike may want to increase the number of subscribers to increase their profit margin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marketing strategy promoting the benefits of the subscription model may help to increase the number subscribers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00" y="1614000"/>
            <a:ext cx="3861799" cy="246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