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da4c2f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da4c2f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da4c2f5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da4c2f5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da4c2f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da4c2f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4f3ece5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4f3ece5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Lying With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Disproportionate Scale: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0" y="962100"/>
            <a:ext cx="42603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data visualization is misleading because the days with higher confirmed Coid-19 cases have a smaller bar plot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goal of this data visualization was to show that the number of confirmed Covid-19 cases is getting lower over the 5 days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correct visualization would have the correct scales to show that there is a jump in cases on 6/19 that comes back down on 6/21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5" y="1328025"/>
            <a:ext cx="4191850" cy="3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Misleading X-Axis: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0" y="1154650"/>
            <a:ext cx="42585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line chart has a misleading x-axis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x-axis omits the entire month of March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goal of the line chart is to show a sudden spike in daily cases between February and April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correct data visualization would include the month of march to show that there was a more gradual increase of cases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4650"/>
            <a:ext cx="3994701" cy="360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Misleading Scale: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0" y="1146075"/>
            <a:ext cx="42651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data visualization only has a single axis (the century) and has no other point of reference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reader is to assume that the larger spheres means a higher death count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goal of this data visualization is to show that Covid-19 deaths are not as high compared to other pandemics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0550"/>
            <a:ext cx="3837050" cy="38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Misleading Scale (Corrected):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0" y="1146075"/>
            <a:ext cx="4265100" cy="3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corrected version of the data visualization shows the number of deaths associated with each pandemic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Each pandemic is a different color so the viewer can easily identify and distinguish between diseases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Information on Covid-19 is written at the bottom to explain the current number of deaths and a lower and upper bound for the disease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5" y="1017800"/>
            <a:ext cx="3766951" cy="37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