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6fb8efa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6fb8efa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6fb8efa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6fb8efa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Hypothesis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rides are under 20 minutes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Null Hypothesis: Most rides are not under 20 minutes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most rides are under 20 minutes, it would mean that most of the trip duration values for our dataset are under 1200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calculating the z-score with the mean of trip duration and its standard deviation, we get a z-score of .0357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of trip duration is 1672.05654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 of trip duration is 13209.174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Z-score = (1672.05654-1200)/ 13209.174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function pnorm() on the z-score, we get a value of 0.4857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 = 1 - pnorm(Z-score)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the P-value is greater than an acceptable threshold of 0.05, we cannot reject the null hypothesis that most rides are not under 20 minutes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riders are born after 1980: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699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Null Hypothesis: The majority of riders are not born after 1980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calculating the z-score with the mean of birth year and its standard deviation, we get a z-score of 0.081381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of birth year is 1980.976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 of birth year is 11.993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Z-score = (1980.976-1980)/11.993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function pnorm() on the z-score, we get a p-value of 0.4676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P-value = 1 - pnorm(Z-score)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P-value is greater than an acceptable threshold of 0.05, we cannot reject the null hypothesis that the majority of riders are not born after 1980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