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ource Code Pro"/>
      <p:regular r:id="rId10"/>
      <p:bold r:id="rId11"/>
      <p:italic r:id="rId12"/>
      <p:boldItalic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SourceCodePro-boldItalic.fntdata"/><Relationship Id="rId12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8dd215ac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8dd215ac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8dd215ac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8dd215ac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8dd215acb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8dd215acb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Based Arguments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Sean Lee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Position: Global Warming is Real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two hypothesis should show that global warming is real and temperatures have risen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prove that over time, temperatures have risen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first hypothesis is that average tempe</a:t>
            </a:r>
            <a:r>
              <a:rPr lang="en"/>
              <a:t>ratures have increased from 1950 to 2003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use cherry picked data to our advantage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second hypothesis is that the max temperatures have increased from 1902 to 2004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use p-hacking by utilizing a smaller sample size for the 1902 data set as compared to the 2004 data 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1: Average Temperature has increased from 1950 to 2003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calculate that the mean of the average temperature in celsius is 10.63° in 1950 and 13.42° in 2003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standard deviation of average temperature is 0.00796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calculate the z-score to be 350.44 and obtain a miniscule p-value that is rounded to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(13.42 - 10.63)/ 0.00796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our p-value is less than than the </a:t>
            </a:r>
            <a:r>
              <a:rPr lang="en"/>
              <a:t>statistical</a:t>
            </a:r>
            <a:r>
              <a:rPr lang="en"/>
              <a:t> significance of 0.05, there is </a:t>
            </a:r>
            <a:r>
              <a:rPr lang="en"/>
              <a:t>strong</a:t>
            </a:r>
            <a:r>
              <a:rPr lang="en"/>
              <a:t> evidence for the test hypothesis and we can reject the null hypothesis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able to obtain a very small p-value by cherry picking the data and only using the two extreme ends of mean for average temperature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2: Min Temperature has increased from 1902 to 2004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calculate that the mean of minimum temperature in celsius is 3.34° in 1902 and 6.29° in 2004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standard deviation of minimum temperature is 0.0069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calculate the z-score to be 421.91 and obtain a miniscule p-value that is rounded to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(6.29 - 3.34)/ 0.0069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our p-value is less than than the statistical significance of 0.05, there is strong evidence for the test hypothesis and we can reject the null hypothesis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able to obtain a very small p-value by choosing a much smaller sample size for our 1902 data 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