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59e71d28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59e71d28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73ca6c50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73ca6c50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73ca6c50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73ca6c50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73ca6c50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73ca6c50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5a5eca8c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5a5eca8c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wsj/college-salari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Which Schools Have the Most Return on Investment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Sean Lee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type of College Has The Best Salary: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358275" y="1142000"/>
            <a:ext cx="5204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using data </a:t>
            </a:r>
            <a:r>
              <a:rPr lang="en"/>
              <a:t>visualization</a:t>
            </a:r>
            <a:r>
              <a:rPr lang="en"/>
              <a:t> we are able to see that the college type with the best salary are Engineering schools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Mid Career, the median salary for students from Engineering schools is considerably higher than for other schools.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Party, Liberal Arts, and State schools all have relatively the same median salary for both starting and mid career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Engineering schools have the most variance in terms of starting and mid career median salary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25" y="3013200"/>
            <a:ext cx="3185427" cy="203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25" y="951500"/>
            <a:ext cx="2812275" cy="210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Region Has The Best Salary: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71613"/>
            <a:ext cx="4717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Northeastern schools and Southern schools have the best starting median salary average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Northwestern schools seem to be the </a:t>
            </a:r>
            <a:r>
              <a:rPr lang="en"/>
              <a:t>overall</a:t>
            </a:r>
            <a:r>
              <a:rPr lang="en"/>
              <a:t> best choice as they have the best starting and mid career median salary average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California, Western, and Midwestern schools all have relatively the same starting median salary, however Midwestern pulls ahead greatly when it comes to mid career median salary average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775" y="1506788"/>
            <a:ext cx="4270224" cy="272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Degrees Are The Most “Bang For Your Buck”: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0" y="1171600"/>
            <a:ext cx="4901175" cy="36758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572000" y="1171600"/>
            <a:ext cx="426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best majors for a starting salary are usually STEM related, however the best is being a Physician Assistant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sort of engineering major is in the upper tier of majors that have a good return on investment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Religion and spanish are the standout majors with the lowest median starting salary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Dataset and Reliability: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71600"/>
            <a:ext cx="85206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visualizations provided today help to illustrate which colleges and majors are the best in terms of starting and mid career median salary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used may be biased because there were only 50 majors included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dataset is also 5 years old meaning that some of the data may be outdated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Values inside the dataset also only pertained to salary information, more information could have been provided on factors such as cost of attendance and student </a:t>
            </a:r>
            <a:r>
              <a:rPr lang="en"/>
              <a:t>amenities</a:t>
            </a:r>
            <a:r>
              <a:rPr lang="en"/>
              <a:t> to paint a better picture on which colleges are worth looking 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Since the dataset is provided by the Wall Street Journal (a reputable newspaper), it is unlikely that the data is skewed in favor of any one particular college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data visualizations can be extended to include community colleges, nursing schools, and other higher education institutions, even ones outside of the US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 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https://www.kaggle.com/wsj/college-salaries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