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MrTurtle/Coursera_Capstone/blob/master/IBM%20Data%20Science%20Final%20Capstone%20Project.ipynb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E0356-9795-414D-8DDA-D271A3816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400" dirty="0">
                <a:solidFill>
                  <a:schemeClr val="tx2"/>
                </a:solidFill>
              </a:rPr>
              <a:t>Restaurant Recommendations for University of Toronto Students 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45EA4-09DD-4259-88CB-A648629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900">
                <a:solidFill>
                  <a:schemeClr val="tx1">
                    <a:alpha val="80000"/>
                  </a:schemeClr>
                </a:solidFill>
              </a:rPr>
              <a:t>IBM Data Science Capstone Project</a:t>
            </a:r>
          </a:p>
          <a:p>
            <a:pPr>
              <a:lnSpc>
                <a:spcPct val="90000"/>
              </a:lnSpc>
            </a:pPr>
            <a:endParaRPr lang="en-CA" sz="19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CA" sz="1900">
                <a:solidFill>
                  <a:schemeClr val="tx1">
                    <a:alpha val="80000"/>
                  </a:schemeClr>
                </a:solidFill>
              </a:rPr>
              <a:t>Christopher Cheng </a:t>
            </a:r>
          </a:p>
        </p:txBody>
      </p:sp>
    </p:spTree>
    <p:extLst>
      <p:ext uri="{BB962C8B-B14F-4D97-AF65-F5344CB8AC3E}">
        <p14:creationId xmlns:p14="http://schemas.microsoft.com/office/powerpoint/2010/main" val="1893900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EC755-7AB3-46BB-9176-29F1DD2B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995" y="44541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Introduction/Business Problem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E2F06-E89E-4D27-91D7-81793F6F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995" y="2433129"/>
            <a:ext cx="8534400" cy="361526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Thousands of locals and international students study at the University of Toronto (UofT). If you are new to Downtown Toronto, the area can be quite intimidating!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Downtown Toronto is a busy place with a plethora of restaurants in its vicinity, but how do you know what to eat?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Spending money on food is easy, but how about spending money on food that’s worth it?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Problem: To recommend puzzled UofT students where to eat depending on the type of cuisine they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7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EC755-7AB3-46BB-9176-29F1DD2B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995" y="44541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Data Required and Acquisition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E2F06-E89E-4D27-91D7-81793F6F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995" y="2433129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Geo-coordinates of the University of Toronto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Use the Geocoder API and pass its address found on the UofT website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Top venues near the University of Toronto campus. Will need the restaurant’s name, location, cuisine-type,	and number of likes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Can be obtained using Foursquare through an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Use search query “food” to filter recreational venues</a:t>
            </a:r>
          </a:p>
        </p:txBody>
      </p:sp>
    </p:spTree>
    <p:extLst>
      <p:ext uri="{BB962C8B-B14F-4D97-AF65-F5344CB8AC3E}">
        <p14:creationId xmlns:p14="http://schemas.microsoft.com/office/powerpoint/2010/main" val="3057354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EC755-7AB3-46BB-9176-29F1DD2B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995" y="44541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Data Cleaning and assumptions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E2F06-E89E-4D27-91D7-81793F6F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995" y="2433129"/>
            <a:ext cx="5398535" cy="361526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With the returned JSON file, slice the columns that are relevant and transform it into a data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Classify restaurants dependent on their number of likes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Transform all categories and popularity level to dummy variables for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Assumption: The quality of a restaurant will be determined by its number of likes.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316C5-ADBB-4593-8166-89F9F3DC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165" y="1797970"/>
            <a:ext cx="4396024" cy="3083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991202-159F-4D78-BBE2-C2CD71474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070" y="5103811"/>
            <a:ext cx="2914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9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EC755-7AB3-46BB-9176-29F1DD2B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995" y="44541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Determine optimal number of clusters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E2F06-E89E-4D27-91D7-81793F6F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995" y="2433129"/>
            <a:ext cx="5398535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Use the silhouette score to compare the optimal number of clusters to use in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We can see that there’s an elbow point at k =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Plot the algorithm response labels on Folium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94C10-1732-4DB8-826A-AB71A8A477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66853" y="1676400"/>
            <a:ext cx="3774415" cy="21879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FB4B94-BB30-43F8-BA6C-97D38112B2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63600" y="4114043"/>
            <a:ext cx="3977667" cy="229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69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EC755-7AB3-46BB-9176-29F1DD2B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995" y="44541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E2F06-E89E-4D27-91D7-81793F6F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995" y="2433129"/>
            <a:ext cx="5398535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From the 4 clusters returned: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Cluster 1: Restaurants with the lowest number of likes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Cluster 2: Restaurants with the highest number of likes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Cluster 3: Restaurants with an above average number of likes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Cluster 4: Restaurants with a below average number of likes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904FB5-2AAD-44EE-9FEB-69F0B45F07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97915" y="949712"/>
            <a:ext cx="2921000" cy="2124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FF6C80-C144-48E3-89CE-48D685514F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18915" y="949710"/>
            <a:ext cx="2820670" cy="2124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80CBC0-0AEA-4D0A-AEA6-30E7C1529A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92835" y="3073785"/>
            <a:ext cx="2922905" cy="2000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E14391-C828-4739-992C-BA25B500A73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87457" y="3050290"/>
            <a:ext cx="2820670" cy="2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7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EC755-7AB3-46BB-9176-29F1DD2B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995" y="44541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Discussion and Recommendations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E2F06-E89E-4D27-91D7-81793F6F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995" y="2433129"/>
            <a:ext cx="5398535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From the clusters return from the K-means algorithm, we should only recommend restaurants in cluster 2 and 3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The dataset is grouped by categories and the best restaurant is recommended for each category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CB1629-F243-40B1-9013-C3B7DD44AE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1530" y="1538626"/>
            <a:ext cx="5633106" cy="51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3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EC755-7AB3-46BB-9176-29F1DD2B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995" y="44541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Conclusion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E2F06-E89E-4D27-91D7-81793F6F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995" y="2433129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This was a fun hypothetical project that allowed me to utilize what I  learnt in the course to a real-world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Wads able to utilize critical data-science skills such as Pandas and Scikit-learn!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Would like to use different metrics for evaluating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Code: </a:t>
            </a:r>
            <a:r>
              <a:rPr lang="en-US" u="sng" dirty="0">
                <a:hlinkClick r:id="rId2"/>
              </a:rPr>
              <a:t>https://github.com/ItsMrTurtle/Coursera_Capstone/blob/master/IBM%20Data%20Science%20Final%20Capstone%20Project.ipynb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55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Restaurant Recommendations for University of Toronto Students </vt:lpstr>
      <vt:lpstr>Introduction/Business Problem</vt:lpstr>
      <vt:lpstr>Data Required and Acquisition</vt:lpstr>
      <vt:lpstr>Data Cleaning and assumptions</vt:lpstr>
      <vt:lpstr>Determine optimal number of clusters</vt:lpstr>
      <vt:lpstr>Results</vt:lpstr>
      <vt:lpstr>Discussion and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Recommendations for University of Toronto Students </dc:title>
  <dc:creator>Clemancy Juliana Rozario</dc:creator>
  <cp:lastModifiedBy>Clemancy Juliana Rozario</cp:lastModifiedBy>
  <cp:revision>6</cp:revision>
  <dcterms:created xsi:type="dcterms:W3CDTF">2020-07-10T01:40:21Z</dcterms:created>
  <dcterms:modified xsi:type="dcterms:W3CDTF">2020-07-10T02:28:54Z</dcterms:modified>
</cp:coreProperties>
</file>