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525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787"/>
    <a:srgbClr val="11559F"/>
    <a:srgbClr val="AE8AEE"/>
    <a:srgbClr val="C36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870605"/>
            <a:ext cx="8096250" cy="3979333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6003397"/>
            <a:ext cx="7143750" cy="275960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608542"/>
            <a:ext cx="2053828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608542"/>
            <a:ext cx="6042422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849566"/>
            <a:ext cx="8215313" cy="4754562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7649107"/>
            <a:ext cx="8215313" cy="2500312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4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3042708"/>
            <a:ext cx="4048125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3042708"/>
            <a:ext cx="4048125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608544"/>
            <a:ext cx="8215313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801938"/>
            <a:ext cx="4029521" cy="13731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4175125"/>
            <a:ext cx="402952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801938"/>
            <a:ext cx="4049366" cy="13731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4175125"/>
            <a:ext cx="4049366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762000"/>
            <a:ext cx="3072060" cy="26670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645711"/>
            <a:ext cx="4822031" cy="8122708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3429000"/>
            <a:ext cx="3072060" cy="6352647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762000"/>
            <a:ext cx="3072060" cy="26670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645711"/>
            <a:ext cx="4822031" cy="8122708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3429000"/>
            <a:ext cx="3072060" cy="6352647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rgbClr val="1D2787"/>
            </a:gs>
            <a:gs pos="76000">
              <a:srgbClr val="20295B"/>
            </a:gs>
            <a:gs pos="37000">
              <a:schemeClr val="tx2">
                <a:lumMod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608544"/>
            <a:ext cx="8215313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3042708"/>
            <a:ext cx="8215313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10593919"/>
            <a:ext cx="21431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40BB-734A-41BC-91B3-14E17E1A43FA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10593919"/>
            <a:ext cx="3214688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10593919"/>
            <a:ext cx="21431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6DB7-21E0-4040-BEE9-85CB9B52B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32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Generac *</dc:creator>
  <cp:lastModifiedBy>Generac *</cp:lastModifiedBy>
  <cp:revision>1</cp:revision>
  <dcterms:created xsi:type="dcterms:W3CDTF">2022-10-07T07:16:56Z</dcterms:created>
  <dcterms:modified xsi:type="dcterms:W3CDTF">2022-10-07T07:29:37Z</dcterms:modified>
</cp:coreProperties>
</file>