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60055-F564-4DB7-883F-717125324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Всім привіт, мене звати </a:t>
            </a:r>
            <a:r>
              <a:rPr lang="uk-UA" dirty="0" err="1"/>
              <a:t>Михальов</a:t>
            </a:r>
            <a:r>
              <a:rPr lang="uk-UA" dirty="0"/>
              <a:t> Андрій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84FAB42-A5F1-4976-9221-5F6294DE3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І я сьогодні вам покажу </a:t>
            </a:r>
            <a:r>
              <a:rPr lang="uk-UA" dirty="0" err="1"/>
              <a:t>увась</a:t>
            </a:r>
            <a:r>
              <a:rPr lang="uk-UA" dirty="0"/>
              <a:t> шлях курсу «</a:t>
            </a:r>
            <a:r>
              <a:rPr lang="en-US" dirty="0"/>
              <a:t>Python start </a:t>
            </a:r>
            <a:r>
              <a:rPr lang="uk-UA" dirty="0"/>
              <a:t>ч. 2». </a:t>
            </a:r>
          </a:p>
          <a:p>
            <a:r>
              <a:rPr lang="uk-UA" dirty="0"/>
              <a:t>Буде цікаво. </a:t>
            </a:r>
          </a:p>
        </p:txBody>
      </p:sp>
    </p:spTree>
    <p:extLst>
      <p:ext uri="{BB962C8B-B14F-4D97-AF65-F5344CB8AC3E}">
        <p14:creationId xmlns:p14="http://schemas.microsoft.com/office/powerpoint/2010/main" val="251504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BB948-31F5-432F-856D-0E34D12B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Мій</a:t>
            </a:r>
            <a:r>
              <a:rPr lang="ru-RU" dirty="0"/>
              <a:t> перед-перший проект – </a:t>
            </a:r>
            <a:r>
              <a:rPr lang="en-US" dirty="0"/>
              <a:t>The smart notes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78D22646-836D-4222-8E20-B3F15410B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46106"/>
            <a:ext cx="5916089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8F8E11-A659-40C3-8F93-86A1801360BA}"/>
              </a:ext>
            </a:extLst>
          </p:cNvPr>
          <p:cNvSpPr txBox="1"/>
          <p:nvPr/>
        </p:nvSpPr>
        <p:spPr>
          <a:xfrm>
            <a:off x="7137647" y="1946106"/>
            <a:ext cx="4643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Мета проекту – редагувати текст та зберігати текст у </a:t>
            </a:r>
            <a:r>
              <a:rPr lang="uk-UA" dirty="0" err="1"/>
              <a:t>программі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dirty="0"/>
              <a:t>Як працює: коли ви нажимаєте до білого поля де </a:t>
            </a:r>
            <a:r>
              <a:rPr lang="en-US" dirty="0"/>
              <a:t>“Notes List”</a:t>
            </a:r>
            <a:r>
              <a:rPr lang="uk-UA" dirty="0"/>
              <a:t>,</a:t>
            </a:r>
            <a:r>
              <a:rPr lang="en-US" dirty="0"/>
              <a:t> </a:t>
            </a:r>
            <a:r>
              <a:rPr lang="ru-RU" dirty="0"/>
              <a:t>то </a:t>
            </a:r>
            <a:r>
              <a:rPr lang="ru-RU" dirty="0" err="1"/>
              <a:t>ви</a:t>
            </a:r>
            <a:r>
              <a:rPr lang="ru-RU" dirty="0"/>
              <a:t> можете у </a:t>
            </a:r>
            <a:r>
              <a:rPr lang="ru-RU" dirty="0" err="1"/>
              <a:t>цьому</a:t>
            </a:r>
            <a:r>
              <a:rPr lang="ru-RU" dirty="0"/>
              <a:t> по</a:t>
            </a:r>
            <a:r>
              <a:rPr lang="uk-UA" dirty="0"/>
              <a:t>лі вводити текст, а при натисканні </a:t>
            </a:r>
            <a:r>
              <a:rPr lang="en-US" dirty="0"/>
              <a:t>“Save note” </a:t>
            </a:r>
            <a:r>
              <a:rPr lang="uk-UA" dirty="0"/>
              <a:t>ваша нотатка зберігається у лівому полі. Можна через теги знайти якусь нотатку якщо ви зберігаєте багато нотаток.</a:t>
            </a:r>
          </a:p>
        </p:txBody>
      </p:sp>
    </p:spTree>
    <p:extLst>
      <p:ext uri="{BB962C8B-B14F-4D97-AF65-F5344CB8AC3E}">
        <p14:creationId xmlns:p14="http://schemas.microsoft.com/office/powerpoint/2010/main" val="299617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AED02-76FC-4ED8-B5F0-32D017D2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Ось деякі шматки коду </a:t>
            </a:r>
            <a:r>
              <a:rPr lang="en-US" dirty="0"/>
              <a:t>“The Smart Notes”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4C291F-7919-4958-AF6E-F611C769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62749"/>
            <a:ext cx="2295845" cy="38772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E67DB3-81C2-44EB-811C-D4967DB93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321" y="2262749"/>
            <a:ext cx="4787486" cy="36079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5FB139-11A3-496A-B561-13735A0FC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345" y="2262749"/>
            <a:ext cx="3711979" cy="39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0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08B4D-F0A6-4AE2-9ADC-4983B95E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Мій перший проект – </a:t>
            </a:r>
            <a:r>
              <a:rPr lang="en-US" dirty="0"/>
              <a:t>Easy Editor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01BA5A60-9EE4-4C34-A616-0F6D8C9BD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64366"/>
            <a:ext cx="5182048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3261B-9C8E-4CDA-A0CB-B784C8AF48A3}"/>
              </a:ext>
            </a:extLst>
          </p:cNvPr>
          <p:cNvSpPr txBox="1"/>
          <p:nvPr/>
        </p:nvSpPr>
        <p:spPr>
          <a:xfrm>
            <a:off x="6809173" y="1740023"/>
            <a:ext cx="4350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Мета проекту – </a:t>
            </a:r>
            <a:r>
              <a:rPr lang="ru-RU" dirty="0" err="1"/>
              <a:t>редактувати</a:t>
            </a:r>
            <a:r>
              <a:rPr lang="ru-RU" dirty="0"/>
              <a:t> </a:t>
            </a:r>
            <a:r>
              <a:rPr lang="ru-RU" dirty="0" err="1"/>
              <a:t>фотографії</a:t>
            </a:r>
            <a:r>
              <a:rPr lang="ru-RU" dirty="0"/>
              <a:t> </a:t>
            </a:r>
            <a:r>
              <a:rPr lang="ru-RU" dirty="0" err="1"/>
              <a:t>різного</a:t>
            </a:r>
            <a:r>
              <a:rPr lang="ru-RU" dirty="0"/>
              <a:t> типу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інструментами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Як </a:t>
            </a:r>
            <a:r>
              <a:rPr lang="ru-RU" dirty="0" err="1"/>
              <a:t>працює</a:t>
            </a:r>
            <a:r>
              <a:rPr lang="ru-RU" dirty="0"/>
              <a:t>: при </a:t>
            </a:r>
            <a:r>
              <a:rPr lang="ru-RU" dirty="0" err="1"/>
              <a:t>нажжаті</a:t>
            </a:r>
            <a:r>
              <a:rPr lang="ru-RU" dirty="0"/>
              <a:t> на кнопку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дія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інструменту</a:t>
            </a:r>
            <a:r>
              <a:rPr lang="ru-RU" dirty="0"/>
              <a:t>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якусь</a:t>
            </a:r>
            <a:r>
              <a:rPr lang="ru-RU" dirty="0"/>
              <a:t> </a:t>
            </a:r>
            <a:r>
              <a:rPr lang="ru-RU" dirty="0" err="1"/>
              <a:t>дію</a:t>
            </a:r>
            <a:r>
              <a:rPr lang="ru-RU" dirty="0"/>
              <a:t> на </a:t>
            </a:r>
            <a:r>
              <a:rPr lang="ru-RU" dirty="0" err="1"/>
              <a:t>картинці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: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нажати</a:t>
            </a:r>
            <a:r>
              <a:rPr lang="ru-RU" dirty="0"/>
              <a:t> на кнопку </a:t>
            </a:r>
            <a:r>
              <a:rPr lang="en-US" dirty="0"/>
              <a:t>B\W </a:t>
            </a:r>
            <a:r>
              <a:rPr lang="ru-RU" dirty="0"/>
              <a:t>то картинка </a:t>
            </a:r>
            <a:r>
              <a:rPr lang="ru-RU" dirty="0" err="1"/>
              <a:t>перетвориться</a:t>
            </a:r>
            <a:r>
              <a:rPr lang="ru-RU" dirty="0"/>
              <a:t> на </a:t>
            </a:r>
            <a:r>
              <a:rPr lang="ru-RU" dirty="0" err="1"/>
              <a:t>чорний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нажати</a:t>
            </a:r>
            <a:r>
              <a:rPr lang="ru-RU" dirty="0"/>
              <a:t> на </a:t>
            </a:r>
            <a:r>
              <a:rPr lang="en-US" dirty="0"/>
              <a:t>Rotate left</a:t>
            </a:r>
            <a:r>
              <a:rPr lang="ru-RU" dirty="0"/>
              <a:t> то картинка </a:t>
            </a:r>
            <a:r>
              <a:rPr lang="ru-RU" dirty="0" err="1"/>
              <a:t>поварнеться</a:t>
            </a:r>
            <a:r>
              <a:rPr lang="ru-RU" dirty="0"/>
              <a:t> </a:t>
            </a:r>
            <a:r>
              <a:rPr lang="ru-RU" dirty="0" err="1"/>
              <a:t>вл</a:t>
            </a:r>
            <a:r>
              <a:rPr lang="uk-UA" dirty="0" err="1"/>
              <a:t>іво</a:t>
            </a:r>
            <a:r>
              <a:rPr lang="uk-UA" dirty="0"/>
              <a:t>.</a:t>
            </a:r>
            <a:r>
              <a:rPr lang="ru-RU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21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D5304-EEF3-476E-A898-D7446B18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Ось деякі </a:t>
            </a:r>
            <a:r>
              <a:rPr lang="uk-UA" dirty="0" err="1"/>
              <a:t>шматк</a:t>
            </a:r>
            <a:r>
              <a:rPr lang="ru-RU" dirty="0"/>
              <a:t>и</a:t>
            </a:r>
            <a:r>
              <a:rPr lang="uk-UA" dirty="0"/>
              <a:t> коду </a:t>
            </a:r>
            <a:r>
              <a:rPr lang="en-US" dirty="0"/>
              <a:t>“Easy Editor”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1B21F2-984D-45BE-9DCB-B18295171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36"/>
          <a:stretch/>
        </p:blipFill>
        <p:spPr>
          <a:xfrm>
            <a:off x="775338" y="1853248"/>
            <a:ext cx="2056640" cy="32293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960F35-0883-4AC0-99C3-2FE249F4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960" y="1853248"/>
            <a:ext cx="3906085" cy="32993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7A82AD-DEE3-4F85-9106-42719038F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301" y="1831718"/>
            <a:ext cx="4076427" cy="44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9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7A84D-A4B3-408C-9822-CE59105A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Мій третій проект –</a:t>
            </a:r>
            <a:r>
              <a:rPr lang="en-US" dirty="0"/>
              <a:t> Shooter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1AD84CD8-47AD-48A4-93D2-08E4ED661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88654"/>
            <a:ext cx="5539667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D7EEB-9275-42B3-84EC-01191F470976}"/>
              </a:ext>
            </a:extLst>
          </p:cNvPr>
          <p:cNvSpPr txBox="1"/>
          <p:nvPr/>
        </p:nvSpPr>
        <p:spPr>
          <a:xfrm>
            <a:off x="7075503" y="1853248"/>
            <a:ext cx="44703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Мета проекту – атакувати монстрів ракетами через космічний корабель.</a:t>
            </a:r>
          </a:p>
          <a:p>
            <a:endParaRPr lang="uk-UA" dirty="0"/>
          </a:p>
          <a:p>
            <a:r>
              <a:rPr lang="uk-UA" dirty="0"/>
              <a:t>Як працює: можна керувати кораблем через клавіши «вліво» і «вправо» а </a:t>
            </a:r>
            <a:r>
              <a:rPr lang="uk-UA" dirty="0" err="1"/>
              <a:t>акатувати</a:t>
            </a:r>
            <a:r>
              <a:rPr lang="uk-UA" dirty="0"/>
              <a:t> можна клавішами «пробіл» та стрілкою «верх». Перемагати можна коли зіб’єте 100 ворогів</a:t>
            </a:r>
          </a:p>
        </p:txBody>
      </p:sp>
    </p:spTree>
    <p:extLst>
      <p:ext uri="{BB962C8B-B14F-4D97-AF65-F5344CB8AC3E}">
        <p14:creationId xmlns:p14="http://schemas.microsoft.com/office/powerpoint/2010/main" val="250611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D9F44-D097-4CAA-82D4-84AFB038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Ось шматочки коду</a:t>
            </a:r>
            <a:r>
              <a:rPr lang="en-US" dirty="0"/>
              <a:t> Shooter</a:t>
            </a:r>
            <a:r>
              <a:rPr lang="uk-UA" dirty="0"/>
              <a:t> 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3FDDC81-BDAA-457C-BC40-94C7E476C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222"/>
          <a:stretch/>
        </p:blipFill>
        <p:spPr>
          <a:xfrm>
            <a:off x="397537" y="1853248"/>
            <a:ext cx="2771792" cy="364858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5CF48C-E3D2-4A37-8650-F70106C87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43" y="1758253"/>
            <a:ext cx="66198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66A08-CD11-4F39-9392-2A5131BD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 останній </a:t>
            </a:r>
            <a:r>
              <a:rPr lang="uk-UA" dirty="0" err="1"/>
              <a:t>релізний</a:t>
            </a:r>
            <a:r>
              <a:rPr lang="uk-UA" dirty="0"/>
              <a:t> проект - </a:t>
            </a:r>
            <a:r>
              <a:rPr lang="en-US" dirty="0" err="1"/>
              <a:t>WhirlyBird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EDC90868-59CB-4206-B6E6-84C02AF3E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79271"/>
            <a:ext cx="5316402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5DFE06-94FD-4084-B2B9-D0321C2A2926}"/>
              </a:ext>
            </a:extLst>
          </p:cNvPr>
          <p:cNvSpPr txBox="1"/>
          <p:nvPr/>
        </p:nvSpPr>
        <p:spPr>
          <a:xfrm>
            <a:off x="6809173" y="2079271"/>
            <a:ext cx="4736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Мета </a:t>
            </a:r>
            <a:r>
              <a:rPr lang="uk-UA" dirty="0" err="1"/>
              <a:t>проетку</a:t>
            </a:r>
            <a:r>
              <a:rPr lang="uk-UA" dirty="0"/>
              <a:t> – стрибати через платформи і підніматися вище і вище.</a:t>
            </a:r>
          </a:p>
          <a:p>
            <a:endParaRPr lang="uk-UA" dirty="0"/>
          </a:p>
          <a:p>
            <a:r>
              <a:rPr lang="uk-UA" dirty="0"/>
              <a:t>Як працює – коли гравець доторкається до платформи то він стрибає, а якщо доторкається до колючок – він </a:t>
            </a:r>
            <a:r>
              <a:rPr lang="uk-UA" dirty="0" err="1"/>
              <a:t>програває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62339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262</Words>
  <Application>Microsoft Office PowerPoint</Application>
  <PresentationFormat>Широкий екран</PresentationFormat>
  <Paragraphs>22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Іон</vt:lpstr>
      <vt:lpstr>Всім привіт, мене звати Михальов Андрій</vt:lpstr>
      <vt:lpstr>Мій перед-перший проект – The smart notes</vt:lpstr>
      <vt:lpstr>Ось деякі шматки коду “The Smart Notes”</vt:lpstr>
      <vt:lpstr>Мій перший проект – Easy Editor</vt:lpstr>
      <vt:lpstr>Ось деякі шматки коду “Easy Editor”</vt:lpstr>
      <vt:lpstr>Мій третій проект – Shooter</vt:lpstr>
      <vt:lpstr>Ось шматочки коду Shooter </vt:lpstr>
      <vt:lpstr>І останній релізний проект - WhirlyBird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Всім привіт, мене звати Михальов Андрій</dc:title>
  <dc:creator>Cyber</dc:creator>
  <cp:lastModifiedBy>Cyber</cp:lastModifiedBy>
  <cp:revision>1</cp:revision>
  <dcterms:created xsi:type="dcterms:W3CDTF">2024-03-15T17:13:38Z</dcterms:created>
  <dcterms:modified xsi:type="dcterms:W3CDTF">2024-03-15T18:03:32Z</dcterms:modified>
</cp:coreProperties>
</file>