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78" r:id="rId2"/>
    <p:sldId id="268" r:id="rId3"/>
    <p:sldId id="269" r:id="rId4"/>
    <p:sldId id="271" r:id="rId5"/>
    <p:sldId id="272" r:id="rId6"/>
    <p:sldId id="274" r:id="rId7"/>
    <p:sldId id="275" r:id="rId8"/>
    <p:sldId id="276" r:id="rId9"/>
    <p:sldId id="277" r:id="rId10"/>
    <p:sldId id="279" r:id="rId11"/>
    <p:sldId id="292" r:id="rId12"/>
    <p:sldId id="293" r:id="rId13"/>
    <p:sldId id="294" r:id="rId14"/>
    <p:sldId id="295" r:id="rId15"/>
    <p:sldId id="299" r:id="rId16"/>
    <p:sldId id="296" r:id="rId17"/>
    <p:sldId id="297" r:id="rId18"/>
    <p:sldId id="298" r:id="rId19"/>
    <p:sldId id="303" r:id="rId20"/>
    <p:sldId id="302" r:id="rId21"/>
    <p:sldId id="301" r:id="rId22"/>
    <p:sldId id="304" r:id="rId23"/>
    <p:sldId id="305" r:id="rId24"/>
    <p:sldId id="288" r:id="rId25"/>
    <p:sldId id="280" r:id="rId26"/>
    <p:sldId id="290" r:id="rId27"/>
    <p:sldId id="289" r:id="rId28"/>
    <p:sldId id="281" r:id="rId29"/>
    <p:sldId id="283" r:id="rId30"/>
    <p:sldId id="284" r:id="rId31"/>
    <p:sldId id="285" r:id="rId32"/>
    <p:sldId id="287" r:id="rId33"/>
    <p:sldId id="300" r:id="rId34"/>
    <p:sldId id="306" r:id="rId35"/>
    <p:sldId id="286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83082" autoAdjust="0"/>
  </p:normalViewPr>
  <p:slideViewPr>
    <p:cSldViewPr>
      <p:cViewPr varScale="1">
        <p:scale>
          <a:sx n="72" d="100"/>
          <a:sy n="72" d="100"/>
        </p:scale>
        <p:origin x="-96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C301-3BEF-418B-96BA-4FC9BD033167}" type="datetimeFigureOut">
              <a:rPr lang="de-DE" smtClean="0"/>
              <a:t>15.10.2013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3167-A731-428F-BC9A-E8272FD91D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4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DE" dirty="0" err="1" smtClean="0"/>
              <a:t>Refaktorisierung</a:t>
            </a:r>
            <a:r>
              <a:rPr lang="de-DE" dirty="0" smtClean="0"/>
              <a:t> und</a:t>
            </a:r>
            <a:r>
              <a:rPr lang="de-DE" baseline="0" dirty="0" smtClean="0"/>
              <a:t> Weiterentwicklung des </a:t>
            </a:r>
            <a:r>
              <a:rPr lang="de-DE" baseline="0" dirty="0" err="1" smtClean="0"/>
              <a:t>pervasven</a:t>
            </a:r>
            <a:r>
              <a:rPr lang="de-DE" baseline="0" dirty="0" smtClean="0"/>
              <a:t> Lernspiels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Von Schnittstellen, </a:t>
            </a:r>
            <a:r>
              <a:rPr lang="de-DE" baseline="0" dirty="0" err="1" smtClean="0"/>
              <a:t>Smartphones</a:t>
            </a:r>
            <a:r>
              <a:rPr lang="de-DE" baseline="0" dirty="0" smtClean="0"/>
              <a:t> und schwarzer Magie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Ein Vortrag von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3167-A731-428F-BC9A-E8272FD91D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DE" dirty="0" smtClean="0"/>
              <a:t>Problematische Kontextfaktoren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smtClean="0"/>
              <a:t>Kapazitäten</a:t>
            </a:r>
            <a:r>
              <a:rPr lang="de-DE" baseline="0" dirty="0" smtClean="0"/>
              <a:t> = Hardware + Menschen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3167-A731-428F-BC9A-E8272FD91D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9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DE" dirty="0" smtClean="0"/>
              <a:t>QR-Code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err="1" smtClean="0"/>
              <a:t>WiFi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3167-A731-428F-BC9A-E8272FD91D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1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3167-A731-428F-BC9A-E8272FD91D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77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DE" dirty="0" smtClean="0"/>
              <a:t>Inline-</a:t>
            </a:r>
            <a:r>
              <a:rPr lang="de-DE" dirty="0" err="1" smtClean="0"/>
              <a:t>Javascript</a:t>
            </a:r>
            <a:r>
              <a:rPr lang="de-DE" dirty="0" smtClean="0"/>
              <a:t> rausgezogen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smtClean="0"/>
              <a:t>Layout statisch, Inhalte dynamisch</a:t>
            </a:r>
          </a:p>
          <a:p>
            <a:pPr marL="171450" indent="-171450">
              <a:buFont typeface="Arial" charset="0"/>
              <a:buChar char="•"/>
            </a:pPr>
            <a:r>
              <a:rPr lang="de-DE" dirty="0" smtClean="0"/>
              <a:t>Vorhandenen Code nutzen</a:t>
            </a:r>
            <a:r>
              <a:rPr lang="de-DE" baseline="0" dirty="0" smtClean="0"/>
              <a:t> dank JavaScript Native 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3167-A731-428F-BC9A-E8272FD91D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34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34A8-8F2B-4547-AC20-3D9D56B43C8E}" type="datetime1">
              <a:rPr lang="de-DE" smtClean="0"/>
              <a:t>15.10.2013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49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0F4E-A761-4E67-81DD-EDDC37542F14}" type="datetime1">
              <a:rPr lang="de-DE" smtClean="0"/>
              <a:t>15.10.2013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0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8339-A105-4F13-B685-15508346DF29}" type="datetime1">
              <a:rPr lang="de-DE" smtClean="0"/>
              <a:t>15.10.2013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9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E332-80C4-4271-BD0C-08B213EDA4D8}" type="datetime1">
              <a:rPr lang="de-DE" smtClean="0"/>
              <a:t>15.10.2013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D78-77F4-47F4-8669-EB6CBC108E2C}" type="datetime1">
              <a:rPr lang="de-DE" smtClean="0"/>
              <a:t>15.10.2013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78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C3F9-F24E-40CF-A739-C0E655ABAE40}" type="datetime1">
              <a:rPr lang="de-DE" smtClean="0"/>
              <a:t>15.10.2013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1B1-E9ED-4634-AE68-F983668645C5}" type="datetime1">
              <a:rPr lang="de-DE" smtClean="0"/>
              <a:t>15.10.2013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7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7F-CE90-4D77-99B2-03C24F6AF608}" type="datetime1">
              <a:rPr lang="de-DE" smtClean="0"/>
              <a:t>15.10.2013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9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A4C2-6DBE-4155-B7F2-08760F32F82D}" type="datetime1">
              <a:rPr lang="de-DE" smtClean="0"/>
              <a:t>15.10.2013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2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E7CA-6063-4ED5-A8EF-C930D265031C}" type="datetime1">
              <a:rPr lang="de-DE" smtClean="0"/>
              <a:t>15.10.2013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0634-2D2A-48E1-B984-148649731CAF}" type="datetime1">
              <a:rPr lang="de-DE" smtClean="0"/>
              <a:t>15.10.2013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9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AEC3-D037-4653-8774-53DAD17AFD3D}" type="datetime1">
              <a:rPr lang="de-DE" smtClean="0"/>
              <a:t>15.10.2013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8433-21F6-400B-9CA7-645B22B784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RouteMe</a:t>
            </a:r>
            <a:r>
              <a:rPr lang="de-DE" dirty="0"/>
              <a:t> </a:t>
            </a:r>
            <a:r>
              <a:rPr lang="de-DE" dirty="0" smtClean="0"/>
              <a:t>v2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Julian Dehne und Hendrik Geßner</a:t>
            </a:r>
          </a:p>
        </p:txBody>
      </p:sp>
    </p:spTree>
    <p:extLst>
      <p:ext uri="{BB962C8B-B14F-4D97-AF65-F5344CB8AC3E}">
        <p14:creationId xmlns:p14="http://schemas.microsoft.com/office/powerpoint/2010/main" val="17991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 Abschnitte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7004"/>
            <a:ext cx="8229600" cy="403235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Konfrontation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Versionen des Spieles vorhanden</a:t>
            </a:r>
          </a:p>
          <a:p>
            <a:r>
              <a:rPr lang="de-DE" dirty="0" smtClean="0"/>
              <a:t>PHP nicht abwärtskompatibel</a:t>
            </a:r>
          </a:p>
          <a:p>
            <a:r>
              <a:rPr lang="de-DE" dirty="0" smtClean="0"/>
              <a:t>MySQL nicht abwärtskompatibel</a:t>
            </a:r>
          </a:p>
          <a:p>
            <a:r>
              <a:rPr lang="de-DE" dirty="0" smtClean="0"/>
              <a:t>Bugs vorhanden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 descr="C:\Users\hgessner\Dropbox\Uni\Hendriks Bachelorarbeit\RouteMEPresentation\visio\timelin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561028"/>
            <a:ext cx="8224392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5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Refaktorisierung</a:t>
            </a:r>
            <a:r>
              <a:rPr lang="de-DE" dirty="0" smtClean="0"/>
              <a:t> in 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Trennung von Anzeige, Logik und Persistenz</a:t>
            </a:r>
          </a:p>
          <a:p>
            <a:r>
              <a:rPr lang="de-DE" dirty="0" smtClean="0"/>
              <a:t>Einführung von REST-Schnittstellen</a:t>
            </a:r>
          </a:p>
          <a:p>
            <a:r>
              <a:rPr lang="de-DE" dirty="0" smtClean="0"/>
              <a:t>Extrahierung von gleichem Code</a:t>
            </a:r>
          </a:p>
          <a:p>
            <a:r>
              <a:rPr lang="de-DE" dirty="0" smtClean="0"/>
              <a:t>Verbesserung von IDE-Unterstützung</a:t>
            </a:r>
            <a:endParaRPr lang="de-DE" dirty="0"/>
          </a:p>
          <a:p>
            <a:r>
              <a:rPr lang="de-DE" dirty="0" smtClean="0"/>
              <a:t>Erstellung von Tests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6" y="4561028"/>
            <a:ext cx="8224390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Refaktorisierung</a:t>
            </a:r>
            <a:r>
              <a:rPr lang="de-DE" dirty="0" smtClean="0"/>
              <a:t> in Java (Client)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Trennung von Anzeige und Logik</a:t>
            </a:r>
          </a:p>
          <a:p>
            <a:r>
              <a:rPr lang="de-DE" dirty="0" smtClean="0"/>
              <a:t>Einführung von REST-Schnittstellen</a:t>
            </a:r>
          </a:p>
          <a:p>
            <a:r>
              <a:rPr lang="de-DE" dirty="0" smtClean="0"/>
              <a:t>Verwendung von JSNI</a:t>
            </a:r>
          </a:p>
          <a:p>
            <a:r>
              <a:rPr lang="de-DE" dirty="0" smtClean="0"/>
              <a:t>Entkoppelung von Lokalisierung und Spiellogik</a:t>
            </a:r>
          </a:p>
          <a:p>
            <a:r>
              <a:rPr lang="de-DE" dirty="0" smtClean="0"/>
              <a:t>Unterstützung verschiedener Browser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6" y="4561028"/>
            <a:ext cx="8224390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Refaktorisierung</a:t>
            </a:r>
            <a:r>
              <a:rPr lang="de-DE" dirty="0" smtClean="0"/>
              <a:t> in Java (Server)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Trennung von Logik und Persistenz</a:t>
            </a:r>
          </a:p>
          <a:p>
            <a:r>
              <a:rPr lang="de-DE" dirty="0" smtClean="0"/>
              <a:t>Einführung von REST-Schnittstellen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Timern</a:t>
            </a:r>
            <a:endParaRPr lang="de-DE" dirty="0" smtClean="0"/>
          </a:p>
          <a:p>
            <a:r>
              <a:rPr lang="de-DE" dirty="0" smtClean="0"/>
              <a:t>Erhöhung der Testabdeckung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6" y="4561028"/>
            <a:ext cx="8224390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</a:t>
            </a:r>
            <a:r>
              <a:rPr lang="de-DE" dirty="0" err="1" smtClean="0"/>
              <a:t>Scouting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Beratung durch Geowissenschaftler</a:t>
            </a:r>
          </a:p>
          <a:p>
            <a:r>
              <a:rPr lang="de-DE" dirty="0" smtClean="0"/>
              <a:t>Entwicklung einer </a:t>
            </a:r>
            <a:r>
              <a:rPr lang="de-DE" dirty="0" err="1" smtClean="0"/>
              <a:t>Scouting-Toolchain</a:t>
            </a:r>
            <a:endParaRPr lang="de-DE" dirty="0" smtClean="0"/>
          </a:p>
          <a:p>
            <a:r>
              <a:rPr lang="de-DE" dirty="0" smtClean="0"/>
              <a:t>Nutzung von Lehrstuhl-Kapazitäten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6" y="4561028"/>
            <a:ext cx="8224390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Bugfixing und Tuning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Einsatz einer </a:t>
            </a:r>
            <a:r>
              <a:rPr lang="de-DE" dirty="0" err="1" smtClean="0"/>
              <a:t>InMemory</a:t>
            </a:r>
            <a:r>
              <a:rPr lang="de-DE" dirty="0" smtClean="0"/>
              <a:t>-Datenbank</a:t>
            </a:r>
          </a:p>
          <a:p>
            <a:r>
              <a:rPr lang="de-DE" dirty="0" err="1" smtClean="0"/>
              <a:t>Denormalisierung</a:t>
            </a:r>
            <a:r>
              <a:rPr lang="de-DE" dirty="0" smtClean="0"/>
              <a:t> der Datenstrukturen</a:t>
            </a:r>
          </a:p>
          <a:p>
            <a:r>
              <a:rPr lang="de-DE" dirty="0" smtClean="0"/>
              <a:t>Verbesserung der Standard-Spielparameter</a:t>
            </a:r>
          </a:p>
          <a:p>
            <a:r>
              <a:rPr lang="de-DE" dirty="0" smtClean="0"/>
              <a:t>Optimierung der Algorithmus-Simulation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6" y="4561028"/>
            <a:ext cx="8224390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Portierung auf </a:t>
            </a:r>
            <a:r>
              <a:rPr lang="de-DE" dirty="0" err="1" smtClean="0"/>
              <a:t>Android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Intensivierte Nutzung der Sensoren</a:t>
            </a:r>
          </a:p>
          <a:p>
            <a:r>
              <a:rPr lang="de-DE" dirty="0" smtClean="0"/>
              <a:t>Verbesserung der Zuverlässigkeit</a:t>
            </a:r>
          </a:p>
          <a:p>
            <a:r>
              <a:rPr lang="de-DE" dirty="0" smtClean="0"/>
              <a:t>Erhöhung der </a:t>
            </a:r>
            <a:r>
              <a:rPr lang="de-DE" dirty="0" err="1" smtClean="0"/>
              <a:t>Usability</a:t>
            </a:r>
            <a:endParaRPr lang="de-DE" dirty="0" smtClean="0"/>
          </a:p>
          <a:p>
            <a:r>
              <a:rPr lang="de-DE" dirty="0" smtClean="0"/>
              <a:t>Implementierung </a:t>
            </a:r>
            <a:r>
              <a:rPr lang="de-DE" dirty="0" err="1" smtClean="0"/>
              <a:t>pervasiver</a:t>
            </a:r>
            <a:r>
              <a:rPr lang="de-DE" dirty="0" smtClean="0"/>
              <a:t> Elemente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6" y="4561028"/>
            <a:ext cx="8224390" cy="1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6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Das Spiel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Vorgehen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Julian Dehne und Hendrik Geßner     14.10.2013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Sicht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00200"/>
            <a:ext cx="2545854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5123" name="Picture 3" descr="C:\Users\hgessner\Dropbox\Uni\Hendriks Bachelorarbeit\RouteMEPresentation\frohsem-pics\android-app-ping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799"/>
            <a:ext cx="2520280" cy="44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Indoor</a:t>
            </a:r>
            <a:r>
              <a:rPr lang="de-DE" dirty="0" smtClean="0"/>
              <a:t>-Sicht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2129389"/>
            <a:ext cx="8135486" cy="346758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Indoor</a:t>
            </a:r>
            <a:r>
              <a:rPr lang="de-DE" dirty="0" smtClean="0"/>
              <a:t>-Sicht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6" y="1600200"/>
            <a:ext cx="7442548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Admin-Sicht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5" y="1600200"/>
            <a:ext cx="8189529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5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der 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3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Eckpunkte der Architektur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statt PHP</a:t>
            </a:r>
            <a:endParaRPr lang="de-DE" dirty="0"/>
          </a:p>
          <a:p>
            <a:r>
              <a:rPr lang="de-DE" dirty="0" err="1" smtClean="0"/>
              <a:t>Hibernate</a:t>
            </a:r>
            <a:r>
              <a:rPr lang="de-DE" dirty="0" smtClean="0"/>
              <a:t> </a:t>
            </a:r>
          </a:p>
          <a:p>
            <a:r>
              <a:rPr lang="de-DE" dirty="0" smtClean="0"/>
              <a:t>Google </a:t>
            </a:r>
            <a:r>
              <a:rPr lang="de-DE" dirty="0"/>
              <a:t>Web Toolkit </a:t>
            </a:r>
          </a:p>
          <a:p>
            <a:r>
              <a:rPr lang="de-DE" dirty="0" smtClean="0"/>
              <a:t>Eine </a:t>
            </a:r>
            <a:r>
              <a:rPr lang="de-DE" dirty="0"/>
              <a:t>zusätzliche REST </a:t>
            </a:r>
            <a:r>
              <a:rPr lang="de-DE" dirty="0" smtClean="0"/>
              <a:t>Schnittstelle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-Client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 der Schnittstellen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5172"/>
            <a:ext cx="8229600" cy="239601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2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 der Komponenten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86" y="1600200"/>
            <a:ext cx="6600628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0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 Eigene </a:t>
            </a:r>
            <a:r>
              <a:rPr lang="de-DE" dirty="0" err="1" smtClean="0"/>
              <a:t>tools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Schlechter GPS-Empfang am IFI</a:t>
            </a:r>
          </a:p>
          <a:p>
            <a:r>
              <a:rPr lang="de-DE" dirty="0" smtClean="0"/>
              <a:t>Neues Spielfeld auf Campus finden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</a:t>
            </a:r>
            <a:r>
              <a:rPr lang="de-DE" dirty="0" err="1" smtClean="0"/>
              <a:t>Scouting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pic>
        <p:nvPicPr>
          <p:cNvPr id="1026" name="Picture 2" descr="C:\Users\hgessner\Dropbox\Uni\Hendriks Bachelorarbeit\RouteMEPresentation\frohsem-pics\accuracy-logger-screen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8134"/>
            <a:ext cx="1858714" cy="33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gessner\Dropbox\Uni\Hendriks Bachelorarbeit\RouteMEPresentation\frohsem-pics\gps-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811025"/>
            <a:ext cx="4436595" cy="292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6804248" y="5732849"/>
            <a:ext cx="185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Android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99590" y="5732849"/>
            <a:ext cx="443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Windows-Tool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9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Spiel 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8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Mobile-AI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Bot als Ersatz für Knoten-Spieler</a:t>
            </a:r>
          </a:p>
          <a:p>
            <a:r>
              <a:rPr lang="de-DE" dirty="0" smtClean="0"/>
              <a:t>Basiert auf menschlichem Verhalten</a:t>
            </a:r>
          </a:p>
          <a:p>
            <a:r>
              <a:rPr lang="de-DE" dirty="0" smtClean="0"/>
              <a:t>Integrierte Performance-Analyse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3962422"/>
            <a:ext cx="2592289" cy="2156256"/>
            <a:chOff x="827584" y="2060848"/>
            <a:chExt cx="2592289" cy="2156256"/>
          </a:xfrm>
        </p:grpSpPr>
        <p:pic>
          <p:nvPicPr>
            <p:cNvPr id="2050" name="Picture 2" descr="C:\Users\hgessner\Dropbox\Uni\Hendriks Bachelorarbeit\RouteMEPresentation\frohsem-pics\bewegungsmus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060848"/>
              <a:ext cx="2592288" cy="1786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827585" y="3847772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Bewegungsmuster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211960" y="3492676"/>
            <a:ext cx="4324263" cy="2626002"/>
            <a:chOff x="4355976" y="3423281"/>
            <a:chExt cx="4324263" cy="2626002"/>
          </a:xfrm>
        </p:grpSpPr>
        <p:pic>
          <p:nvPicPr>
            <p:cNvPr id="2051" name="Picture 3" descr="C:\Users\hgessner\Dropbox\Uni\Hendriks Bachelorarbeit\RouteMEPresentation\frohsem-pics\mobile-ai-conso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423281"/>
              <a:ext cx="4324263" cy="225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4355976" y="5679951"/>
              <a:ext cx="4324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Konsolenanwendung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9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Settings Manipulator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Verändert Spieleinstellungen live</a:t>
            </a:r>
          </a:p>
          <a:p>
            <a:r>
              <a:rPr lang="de-DE" dirty="0" smtClean="0"/>
              <a:t>Für Findung der Balance entwickelt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987821" y="2851299"/>
            <a:ext cx="5726510" cy="3314005"/>
            <a:chOff x="2987821" y="2768758"/>
            <a:chExt cx="5726510" cy="3314005"/>
          </a:xfrm>
        </p:grpSpPr>
        <p:pic>
          <p:nvPicPr>
            <p:cNvPr id="3074" name="Picture 2" descr="C:\Users\hgessner\Dropbox\Uni\Hendriks Bachelorarbeit\RouteMEPresentation\frohsem-pics\manipulat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2" y="2768758"/>
              <a:ext cx="5726509" cy="291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2987821" y="5713431"/>
              <a:ext cx="572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Desktop-Applikation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1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will verstanden werden</a:t>
            </a:r>
          </a:p>
          <a:p>
            <a:r>
              <a:rPr lang="de-DE" dirty="0" smtClean="0"/>
              <a:t>GWT braucht Aufmerksamkeit</a:t>
            </a:r>
          </a:p>
          <a:p>
            <a:r>
              <a:rPr lang="de-DE" dirty="0" smtClean="0"/>
              <a:t>Spiele fressen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 schaffen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Übergabe von Projekten regeln</a:t>
            </a:r>
          </a:p>
          <a:p>
            <a:r>
              <a:rPr lang="de-DE" dirty="0" smtClean="0"/>
              <a:t>Geeigneten Spielplatz finden</a:t>
            </a:r>
          </a:p>
          <a:p>
            <a:r>
              <a:rPr lang="de-DE" dirty="0" smtClean="0"/>
              <a:t>Viele Testläufe ermöglichen</a:t>
            </a:r>
          </a:p>
          <a:p>
            <a:r>
              <a:rPr lang="de-DE" dirty="0" smtClean="0"/>
              <a:t>Hardware dauerhaft installieren</a:t>
            </a:r>
          </a:p>
          <a:p>
            <a:r>
              <a:rPr lang="de-DE" dirty="0" smtClean="0"/>
              <a:t>Auf Jahreszeit achten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1904" y="1732862"/>
            <a:ext cx="8285583" cy="33697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8440" y="1006863"/>
            <a:ext cx="8112511" cy="48213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711" y="929135"/>
            <a:ext cx="8587970" cy="49768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0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2273" y="1702490"/>
            <a:ext cx="8224845" cy="3430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283" y="1296544"/>
            <a:ext cx="7905151" cy="42423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4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9643" y="1460490"/>
            <a:ext cx="7490431" cy="3914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Julian Dehne und Hendrik Geßner     14.10.2013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7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Bildschirmpräsentation (4:3)</PresentationFormat>
  <Paragraphs>139</Paragraphs>
  <Slides>35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Larissa</vt:lpstr>
      <vt:lpstr>RouteMe v2</vt:lpstr>
      <vt:lpstr>Inhalt</vt:lpstr>
      <vt:lpstr>Das Spiel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Vorgehen</vt:lpstr>
      <vt:lpstr>Zeitliche Abschnitte</vt:lpstr>
      <vt:lpstr>Erste Konfrontation</vt:lpstr>
      <vt:lpstr>Refaktorisierung in PHP</vt:lpstr>
      <vt:lpstr>Refaktorisierung in Java (Client)</vt:lpstr>
      <vt:lpstr>Refaktorisierung in Java (Server)</vt:lpstr>
      <vt:lpstr>GPS-Scouting</vt:lpstr>
      <vt:lpstr>Bugfixing und Tuning</vt:lpstr>
      <vt:lpstr>Portierung auf Android</vt:lpstr>
      <vt:lpstr>Ergebnisse</vt:lpstr>
      <vt:lpstr>Mobile Sicht</vt:lpstr>
      <vt:lpstr>Indoor-Sicht</vt:lpstr>
      <vt:lpstr>Indoor-Sicht</vt:lpstr>
      <vt:lpstr>Admin-Sicht</vt:lpstr>
      <vt:lpstr>Architektur der Implementierung</vt:lpstr>
      <vt:lpstr>Neue Eckpunkte der Architektur</vt:lpstr>
      <vt:lpstr>Konzeption der Schnittstellen</vt:lpstr>
      <vt:lpstr>Zusammenspiel der Komponenten</vt:lpstr>
      <vt:lpstr>Zusätzliche Eigene tools</vt:lpstr>
      <vt:lpstr>GPS-Scouting</vt:lpstr>
      <vt:lpstr>Mobile-AI</vt:lpstr>
      <vt:lpstr>Settings Manipulator</vt:lpstr>
      <vt:lpstr>Lessons Learned</vt:lpstr>
      <vt:lpstr>Know your tools</vt:lpstr>
      <vt:lpstr>Rahmenbedingungen schaffen</vt:lpstr>
      <vt:lpstr>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Julian</dc:creator>
  <cp:lastModifiedBy>hgessner</cp:lastModifiedBy>
  <cp:revision>61</cp:revision>
  <dcterms:created xsi:type="dcterms:W3CDTF">2012-05-28T03:19:22Z</dcterms:created>
  <dcterms:modified xsi:type="dcterms:W3CDTF">2013-10-15T14:13:15Z</dcterms:modified>
</cp:coreProperties>
</file>