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presProps" Target="presProps.xml"/>
  <Relationship Id="rId9" Type="http://schemas.openxmlformats.org/officeDocument/2006/relationships/viewProps" Target="viewProps.xml"/>
  <Relationship Id="rId10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1965677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385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anchorCtr="0" rtlCol="0" vert="horz" bIns="39509467351875000" lIns="79018934703750000" rIns="79018934703750000" tIns="3950946735187500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Halo Aku checo a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anchorCtr="0" rtlCol="0" vert="horz" bIns="4147975575000" lIns="8295951150000" rIns="8295951150000" tIns="414797557500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Halo Aku checo a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anchorCtr="0" rtlCol="0" vert="horz" bIns="435483000" lIns="870966000" rIns="870966000" tIns="43548300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Halo Aku checo a]]>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Halo Aku checo a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86">
  <a:themeElements>
    <a:clrScheme name="Theme8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2024-11-03T13:25:49Z</dcterms:created>
  <dcterms:modified xsi:type="dcterms:W3CDTF">2024-11-03T13:25:49Z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