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2825" y="1526959"/>
            <a:ext cx="6014406" cy="2409516"/>
            <a:chOff x="572825" y="1526959"/>
            <a:chExt cx="6014406" cy="2409516"/>
          </a:xfrm>
        </p:grpSpPr>
        <p:sp>
          <p:nvSpPr>
            <p:cNvPr id="2" name="TextBox 1"/>
            <p:cNvSpPr txBox="1"/>
            <p:nvPr/>
          </p:nvSpPr>
          <p:spPr>
            <a:xfrm>
              <a:off x="2139519" y="1526959"/>
              <a:ext cx="44477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smtClean="0">
                  <a:latin typeface="GungsuhChe" panose="02030609000101010101" pitchFamily="49" charset="-127"/>
                  <a:ea typeface="GungsuhChe" panose="02030609000101010101" pitchFamily="49" charset="-127"/>
                </a:rPr>
                <a:t>tagger</a:t>
              </a:r>
              <a:endParaRPr lang="en-US" sz="6600" dirty="0">
                <a:latin typeface="GungsuhChe" panose="02030609000101010101" pitchFamily="49" charset="-127"/>
                <a:ea typeface="GungsuhChe" panose="02030609000101010101" pitchFamily="49" charset="-127"/>
              </a:endParaRPr>
            </a:p>
          </p:txBody>
        </p:sp>
        <p:pic>
          <p:nvPicPr>
            <p:cNvPr id="1026" name="Picture 2" descr="http://downloadicons.net/sites/default/files/spray-paint-symbol-icon-758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25" y="1802166"/>
              <a:ext cx="2134309" cy="2134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GungsuhChe</vt:lpstr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3</cp:revision>
  <dcterms:created xsi:type="dcterms:W3CDTF">2015-03-02T05:10:16Z</dcterms:created>
  <dcterms:modified xsi:type="dcterms:W3CDTF">2015-10-11T22:43:56Z</dcterms:modified>
</cp:coreProperties>
</file>