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4" r:id="rId9"/>
    <p:sldId id="265" r:id="rId10"/>
    <p:sldId id="266" r:id="rId11"/>
    <p:sldId id="267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3059F-DEFE-4281-9BFB-E19301F3C9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Veritcal</a:t>
            </a:r>
            <a:r>
              <a:rPr lang="en-US" dirty="0"/>
              <a:t> shooter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3896FB-0530-41B5-819B-166F2187D2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Csc-17B</a:t>
            </a:r>
          </a:p>
        </p:txBody>
      </p:sp>
    </p:spTree>
    <p:extLst>
      <p:ext uri="{BB962C8B-B14F-4D97-AF65-F5344CB8AC3E}">
        <p14:creationId xmlns:p14="http://schemas.microsoft.com/office/powerpoint/2010/main" val="1384227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D7CF1-4F44-4266-9066-AA8D31BD6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User-Admin-Login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E478D-2DE8-46D4-A155-032461642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 page validates with user database.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00761C-5E96-442F-8C60-26DB4D163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906" y="2248457"/>
            <a:ext cx="6847639" cy="326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947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34CA6-F8C6-42DF-A574-6D26800AF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Cookies – Sessions – Securing Stage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247B4-EE58-4661-BE4D-C9DF6D085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session is manages on </a:t>
            </a:r>
            <a:r>
              <a:rPr lang="en-US" dirty="0" err="1"/>
              <a:t>sessions.php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2B4F4A-CEA1-4CC6-A0A9-7F82B721C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4820" y="1463207"/>
            <a:ext cx="6545178" cy="314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091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51637-35C7-46B0-9182-C53D22259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C1DCA-B8D0-4EED-AEE5-C954CB2A0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Gayle – </a:t>
            </a:r>
            <a:r>
              <a:rPr lang="en-US" dirty="0" err="1"/>
              <a:t>Javascript</a:t>
            </a:r>
            <a:r>
              <a:rPr lang="en-US" dirty="0"/>
              <a:t> Game</a:t>
            </a:r>
          </a:p>
          <a:p>
            <a:r>
              <a:rPr lang="en-US" dirty="0"/>
              <a:t>Cody – log in, cookies and session handling, and </a:t>
            </a:r>
            <a:r>
              <a:rPr lang="en-US" dirty="0" err="1"/>
              <a:t>css</a:t>
            </a:r>
            <a:r>
              <a:rPr lang="en-US" dirty="0"/>
              <a:t> style.</a:t>
            </a:r>
          </a:p>
          <a:p>
            <a:r>
              <a:rPr lang="en-US" dirty="0"/>
              <a:t>Robert – Pull score from game, display score for user, allow admin to delete score.</a:t>
            </a:r>
          </a:p>
          <a:p>
            <a:r>
              <a:rPr lang="en-US" dirty="0" err="1"/>
              <a:t>Nhan</a:t>
            </a:r>
            <a:r>
              <a:rPr lang="en-US" dirty="0"/>
              <a:t> Mac – Allow admin to edit users and delete users from database.</a:t>
            </a:r>
          </a:p>
          <a:p>
            <a:r>
              <a:rPr lang="en-US" dirty="0"/>
              <a:t>Jonathan – </a:t>
            </a:r>
            <a:r>
              <a:rPr lang="en-US" dirty="0" err="1"/>
              <a:t>Javascript</a:t>
            </a:r>
            <a:r>
              <a:rPr lang="en-US" dirty="0"/>
              <a:t> game</a:t>
            </a:r>
          </a:p>
        </p:txBody>
      </p:sp>
    </p:spTree>
    <p:extLst>
      <p:ext uri="{BB962C8B-B14F-4D97-AF65-F5344CB8AC3E}">
        <p14:creationId xmlns:p14="http://schemas.microsoft.com/office/powerpoint/2010/main" val="90817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3C2A952-329A-441E-896A-8273C6B21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	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27F04BF-BC24-4128-8801-362FE3B8D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logins</a:t>
            </a:r>
          </a:p>
          <a:p>
            <a:r>
              <a:rPr lang="en-US" dirty="0"/>
              <a:t>Database checks access level</a:t>
            </a:r>
          </a:p>
          <a:p>
            <a:r>
              <a:rPr lang="en-US" dirty="0"/>
              <a:t>Refers user to proper access level</a:t>
            </a:r>
          </a:p>
          <a:p>
            <a:r>
              <a:rPr lang="en-US" dirty="0"/>
              <a:t>Users can either play the game or check top scores</a:t>
            </a:r>
          </a:p>
          <a:p>
            <a:r>
              <a:rPr lang="en-US" dirty="0"/>
              <a:t>User can also view their own top scores</a:t>
            </a:r>
          </a:p>
          <a:p>
            <a:r>
              <a:rPr lang="en-US" dirty="0"/>
              <a:t>Admin can delete users and delete top 10 scores</a:t>
            </a:r>
          </a:p>
          <a:p>
            <a:r>
              <a:rPr lang="en-US" dirty="0"/>
              <a:t>Game tracks scores and send top score through cookie to PHP-database</a:t>
            </a:r>
          </a:p>
        </p:txBody>
      </p:sp>
    </p:spTree>
    <p:extLst>
      <p:ext uri="{BB962C8B-B14F-4D97-AF65-F5344CB8AC3E}">
        <p14:creationId xmlns:p14="http://schemas.microsoft.com/office/powerpoint/2010/main" val="396021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190E0-2A22-427B-A0E0-5EABDCAF4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DC495-ACAB-457F-9132-BC8E51C51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tables with users and </a:t>
            </a:r>
            <a:r>
              <a:rPr lang="en-US" dirty="0" err="1"/>
              <a:t>users_scores</a:t>
            </a:r>
            <a:endParaRPr lang="en-US" dirty="0"/>
          </a:p>
          <a:p>
            <a:r>
              <a:rPr lang="en-US" dirty="0"/>
              <a:t>Users stores all login information</a:t>
            </a:r>
          </a:p>
          <a:p>
            <a:r>
              <a:rPr lang="en-US" dirty="0" err="1"/>
              <a:t>User_scores</a:t>
            </a:r>
            <a:r>
              <a:rPr lang="en-US" dirty="0"/>
              <a:t> stores all score data</a:t>
            </a:r>
          </a:p>
          <a:p>
            <a:r>
              <a:rPr lang="en-US" dirty="0" err="1"/>
              <a:t>User.username</a:t>
            </a:r>
            <a:r>
              <a:rPr lang="en-US" dirty="0"/>
              <a:t> is linked to </a:t>
            </a:r>
            <a:r>
              <a:rPr lang="en-US" dirty="0" err="1"/>
              <a:t>user_scores.username</a:t>
            </a:r>
            <a:r>
              <a:rPr lang="en-US" dirty="0"/>
              <a:t> for reference</a:t>
            </a:r>
          </a:p>
        </p:txBody>
      </p:sp>
    </p:spTree>
    <p:extLst>
      <p:ext uri="{BB962C8B-B14F-4D97-AF65-F5344CB8AC3E}">
        <p14:creationId xmlns:p14="http://schemas.microsoft.com/office/powerpoint/2010/main" val="1910702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C2BDC-F5DE-4252-84D5-5F9C6E2B6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 Layouts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A98EB-A319-4DBB-B28E-74B450EA3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Assets contain all the sounds and the graphics for the game</a:t>
            </a:r>
          </a:p>
          <a:p>
            <a:r>
              <a:rPr lang="en-US" dirty="0"/>
              <a:t>Rest of program is in main folder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8FBDB-06F8-41DE-BDAD-694028E2F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174"/>
            <a:ext cx="198120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01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8E71E-0BBD-405E-8F41-71DBEE5BF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1A4F3-339E-433A-98DD-6C80DCC96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 is the database that the user doesn’t interact with that controls updating the database with new users, as well as new scores. And adheres to admin commands.</a:t>
            </a:r>
          </a:p>
          <a:p>
            <a:r>
              <a:rPr lang="en-US" dirty="0"/>
              <a:t>View is the game that the user interacts with as well as the top score page</a:t>
            </a:r>
          </a:p>
          <a:p>
            <a:r>
              <a:rPr lang="en-US" dirty="0"/>
              <a:t>Controller is the JS handlers for the game, and the PHP that controls the form input for logging in.</a:t>
            </a:r>
          </a:p>
        </p:txBody>
      </p:sp>
    </p:spTree>
    <p:extLst>
      <p:ext uri="{BB962C8B-B14F-4D97-AF65-F5344CB8AC3E}">
        <p14:creationId xmlns:p14="http://schemas.microsoft.com/office/powerpoint/2010/main" val="55064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409B2-2877-49D0-A143-CB7367DB2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</a:t>
            </a:r>
            <a:r>
              <a:rPr lang="en-US" dirty="0" err="1"/>
              <a:t>Javascript</a:t>
            </a:r>
            <a:r>
              <a:rPr lang="en-US" dirty="0"/>
              <a:t> to PHP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F360C-3B4E-4AB4-9FCB-861B9D993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 forms are submitted to PHP to be processed and cookies are sent to PHP.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B5C40E-BF83-4EC7-B9D2-92B994795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486" y="1753581"/>
            <a:ext cx="65246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482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FDA0E-AF27-4E85-8F08-FA6966A89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Read/write Local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644D1-7A0D-4196-80D3-CD27760A6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Forms pushed to PHP and into database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3538A1-82A4-45A0-96B2-3831DFBAC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836" y="1321424"/>
            <a:ext cx="70199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800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B6708-864A-4F57-B39E-3D1636320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8B0E4-2E63-4D74-AE3F-78B962E00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PHP accessing database and passing </a:t>
            </a:r>
            <a:r>
              <a:rPr lang="en-US" dirty="0" err="1"/>
              <a:t>MySql</a:t>
            </a:r>
            <a:r>
              <a:rPr lang="en-US" dirty="0"/>
              <a:t> code to database.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AEEE1D-C471-4955-AF7B-3028F2341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2233612"/>
            <a:ext cx="1014412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198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37BA3-42FB-460E-8481-BDA3AEB04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5B56E-B123-4E9E-8ECC-4CABD7B3D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 validation for registering new user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1CBCBB-860E-4ED7-89BF-06BEF007A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035545"/>
            <a:ext cx="853440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650315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144</TotalTime>
  <Words>308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Schoolbook</vt:lpstr>
      <vt:lpstr>Corbel</vt:lpstr>
      <vt:lpstr>Headlines</vt:lpstr>
      <vt:lpstr>Veritcal shooter</vt:lpstr>
      <vt:lpstr>Description </vt:lpstr>
      <vt:lpstr>Database</vt:lpstr>
      <vt:lpstr>Folder Layouts</vt:lpstr>
      <vt:lpstr>MVC</vt:lpstr>
      <vt:lpstr>Objects Javascript to PHP</vt:lpstr>
      <vt:lpstr>Read/write Local Storage</vt:lpstr>
      <vt:lpstr>Database SQL</vt:lpstr>
      <vt:lpstr>Form Validation</vt:lpstr>
      <vt:lpstr>User-Admin-Login</vt:lpstr>
      <vt:lpstr>Cookies – Sessions – Securing Stage</vt:lpstr>
      <vt:lpstr>Credits: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Veritcal shooter</dc:title>
  <dc:creator>Robert Baker</dc:creator>
  <cp:lastModifiedBy>Robert Baker</cp:lastModifiedBy>
  <cp:revision>8</cp:revision>
  <dcterms:created xsi:type="dcterms:W3CDTF">2018-12-13T00:48:06Z</dcterms:created>
  <dcterms:modified xsi:type="dcterms:W3CDTF">2018-12-13T03:12:13Z</dcterms:modified>
</cp:coreProperties>
</file>