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 id="264" r:id="rId3"/>
    <p:sldId id="257" r:id="rId4"/>
    <p:sldId id="258" r:id="rId5"/>
    <p:sldId id="259" r:id="rId6"/>
    <p:sldId id="263" r:id="rId7"/>
    <p:sldId id="265" r:id="rId8"/>
    <p:sldId id="269" r:id="rId9"/>
    <p:sldId id="266" r:id="rId10"/>
    <p:sldId id="270" r:id="rId11"/>
    <p:sldId id="260" r:id="rId12"/>
    <p:sldId id="267" r:id="rId13"/>
    <p:sldId id="262"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5" d="100"/>
          <a:sy n="85"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 PATIL" userId="b0691e6ad8f04742" providerId="LiveId" clId="{07A8622C-3BB1-467C-8BF9-0B185818C2E4}"/>
    <pc:docChg chg="undo redo custSel addSld delSld modSld sldOrd modMainMaster">
      <pc:chgData name="RAJ PATIL" userId="b0691e6ad8f04742" providerId="LiveId" clId="{07A8622C-3BB1-467C-8BF9-0B185818C2E4}" dt="2023-10-10T06:25:16.920" v="1840" actId="207"/>
      <pc:docMkLst>
        <pc:docMk/>
      </pc:docMkLst>
      <pc:sldChg chg="modSp mod setBg">
        <pc:chgData name="RAJ PATIL" userId="b0691e6ad8f04742" providerId="LiveId" clId="{07A8622C-3BB1-467C-8BF9-0B185818C2E4}" dt="2023-10-10T06:24:44.029" v="1837" actId="207"/>
        <pc:sldMkLst>
          <pc:docMk/>
          <pc:sldMk cId="2345954004" sldId="256"/>
        </pc:sldMkLst>
        <pc:spChg chg="mod">
          <ac:chgData name="RAJ PATIL" userId="b0691e6ad8f04742" providerId="LiveId" clId="{07A8622C-3BB1-467C-8BF9-0B185818C2E4}" dt="2023-10-09T17:23:54.489" v="133" actId="255"/>
          <ac:spMkLst>
            <pc:docMk/>
            <pc:sldMk cId="2345954004" sldId="256"/>
            <ac:spMk id="4" creationId="{F5B6CEB7-0B33-EC1A-3121-FDB17042B564}"/>
          </ac:spMkLst>
        </pc:spChg>
        <pc:spChg chg="mod">
          <ac:chgData name="RAJ PATIL" userId="b0691e6ad8f04742" providerId="LiveId" clId="{07A8622C-3BB1-467C-8BF9-0B185818C2E4}" dt="2023-10-10T06:24:44.029" v="1837" actId="207"/>
          <ac:spMkLst>
            <pc:docMk/>
            <pc:sldMk cId="2345954004" sldId="256"/>
            <ac:spMk id="5" creationId="{81B3B7AC-DB13-F330-6D5F-70A67D6A33E3}"/>
          </ac:spMkLst>
        </pc:spChg>
      </pc:sldChg>
      <pc:sldChg chg="modSp mod">
        <pc:chgData name="RAJ PATIL" userId="b0691e6ad8f04742" providerId="LiveId" clId="{07A8622C-3BB1-467C-8BF9-0B185818C2E4}" dt="2023-10-09T16:57:43.178" v="5" actId="113"/>
        <pc:sldMkLst>
          <pc:docMk/>
          <pc:sldMk cId="364412958" sldId="257"/>
        </pc:sldMkLst>
        <pc:spChg chg="mod">
          <ac:chgData name="RAJ PATIL" userId="b0691e6ad8f04742" providerId="LiveId" clId="{07A8622C-3BB1-467C-8BF9-0B185818C2E4}" dt="2023-10-09T16:57:43.178" v="5" actId="113"/>
          <ac:spMkLst>
            <pc:docMk/>
            <pc:sldMk cId="364412958" sldId="257"/>
            <ac:spMk id="2" creationId="{925F23BB-2435-8226-E2F4-DB4080D69CA3}"/>
          </ac:spMkLst>
        </pc:spChg>
      </pc:sldChg>
      <pc:sldChg chg="modSp mod">
        <pc:chgData name="RAJ PATIL" userId="b0691e6ad8f04742" providerId="LiveId" clId="{07A8622C-3BB1-467C-8BF9-0B185818C2E4}" dt="2023-10-09T16:57:34.203" v="4" actId="2711"/>
        <pc:sldMkLst>
          <pc:docMk/>
          <pc:sldMk cId="3793552046" sldId="258"/>
        </pc:sldMkLst>
        <pc:spChg chg="mod">
          <ac:chgData name="RAJ PATIL" userId="b0691e6ad8f04742" providerId="LiveId" clId="{07A8622C-3BB1-467C-8BF9-0B185818C2E4}" dt="2023-10-09T16:57:34.203" v="4" actId="2711"/>
          <ac:spMkLst>
            <pc:docMk/>
            <pc:sldMk cId="3793552046" sldId="258"/>
            <ac:spMk id="2" creationId="{4F3AF52E-992E-4C51-0858-79E19B7098C2}"/>
          </ac:spMkLst>
        </pc:spChg>
      </pc:sldChg>
      <pc:sldChg chg="addSp delSp modSp mod">
        <pc:chgData name="RAJ PATIL" userId="b0691e6ad8f04742" providerId="LiveId" clId="{07A8622C-3BB1-467C-8BF9-0B185818C2E4}" dt="2023-10-09T17:08:24.586" v="31" actId="14100"/>
        <pc:sldMkLst>
          <pc:docMk/>
          <pc:sldMk cId="4234464316" sldId="259"/>
        </pc:sldMkLst>
        <pc:spChg chg="mod">
          <ac:chgData name="RAJ PATIL" userId="b0691e6ad8f04742" providerId="LiveId" clId="{07A8622C-3BB1-467C-8BF9-0B185818C2E4}" dt="2023-10-09T17:08:24.586" v="31" actId="14100"/>
          <ac:spMkLst>
            <pc:docMk/>
            <pc:sldMk cId="4234464316" sldId="259"/>
            <ac:spMk id="2" creationId="{8645EAD1-2D4E-22E8-D7D8-48BCA0AF07FE}"/>
          </ac:spMkLst>
        </pc:spChg>
        <pc:spChg chg="del">
          <ac:chgData name="RAJ PATIL" userId="b0691e6ad8f04742" providerId="LiveId" clId="{07A8622C-3BB1-467C-8BF9-0B185818C2E4}" dt="2023-10-09T17:06:45.982" v="6" actId="931"/>
          <ac:spMkLst>
            <pc:docMk/>
            <pc:sldMk cId="4234464316" sldId="259"/>
            <ac:spMk id="3" creationId="{DC6EC91B-F470-A478-33C6-506268110E88}"/>
          </ac:spMkLst>
        </pc:spChg>
        <pc:picChg chg="add mod">
          <ac:chgData name="RAJ PATIL" userId="b0691e6ad8f04742" providerId="LiveId" clId="{07A8622C-3BB1-467C-8BF9-0B185818C2E4}" dt="2023-10-09T17:08:10.722" v="30" actId="14100"/>
          <ac:picMkLst>
            <pc:docMk/>
            <pc:sldMk cId="4234464316" sldId="259"/>
            <ac:picMk id="5" creationId="{4AF993BD-7698-D743-E57B-291CE8066763}"/>
          </ac:picMkLst>
        </pc:picChg>
      </pc:sldChg>
      <pc:sldChg chg="addSp delSp modSp new mod ord setBg">
        <pc:chgData name="RAJ PATIL" userId="b0691e6ad8f04742" providerId="LiveId" clId="{07A8622C-3BB1-467C-8BF9-0B185818C2E4}" dt="2023-10-10T06:04:23.425" v="1752"/>
        <pc:sldMkLst>
          <pc:docMk/>
          <pc:sldMk cId="1793325547" sldId="260"/>
        </pc:sldMkLst>
        <pc:spChg chg="mod">
          <ac:chgData name="RAJ PATIL" userId="b0691e6ad8f04742" providerId="LiveId" clId="{07A8622C-3BB1-467C-8BF9-0B185818C2E4}" dt="2023-10-09T17:10:28.705" v="56" actId="2711"/>
          <ac:spMkLst>
            <pc:docMk/>
            <pc:sldMk cId="1793325547" sldId="260"/>
            <ac:spMk id="2" creationId="{0E6C9A41-83B6-9954-BC65-045755FB4DAD}"/>
          </ac:spMkLst>
        </pc:spChg>
        <pc:spChg chg="del">
          <ac:chgData name="RAJ PATIL" userId="b0691e6ad8f04742" providerId="LiveId" clId="{07A8622C-3BB1-467C-8BF9-0B185818C2E4}" dt="2023-10-09T17:09:51.152" v="50" actId="931"/>
          <ac:spMkLst>
            <pc:docMk/>
            <pc:sldMk cId="1793325547" sldId="260"/>
            <ac:spMk id="3" creationId="{B4D86D02-40CE-99CA-13F3-4A41A7BED0AE}"/>
          </ac:spMkLst>
        </pc:spChg>
        <pc:picChg chg="add mod">
          <ac:chgData name="RAJ PATIL" userId="b0691e6ad8f04742" providerId="LiveId" clId="{07A8622C-3BB1-467C-8BF9-0B185818C2E4}" dt="2023-10-10T06:03:18.811" v="1750" actId="14861"/>
          <ac:picMkLst>
            <pc:docMk/>
            <pc:sldMk cId="1793325547" sldId="260"/>
            <ac:picMk id="5" creationId="{C297C324-0D68-E2FB-EF36-F87DCF8D0264}"/>
          </ac:picMkLst>
        </pc:picChg>
      </pc:sldChg>
      <pc:sldChg chg="modSp new del mod">
        <pc:chgData name="RAJ PATIL" userId="b0691e6ad8f04742" providerId="LiveId" clId="{07A8622C-3BB1-467C-8BF9-0B185818C2E4}" dt="2023-10-09T17:47:12.176" v="689" actId="2696"/>
        <pc:sldMkLst>
          <pc:docMk/>
          <pc:sldMk cId="1467947179" sldId="261"/>
        </pc:sldMkLst>
        <pc:spChg chg="mod">
          <ac:chgData name="RAJ PATIL" userId="b0691e6ad8f04742" providerId="LiveId" clId="{07A8622C-3BB1-467C-8BF9-0B185818C2E4}" dt="2023-10-09T17:16:32.636" v="72" actId="20577"/>
          <ac:spMkLst>
            <pc:docMk/>
            <pc:sldMk cId="1467947179" sldId="261"/>
            <ac:spMk id="2" creationId="{B65EE26E-5B87-7B12-A63C-62A43899C44E}"/>
          </ac:spMkLst>
        </pc:spChg>
        <pc:spChg chg="mod">
          <ac:chgData name="RAJ PATIL" userId="b0691e6ad8f04742" providerId="LiveId" clId="{07A8622C-3BB1-467C-8BF9-0B185818C2E4}" dt="2023-10-09T17:17:00.089" v="102" actId="20577"/>
          <ac:spMkLst>
            <pc:docMk/>
            <pc:sldMk cId="1467947179" sldId="261"/>
            <ac:spMk id="3" creationId="{441069D1-2AC6-660D-8359-C8B929C48C00}"/>
          </ac:spMkLst>
        </pc:spChg>
        <pc:spChg chg="mod">
          <ac:chgData name="RAJ PATIL" userId="b0691e6ad8f04742" providerId="LiveId" clId="{07A8622C-3BB1-467C-8BF9-0B185818C2E4}" dt="2023-10-09T17:17:17.761" v="121" actId="20577"/>
          <ac:spMkLst>
            <pc:docMk/>
            <pc:sldMk cId="1467947179" sldId="261"/>
            <ac:spMk id="4" creationId="{EBC21CE4-DB2A-820E-45CC-46B2670F49F8}"/>
          </ac:spMkLst>
        </pc:spChg>
      </pc:sldChg>
      <pc:sldChg chg="modSp new mod setBg">
        <pc:chgData name="RAJ PATIL" userId="b0691e6ad8f04742" providerId="LiveId" clId="{07A8622C-3BB1-467C-8BF9-0B185818C2E4}" dt="2023-10-09T18:20:46.933" v="1140"/>
        <pc:sldMkLst>
          <pc:docMk/>
          <pc:sldMk cId="2988449342" sldId="262"/>
        </pc:sldMkLst>
        <pc:spChg chg="mod">
          <ac:chgData name="RAJ PATIL" userId="b0691e6ad8f04742" providerId="LiveId" clId="{07A8622C-3BB1-467C-8BF9-0B185818C2E4}" dt="2023-10-09T17:28:45.017" v="145" actId="14100"/>
          <ac:spMkLst>
            <pc:docMk/>
            <pc:sldMk cId="2988449342" sldId="262"/>
            <ac:spMk id="2" creationId="{E72E831A-7E19-4A7D-F3B9-9D12D37F428D}"/>
          </ac:spMkLst>
        </pc:spChg>
        <pc:spChg chg="mod">
          <ac:chgData name="RAJ PATIL" userId="b0691e6ad8f04742" providerId="LiveId" clId="{07A8622C-3BB1-467C-8BF9-0B185818C2E4}" dt="2023-10-09T18:20:46.933" v="1140"/>
          <ac:spMkLst>
            <pc:docMk/>
            <pc:sldMk cId="2988449342" sldId="262"/>
            <ac:spMk id="3" creationId="{4B60AA99-338C-083A-BF86-FDE62568D199}"/>
          </ac:spMkLst>
        </pc:spChg>
      </pc:sldChg>
      <pc:sldChg chg="addSp delSp modSp new mod">
        <pc:chgData name="RAJ PATIL" userId="b0691e6ad8f04742" providerId="LiveId" clId="{07A8622C-3BB1-467C-8BF9-0B185818C2E4}" dt="2023-10-10T06:06:17.109" v="1799" actId="207"/>
        <pc:sldMkLst>
          <pc:docMk/>
          <pc:sldMk cId="2976385569" sldId="263"/>
        </pc:sldMkLst>
        <pc:spChg chg="add mod">
          <ac:chgData name="RAJ PATIL" userId="b0691e6ad8f04742" providerId="LiveId" clId="{07A8622C-3BB1-467C-8BF9-0B185818C2E4}" dt="2023-10-09T17:52:15.086" v="722" actId="1076"/>
          <ac:spMkLst>
            <pc:docMk/>
            <pc:sldMk cId="2976385569" sldId="263"/>
            <ac:spMk id="2" creationId="{12BA8368-55A2-10CF-F8BF-25E006513B04}"/>
          </ac:spMkLst>
        </pc:spChg>
        <pc:graphicFrameChg chg="add del modGraphic">
          <ac:chgData name="RAJ PATIL" userId="b0691e6ad8f04742" providerId="LiveId" clId="{07A8622C-3BB1-467C-8BF9-0B185818C2E4}" dt="2023-10-09T17:50:25.792" v="714" actId="3680"/>
          <ac:graphicFrameMkLst>
            <pc:docMk/>
            <pc:sldMk cId="2976385569" sldId="263"/>
            <ac:graphicFrameMk id="3" creationId="{AA495EC6-25DA-DB8B-7A3B-EB4EB855F80B}"/>
          </ac:graphicFrameMkLst>
        </pc:graphicFrameChg>
        <pc:graphicFrameChg chg="add mod modGraphic">
          <ac:chgData name="RAJ PATIL" userId="b0691e6ad8f04742" providerId="LiveId" clId="{07A8622C-3BB1-467C-8BF9-0B185818C2E4}" dt="2023-10-10T06:06:17.109" v="1799" actId="207"/>
          <ac:graphicFrameMkLst>
            <pc:docMk/>
            <pc:sldMk cId="2976385569" sldId="263"/>
            <ac:graphicFrameMk id="4" creationId="{2BC22C46-43FE-1C13-3731-00CA0E2AF891}"/>
          </ac:graphicFrameMkLst>
        </pc:graphicFrameChg>
      </pc:sldChg>
      <pc:sldChg chg="modSp new mod">
        <pc:chgData name="RAJ PATIL" userId="b0691e6ad8f04742" providerId="LiveId" clId="{07A8622C-3BB1-467C-8BF9-0B185818C2E4}" dt="2023-10-10T06:06:24.819" v="1802" actId="27636"/>
        <pc:sldMkLst>
          <pc:docMk/>
          <pc:sldMk cId="1424423602" sldId="264"/>
        </pc:sldMkLst>
        <pc:spChg chg="mod">
          <ac:chgData name="RAJ PATIL" userId="b0691e6ad8f04742" providerId="LiveId" clId="{07A8622C-3BB1-467C-8BF9-0B185818C2E4}" dt="2023-10-09T18:29:59.535" v="1346" actId="113"/>
          <ac:spMkLst>
            <pc:docMk/>
            <pc:sldMk cId="1424423602" sldId="264"/>
            <ac:spMk id="2" creationId="{4E2FC2CF-881C-36A3-5D94-AA6EB1C28B56}"/>
          </ac:spMkLst>
        </pc:spChg>
        <pc:spChg chg="mod">
          <ac:chgData name="RAJ PATIL" userId="b0691e6ad8f04742" providerId="LiveId" clId="{07A8622C-3BB1-467C-8BF9-0B185818C2E4}" dt="2023-10-10T06:06:24.819" v="1802" actId="27636"/>
          <ac:spMkLst>
            <pc:docMk/>
            <pc:sldMk cId="1424423602" sldId="264"/>
            <ac:spMk id="3" creationId="{C9D4AAEE-CEAC-D82C-E4CE-DBE1D7FF2CBB}"/>
          </ac:spMkLst>
        </pc:spChg>
      </pc:sldChg>
      <pc:sldChg chg="addSp delSp modSp new mod">
        <pc:chgData name="RAJ PATIL" userId="b0691e6ad8f04742" providerId="LiveId" clId="{07A8622C-3BB1-467C-8BF9-0B185818C2E4}" dt="2023-10-09T18:57:41.709" v="1548" actId="21"/>
        <pc:sldMkLst>
          <pc:docMk/>
          <pc:sldMk cId="1056715399" sldId="265"/>
        </pc:sldMkLst>
        <pc:spChg chg="mod">
          <ac:chgData name="RAJ PATIL" userId="b0691e6ad8f04742" providerId="LiveId" clId="{07A8622C-3BB1-467C-8BF9-0B185818C2E4}" dt="2023-10-09T18:32:35.909" v="1368" actId="14100"/>
          <ac:spMkLst>
            <pc:docMk/>
            <pc:sldMk cId="1056715399" sldId="265"/>
            <ac:spMk id="2" creationId="{50260176-B8AD-3383-73E3-26008BD6E918}"/>
          </ac:spMkLst>
        </pc:spChg>
        <pc:spChg chg="mod">
          <ac:chgData name="RAJ PATIL" userId="b0691e6ad8f04742" providerId="LiveId" clId="{07A8622C-3BB1-467C-8BF9-0B185818C2E4}" dt="2023-10-09T18:51:24.634" v="1478" actId="14100"/>
          <ac:spMkLst>
            <pc:docMk/>
            <pc:sldMk cId="1056715399" sldId="265"/>
            <ac:spMk id="3" creationId="{9FDC1B40-F243-55ED-5740-65362ED54396}"/>
          </ac:spMkLst>
        </pc:spChg>
        <pc:graphicFrameChg chg="add del modGraphic">
          <ac:chgData name="RAJ PATIL" userId="b0691e6ad8f04742" providerId="LiveId" clId="{07A8622C-3BB1-467C-8BF9-0B185818C2E4}" dt="2023-10-09T18:57:24.254" v="1545" actId="21"/>
          <ac:graphicFrameMkLst>
            <pc:docMk/>
            <pc:sldMk cId="1056715399" sldId="265"/>
            <ac:graphicFrameMk id="7" creationId="{DE7CC367-B25F-478F-9A1C-2CAF63B5BD63}"/>
          </ac:graphicFrameMkLst>
        </pc:graphicFrameChg>
        <pc:graphicFrameChg chg="add del modGraphic">
          <ac:chgData name="RAJ PATIL" userId="b0691e6ad8f04742" providerId="LiveId" clId="{07A8622C-3BB1-467C-8BF9-0B185818C2E4}" dt="2023-10-09T18:57:41.709" v="1548" actId="21"/>
          <ac:graphicFrameMkLst>
            <pc:docMk/>
            <pc:sldMk cId="1056715399" sldId="265"/>
            <ac:graphicFrameMk id="9" creationId="{058710CE-A29C-2B8F-B171-D7340D70328F}"/>
          </ac:graphicFrameMkLst>
        </pc:graphicFrameChg>
      </pc:sldChg>
      <pc:sldChg chg="new del">
        <pc:chgData name="RAJ PATIL" userId="b0691e6ad8f04742" providerId="LiveId" clId="{07A8622C-3BB1-467C-8BF9-0B185818C2E4}" dt="2023-10-09T18:38:05.946" v="1371" actId="2696"/>
        <pc:sldMkLst>
          <pc:docMk/>
          <pc:sldMk cId="884014549" sldId="266"/>
        </pc:sldMkLst>
      </pc:sldChg>
      <pc:sldChg chg="modSp new mod">
        <pc:chgData name="RAJ PATIL" userId="b0691e6ad8f04742" providerId="LiveId" clId="{07A8622C-3BB1-467C-8BF9-0B185818C2E4}" dt="2023-10-09T19:10:03.004" v="1632" actId="20577"/>
        <pc:sldMkLst>
          <pc:docMk/>
          <pc:sldMk cId="3966964527" sldId="266"/>
        </pc:sldMkLst>
        <pc:spChg chg="mod">
          <ac:chgData name="RAJ PATIL" userId="b0691e6ad8f04742" providerId="LiveId" clId="{07A8622C-3BB1-467C-8BF9-0B185818C2E4}" dt="2023-10-09T19:01:33.348" v="1552" actId="14100"/>
          <ac:spMkLst>
            <pc:docMk/>
            <pc:sldMk cId="3966964527" sldId="266"/>
            <ac:spMk id="2" creationId="{54B612E9-A3C0-75AB-0C9D-510CEA1899D6}"/>
          </ac:spMkLst>
        </pc:spChg>
        <pc:spChg chg="mod">
          <ac:chgData name="RAJ PATIL" userId="b0691e6ad8f04742" providerId="LiveId" clId="{07A8622C-3BB1-467C-8BF9-0B185818C2E4}" dt="2023-10-09T19:10:03.004" v="1632" actId="20577"/>
          <ac:spMkLst>
            <pc:docMk/>
            <pc:sldMk cId="3966964527" sldId="266"/>
            <ac:spMk id="3" creationId="{5462C130-C8D6-BA80-43BD-30C17B43A233}"/>
          </ac:spMkLst>
        </pc:spChg>
      </pc:sldChg>
      <pc:sldChg chg="modSp new mod">
        <pc:chgData name="RAJ PATIL" userId="b0691e6ad8f04742" providerId="LiveId" clId="{07A8622C-3BB1-467C-8BF9-0B185818C2E4}" dt="2023-10-10T06:25:16.920" v="1840" actId="207"/>
        <pc:sldMkLst>
          <pc:docMk/>
          <pc:sldMk cId="282531199" sldId="267"/>
        </pc:sldMkLst>
        <pc:spChg chg="mod">
          <ac:chgData name="RAJ PATIL" userId="b0691e6ad8f04742" providerId="LiveId" clId="{07A8622C-3BB1-467C-8BF9-0B185818C2E4}" dt="2023-10-09T19:20:04.769" v="1743" actId="14100"/>
          <ac:spMkLst>
            <pc:docMk/>
            <pc:sldMk cId="282531199" sldId="267"/>
            <ac:spMk id="2" creationId="{2B395894-62DE-B735-6C31-93F4C31ABE06}"/>
          </ac:spMkLst>
        </pc:spChg>
        <pc:spChg chg="mod">
          <ac:chgData name="RAJ PATIL" userId="b0691e6ad8f04742" providerId="LiveId" clId="{07A8622C-3BB1-467C-8BF9-0B185818C2E4}" dt="2023-10-10T06:25:16.920" v="1840" actId="207"/>
          <ac:spMkLst>
            <pc:docMk/>
            <pc:sldMk cId="282531199" sldId="267"/>
            <ac:spMk id="3" creationId="{6FCA6BA1-BB67-7CBB-F91D-D537208738BF}"/>
          </ac:spMkLst>
        </pc:spChg>
      </pc:sldChg>
      <pc:sldChg chg="delSp modSp new mod">
        <pc:chgData name="RAJ PATIL" userId="b0691e6ad8f04742" providerId="LiveId" clId="{07A8622C-3BB1-467C-8BF9-0B185818C2E4}" dt="2023-10-09T18:44:07.247" v="1434" actId="207"/>
        <pc:sldMkLst>
          <pc:docMk/>
          <pc:sldMk cId="2586813207" sldId="268"/>
        </pc:sldMkLst>
        <pc:spChg chg="mod">
          <ac:chgData name="RAJ PATIL" userId="b0691e6ad8f04742" providerId="LiveId" clId="{07A8622C-3BB1-467C-8BF9-0B185818C2E4}" dt="2023-10-09T18:43:45.889" v="1433" actId="255"/>
          <ac:spMkLst>
            <pc:docMk/>
            <pc:sldMk cId="2586813207" sldId="268"/>
            <ac:spMk id="2" creationId="{44DFB840-F75D-786A-BB8D-59541918481D}"/>
          </ac:spMkLst>
        </pc:spChg>
        <pc:spChg chg="del">
          <ac:chgData name="RAJ PATIL" userId="b0691e6ad8f04742" providerId="LiveId" clId="{07A8622C-3BB1-467C-8BF9-0B185818C2E4}" dt="2023-10-09T18:42:57.993" v="1423" actId="478"/>
          <ac:spMkLst>
            <pc:docMk/>
            <pc:sldMk cId="2586813207" sldId="268"/>
            <ac:spMk id="3" creationId="{73F01B63-C114-8826-9AF0-02FD21E4916F}"/>
          </ac:spMkLst>
        </pc:spChg>
        <pc:spChg chg="mod">
          <ac:chgData name="RAJ PATIL" userId="b0691e6ad8f04742" providerId="LiveId" clId="{07A8622C-3BB1-467C-8BF9-0B185818C2E4}" dt="2023-10-09T18:44:07.247" v="1434" actId="207"/>
          <ac:spMkLst>
            <pc:docMk/>
            <pc:sldMk cId="2586813207" sldId="268"/>
            <ac:spMk id="4" creationId="{DF05B358-37FD-EFC0-E32D-E1BF9FA51FC4}"/>
          </ac:spMkLst>
        </pc:spChg>
      </pc:sldChg>
      <pc:sldChg chg="modSp new mod">
        <pc:chgData name="RAJ PATIL" userId="b0691e6ad8f04742" providerId="LiveId" clId="{07A8622C-3BB1-467C-8BF9-0B185818C2E4}" dt="2023-10-09T18:57:48.152" v="1549" actId="14100"/>
        <pc:sldMkLst>
          <pc:docMk/>
          <pc:sldMk cId="4224640063" sldId="269"/>
        </pc:sldMkLst>
        <pc:spChg chg="mod">
          <ac:chgData name="RAJ PATIL" userId="b0691e6ad8f04742" providerId="LiveId" clId="{07A8622C-3BB1-467C-8BF9-0B185818C2E4}" dt="2023-10-09T18:52:41.536" v="1491" actId="14100"/>
          <ac:spMkLst>
            <pc:docMk/>
            <pc:sldMk cId="4224640063" sldId="269"/>
            <ac:spMk id="2" creationId="{0442C0DE-9020-5B8E-5556-54AE618CEEB9}"/>
          </ac:spMkLst>
        </pc:spChg>
        <pc:spChg chg="mod">
          <ac:chgData name="RAJ PATIL" userId="b0691e6ad8f04742" providerId="LiveId" clId="{07A8622C-3BB1-467C-8BF9-0B185818C2E4}" dt="2023-10-09T18:57:48.152" v="1549" actId="14100"/>
          <ac:spMkLst>
            <pc:docMk/>
            <pc:sldMk cId="4224640063" sldId="269"/>
            <ac:spMk id="3" creationId="{8BF339EF-37A4-A4CB-3AFC-30FFA58E1603}"/>
          </ac:spMkLst>
        </pc:spChg>
      </pc:sldChg>
      <pc:sldChg chg="modSp new mod">
        <pc:chgData name="RAJ PATIL" userId="b0691e6ad8f04742" providerId="LiveId" clId="{07A8622C-3BB1-467C-8BF9-0B185818C2E4}" dt="2023-10-09T19:19:45.702" v="1740" actId="14100"/>
        <pc:sldMkLst>
          <pc:docMk/>
          <pc:sldMk cId="2688312263" sldId="270"/>
        </pc:sldMkLst>
        <pc:spChg chg="mod">
          <ac:chgData name="RAJ PATIL" userId="b0691e6ad8f04742" providerId="LiveId" clId="{07A8622C-3BB1-467C-8BF9-0B185818C2E4}" dt="2023-10-09T19:10:44.180" v="1642" actId="14100"/>
          <ac:spMkLst>
            <pc:docMk/>
            <pc:sldMk cId="2688312263" sldId="270"/>
            <ac:spMk id="2" creationId="{DBFA9918-E345-F6B5-112A-CEC5C8C4F500}"/>
          </ac:spMkLst>
        </pc:spChg>
        <pc:spChg chg="mod">
          <ac:chgData name="RAJ PATIL" userId="b0691e6ad8f04742" providerId="LiveId" clId="{07A8622C-3BB1-467C-8BF9-0B185818C2E4}" dt="2023-10-09T19:19:45.702" v="1740" actId="14100"/>
          <ac:spMkLst>
            <pc:docMk/>
            <pc:sldMk cId="2688312263" sldId="270"/>
            <ac:spMk id="3" creationId="{EC735B7B-BA4D-820F-FC4C-36522ACC6362}"/>
          </ac:spMkLst>
        </pc:spChg>
      </pc:sldChg>
      <pc:sldMasterChg chg="setBg modSldLayout">
        <pc:chgData name="RAJ PATIL" userId="b0691e6ad8f04742" providerId="LiveId" clId="{07A8622C-3BB1-467C-8BF9-0B185818C2E4}" dt="2023-10-10T06:02:33.387" v="1747"/>
        <pc:sldMasterMkLst>
          <pc:docMk/>
          <pc:sldMasterMk cId="3325462289" sldId="2147483772"/>
        </pc:sldMasterMkLst>
        <pc:sldLayoutChg chg="setBg">
          <pc:chgData name="RAJ PATIL" userId="b0691e6ad8f04742" providerId="LiveId" clId="{07A8622C-3BB1-467C-8BF9-0B185818C2E4}" dt="2023-10-10T06:02:33.387" v="1747"/>
          <pc:sldLayoutMkLst>
            <pc:docMk/>
            <pc:sldMasterMk cId="3325462289" sldId="2147483772"/>
            <pc:sldLayoutMk cId="1318744159" sldId="2147483773"/>
          </pc:sldLayoutMkLst>
        </pc:sldLayoutChg>
        <pc:sldLayoutChg chg="setBg">
          <pc:chgData name="RAJ PATIL" userId="b0691e6ad8f04742" providerId="LiveId" clId="{07A8622C-3BB1-467C-8BF9-0B185818C2E4}" dt="2023-10-10T06:02:33.387" v="1747"/>
          <pc:sldLayoutMkLst>
            <pc:docMk/>
            <pc:sldMasterMk cId="3325462289" sldId="2147483772"/>
            <pc:sldLayoutMk cId="815127309" sldId="2147483774"/>
          </pc:sldLayoutMkLst>
        </pc:sldLayoutChg>
        <pc:sldLayoutChg chg="setBg">
          <pc:chgData name="RAJ PATIL" userId="b0691e6ad8f04742" providerId="LiveId" clId="{07A8622C-3BB1-467C-8BF9-0B185818C2E4}" dt="2023-10-10T06:02:33.387" v="1747"/>
          <pc:sldLayoutMkLst>
            <pc:docMk/>
            <pc:sldMasterMk cId="3325462289" sldId="2147483772"/>
            <pc:sldLayoutMk cId="2008254770" sldId="2147483775"/>
          </pc:sldLayoutMkLst>
        </pc:sldLayoutChg>
        <pc:sldLayoutChg chg="setBg">
          <pc:chgData name="RAJ PATIL" userId="b0691e6ad8f04742" providerId="LiveId" clId="{07A8622C-3BB1-467C-8BF9-0B185818C2E4}" dt="2023-10-10T06:02:33.387" v="1747"/>
          <pc:sldLayoutMkLst>
            <pc:docMk/>
            <pc:sldMasterMk cId="3325462289" sldId="2147483772"/>
            <pc:sldLayoutMk cId="3002624053" sldId="2147483776"/>
          </pc:sldLayoutMkLst>
        </pc:sldLayoutChg>
        <pc:sldLayoutChg chg="setBg">
          <pc:chgData name="RAJ PATIL" userId="b0691e6ad8f04742" providerId="LiveId" clId="{07A8622C-3BB1-467C-8BF9-0B185818C2E4}" dt="2023-10-10T06:02:33.387" v="1747"/>
          <pc:sldLayoutMkLst>
            <pc:docMk/>
            <pc:sldMasterMk cId="3325462289" sldId="2147483772"/>
            <pc:sldLayoutMk cId="3856097336" sldId="2147483777"/>
          </pc:sldLayoutMkLst>
        </pc:sldLayoutChg>
        <pc:sldLayoutChg chg="setBg">
          <pc:chgData name="RAJ PATIL" userId="b0691e6ad8f04742" providerId="LiveId" clId="{07A8622C-3BB1-467C-8BF9-0B185818C2E4}" dt="2023-10-10T06:02:33.387" v="1747"/>
          <pc:sldLayoutMkLst>
            <pc:docMk/>
            <pc:sldMasterMk cId="3325462289" sldId="2147483772"/>
            <pc:sldLayoutMk cId="2785917828" sldId="2147483778"/>
          </pc:sldLayoutMkLst>
        </pc:sldLayoutChg>
        <pc:sldLayoutChg chg="setBg">
          <pc:chgData name="RAJ PATIL" userId="b0691e6ad8f04742" providerId="LiveId" clId="{07A8622C-3BB1-467C-8BF9-0B185818C2E4}" dt="2023-10-10T06:02:33.387" v="1747"/>
          <pc:sldLayoutMkLst>
            <pc:docMk/>
            <pc:sldMasterMk cId="3325462289" sldId="2147483772"/>
            <pc:sldLayoutMk cId="1614505370" sldId="2147483779"/>
          </pc:sldLayoutMkLst>
        </pc:sldLayoutChg>
        <pc:sldLayoutChg chg="setBg">
          <pc:chgData name="RAJ PATIL" userId="b0691e6ad8f04742" providerId="LiveId" clId="{07A8622C-3BB1-467C-8BF9-0B185818C2E4}" dt="2023-10-10T06:02:33.387" v="1747"/>
          <pc:sldLayoutMkLst>
            <pc:docMk/>
            <pc:sldMasterMk cId="3325462289" sldId="2147483772"/>
            <pc:sldLayoutMk cId="1384063779" sldId="2147483780"/>
          </pc:sldLayoutMkLst>
        </pc:sldLayoutChg>
        <pc:sldLayoutChg chg="setBg">
          <pc:chgData name="RAJ PATIL" userId="b0691e6ad8f04742" providerId="LiveId" clId="{07A8622C-3BB1-467C-8BF9-0B185818C2E4}" dt="2023-10-10T06:02:33.387" v="1747"/>
          <pc:sldLayoutMkLst>
            <pc:docMk/>
            <pc:sldMasterMk cId="3325462289" sldId="2147483772"/>
            <pc:sldLayoutMk cId="3125995938" sldId="2147483781"/>
          </pc:sldLayoutMkLst>
        </pc:sldLayoutChg>
        <pc:sldLayoutChg chg="setBg">
          <pc:chgData name="RAJ PATIL" userId="b0691e6ad8f04742" providerId="LiveId" clId="{07A8622C-3BB1-467C-8BF9-0B185818C2E4}" dt="2023-10-10T06:02:33.387" v="1747"/>
          <pc:sldLayoutMkLst>
            <pc:docMk/>
            <pc:sldMasterMk cId="3325462289" sldId="2147483772"/>
            <pc:sldLayoutMk cId="3537535312" sldId="2147483782"/>
          </pc:sldLayoutMkLst>
        </pc:sldLayoutChg>
        <pc:sldLayoutChg chg="setBg">
          <pc:chgData name="RAJ PATIL" userId="b0691e6ad8f04742" providerId="LiveId" clId="{07A8622C-3BB1-467C-8BF9-0B185818C2E4}" dt="2023-10-10T06:02:33.387" v="1747"/>
          <pc:sldLayoutMkLst>
            <pc:docMk/>
            <pc:sldMasterMk cId="3325462289" sldId="2147483772"/>
            <pc:sldLayoutMk cId="20625415" sldId="2147483783"/>
          </pc:sldLayoutMkLst>
        </pc:sldLayoutChg>
        <pc:sldLayoutChg chg="setBg">
          <pc:chgData name="RAJ PATIL" userId="b0691e6ad8f04742" providerId="LiveId" clId="{07A8622C-3BB1-467C-8BF9-0B185818C2E4}" dt="2023-10-10T06:02:33.387" v="1747"/>
          <pc:sldLayoutMkLst>
            <pc:docMk/>
            <pc:sldMasterMk cId="3325462289" sldId="2147483772"/>
            <pc:sldLayoutMk cId="732033014" sldId="2147483784"/>
          </pc:sldLayoutMkLst>
        </pc:sldLayoutChg>
        <pc:sldLayoutChg chg="setBg">
          <pc:chgData name="RAJ PATIL" userId="b0691e6ad8f04742" providerId="LiveId" clId="{07A8622C-3BB1-467C-8BF9-0B185818C2E4}" dt="2023-10-10T06:02:33.387" v="1747"/>
          <pc:sldLayoutMkLst>
            <pc:docMk/>
            <pc:sldMasterMk cId="3325462289" sldId="2147483772"/>
            <pc:sldLayoutMk cId="2010602259" sldId="2147483785"/>
          </pc:sldLayoutMkLst>
        </pc:sldLayoutChg>
        <pc:sldLayoutChg chg="setBg">
          <pc:chgData name="RAJ PATIL" userId="b0691e6ad8f04742" providerId="LiveId" clId="{07A8622C-3BB1-467C-8BF9-0B185818C2E4}" dt="2023-10-10T06:02:33.387" v="1747"/>
          <pc:sldLayoutMkLst>
            <pc:docMk/>
            <pc:sldMasterMk cId="3325462289" sldId="2147483772"/>
            <pc:sldLayoutMk cId="1010231057" sldId="2147483786"/>
          </pc:sldLayoutMkLst>
        </pc:sldLayoutChg>
        <pc:sldLayoutChg chg="setBg">
          <pc:chgData name="RAJ PATIL" userId="b0691e6ad8f04742" providerId="LiveId" clId="{07A8622C-3BB1-467C-8BF9-0B185818C2E4}" dt="2023-10-10T06:02:33.387" v="1747"/>
          <pc:sldLayoutMkLst>
            <pc:docMk/>
            <pc:sldMasterMk cId="3325462289" sldId="2147483772"/>
            <pc:sldLayoutMk cId="4024802471" sldId="2147483787"/>
          </pc:sldLayoutMkLst>
        </pc:sldLayoutChg>
        <pc:sldLayoutChg chg="setBg">
          <pc:chgData name="RAJ PATIL" userId="b0691e6ad8f04742" providerId="LiveId" clId="{07A8622C-3BB1-467C-8BF9-0B185818C2E4}" dt="2023-10-10T06:02:33.387" v="1747"/>
          <pc:sldLayoutMkLst>
            <pc:docMk/>
            <pc:sldMasterMk cId="3325462289" sldId="2147483772"/>
            <pc:sldLayoutMk cId="958674757" sldId="2147483788"/>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FB59A6-F48D-47F4-88B0-ECE498406365}"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F18C0F8-B750-422D-B4DB-8CB338070883}" type="slidenum">
              <a:rPr lang="en-IN" smtClean="0"/>
              <a:t>‹#›</a:t>
            </a:fld>
            <a:endParaRPr lang="en-IN"/>
          </a:p>
        </p:txBody>
      </p:sp>
    </p:spTree>
    <p:extLst>
      <p:ext uri="{BB962C8B-B14F-4D97-AF65-F5344CB8AC3E}">
        <p14:creationId xmlns:p14="http://schemas.microsoft.com/office/powerpoint/2010/main" val="1318744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FB59A6-F48D-47F4-88B0-ECE498406365}"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F18C0F8-B750-422D-B4DB-8CB338070883}" type="slidenum">
              <a:rPr lang="en-IN" smtClean="0"/>
              <a:t>‹#›</a:t>
            </a:fld>
            <a:endParaRPr lang="en-IN"/>
          </a:p>
        </p:txBody>
      </p:sp>
    </p:spTree>
    <p:extLst>
      <p:ext uri="{BB962C8B-B14F-4D97-AF65-F5344CB8AC3E}">
        <p14:creationId xmlns:p14="http://schemas.microsoft.com/office/powerpoint/2010/main" val="3537535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FB59A6-F48D-47F4-88B0-ECE498406365}"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F18C0F8-B750-422D-B4DB-8CB338070883}"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625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5FB59A6-F48D-47F4-88B0-ECE498406365}" type="datetimeFigureOut">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F18C0F8-B750-422D-B4DB-8CB338070883}" type="slidenum">
              <a:rPr lang="en-IN" smtClean="0"/>
              <a:t>‹#›</a:t>
            </a:fld>
            <a:endParaRPr lang="en-IN"/>
          </a:p>
        </p:txBody>
      </p:sp>
    </p:spTree>
    <p:extLst>
      <p:ext uri="{BB962C8B-B14F-4D97-AF65-F5344CB8AC3E}">
        <p14:creationId xmlns:p14="http://schemas.microsoft.com/office/powerpoint/2010/main" val="7320330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5FB59A6-F48D-47F4-88B0-ECE498406365}" type="datetimeFigureOut">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F18C0F8-B750-422D-B4DB-8CB338070883}"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10602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5FB59A6-F48D-47F4-88B0-ECE498406365}" type="datetimeFigureOut">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F18C0F8-B750-422D-B4DB-8CB338070883}" type="slidenum">
              <a:rPr lang="en-IN" smtClean="0"/>
              <a:t>‹#›</a:t>
            </a:fld>
            <a:endParaRPr lang="en-IN"/>
          </a:p>
        </p:txBody>
      </p:sp>
    </p:spTree>
    <p:extLst>
      <p:ext uri="{BB962C8B-B14F-4D97-AF65-F5344CB8AC3E}">
        <p14:creationId xmlns:p14="http://schemas.microsoft.com/office/powerpoint/2010/main" val="1010231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FB59A6-F48D-47F4-88B0-ECE498406365}"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F18C0F8-B750-422D-B4DB-8CB338070883}" type="slidenum">
              <a:rPr lang="en-IN" smtClean="0"/>
              <a:t>‹#›</a:t>
            </a:fld>
            <a:endParaRPr lang="en-IN"/>
          </a:p>
        </p:txBody>
      </p:sp>
    </p:spTree>
    <p:extLst>
      <p:ext uri="{BB962C8B-B14F-4D97-AF65-F5344CB8AC3E}">
        <p14:creationId xmlns:p14="http://schemas.microsoft.com/office/powerpoint/2010/main" val="40248024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FB59A6-F48D-47F4-88B0-ECE498406365}"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F18C0F8-B750-422D-B4DB-8CB338070883}" type="slidenum">
              <a:rPr lang="en-IN" smtClean="0"/>
              <a:t>‹#›</a:t>
            </a:fld>
            <a:endParaRPr lang="en-IN"/>
          </a:p>
        </p:txBody>
      </p:sp>
    </p:spTree>
    <p:extLst>
      <p:ext uri="{BB962C8B-B14F-4D97-AF65-F5344CB8AC3E}">
        <p14:creationId xmlns:p14="http://schemas.microsoft.com/office/powerpoint/2010/main" val="958674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FB59A6-F48D-47F4-88B0-ECE498406365}"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F18C0F8-B750-422D-B4DB-8CB338070883}" type="slidenum">
              <a:rPr lang="en-IN" smtClean="0"/>
              <a:t>‹#›</a:t>
            </a:fld>
            <a:endParaRPr lang="en-IN"/>
          </a:p>
        </p:txBody>
      </p:sp>
    </p:spTree>
    <p:extLst>
      <p:ext uri="{BB962C8B-B14F-4D97-AF65-F5344CB8AC3E}">
        <p14:creationId xmlns:p14="http://schemas.microsoft.com/office/powerpoint/2010/main" val="815127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FB59A6-F48D-47F4-88B0-ECE498406365}"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F18C0F8-B750-422D-B4DB-8CB338070883}" type="slidenum">
              <a:rPr lang="en-IN" smtClean="0"/>
              <a:t>‹#›</a:t>
            </a:fld>
            <a:endParaRPr lang="en-IN"/>
          </a:p>
        </p:txBody>
      </p:sp>
    </p:spTree>
    <p:extLst>
      <p:ext uri="{BB962C8B-B14F-4D97-AF65-F5344CB8AC3E}">
        <p14:creationId xmlns:p14="http://schemas.microsoft.com/office/powerpoint/2010/main" val="2008254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FB59A6-F48D-47F4-88B0-ECE498406365}" type="datetimeFigureOut">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F18C0F8-B750-422D-B4DB-8CB338070883}" type="slidenum">
              <a:rPr lang="en-IN" smtClean="0"/>
              <a:t>‹#›</a:t>
            </a:fld>
            <a:endParaRPr lang="en-IN"/>
          </a:p>
        </p:txBody>
      </p:sp>
    </p:spTree>
    <p:extLst>
      <p:ext uri="{BB962C8B-B14F-4D97-AF65-F5344CB8AC3E}">
        <p14:creationId xmlns:p14="http://schemas.microsoft.com/office/powerpoint/2010/main" val="3002624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FB59A6-F48D-47F4-88B0-ECE498406365}" type="datetimeFigureOut">
              <a:rPr lang="en-IN" smtClean="0"/>
              <a:t>12-10-2023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F18C0F8-B750-422D-B4DB-8CB338070883}" type="slidenum">
              <a:rPr lang="en-IN" smtClean="0"/>
              <a:t>‹#›</a:t>
            </a:fld>
            <a:endParaRPr lang="en-IN"/>
          </a:p>
        </p:txBody>
      </p:sp>
    </p:spTree>
    <p:extLst>
      <p:ext uri="{BB962C8B-B14F-4D97-AF65-F5344CB8AC3E}">
        <p14:creationId xmlns:p14="http://schemas.microsoft.com/office/powerpoint/2010/main" val="3856097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FB59A6-F48D-47F4-88B0-ECE498406365}" type="datetimeFigureOut">
              <a:rPr lang="en-IN" smtClean="0"/>
              <a:t>12-10-2023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F18C0F8-B750-422D-B4DB-8CB338070883}" type="slidenum">
              <a:rPr lang="en-IN" smtClean="0"/>
              <a:t>‹#›</a:t>
            </a:fld>
            <a:endParaRPr lang="en-IN"/>
          </a:p>
        </p:txBody>
      </p:sp>
    </p:spTree>
    <p:extLst>
      <p:ext uri="{BB962C8B-B14F-4D97-AF65-F5344CB8AC3E}">
        <p14:creationId xmlns:p14="http://schemas.microsoft.com/office/powerpoint/2010/main" val="2785917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FB59A6-F48D-47F4-88B0-ECE498406365}" type="datetimeFigureOut">
              <a:rPr lang="en-IN" smtClean="0"/>
              <a:t>12-10-2023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F18C0F8-B750-422D-B4DB-8CB338070883}" type="slidenum">
              <a:rPr lang="en-IN" smtClean="0"/>
              <a:t>‹#›</a:t>
            </a:fld>
            <a:endParaRPr lang="en-IN"/>
          </a:p>
        </p:txBody>
      </p:sp>
    </p:spTree>
    <p:extLst>
      <p:ext uri="{BB962C8B-B14F-4D97-AF65-F5344CB8AC3E}">
        <p14:creationId xmlns:p14="http://schemas.microsoft.com/office/powerpoint/2010/main" val="1614505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FB59A6-F48D-47F4-88B0-ECE498406365}" type="datetimeFigureOut">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F18C0F8-B750-422D-B4DB-8CB338070883}" type="slidenum">
              <a:rPr lang="en-IN" smtClean="0"/>
              <a:t>‹#›</a:t>
            </a:fld>
            <a:endParaRPr lang="en-IN"/>
          </a:p>
        </p:txBody>
      </p:sp>
    </p:spTree>
    <p:extLst>
      <p:ext uri="{BB962C8B-B14F-4D97-AF65-F5344CB8AC3E}">
        <p14:creationId xmlns:p14="http://schemas.microsoft.com/office/powerpoint/2010/main" val="1384063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FB59A6-F48D-47F4-88B0-ECE498406365}" type="datetimeFigureOut">
              <a:rPr lang="en-IN" smtClean="0"/>
              <a:t>12-10-2023</a:t>
            </a:fld>
            <a:endParaRPr lang="en-IN"/>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F18C0F8-B750-422D-B4DB-8CB338070883}" type="slidenum">
              <a:rPr lang="en-IN" smtClean="0"/>
              <a:t>‹#›</a:t>
            </a:fld>
            <a:endParaRPr lang="en-IN"/>
          </a:p>
        </p:txBody>
      </p:sp>
    </p:spTree>
    <p:extLst>
      <p:ext uri="{BB962C8B-B14F-4D97-AF65-F5344CB8AC3E}">
        <p14:creationId xmlns:p14="http://schemas.microsoft.com/office/powerpoint/2010/main" val="3125995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5FB59A6-F48D-47F4-88B0-ECE498406365}" type="datetimeFigureOut">
              <a:rPr lang="en-IN" smtClean="0"/>
              <a:t>12-10-2023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F18C0F8-B750-422D-B4DB-8CB338070883}" type="slidenum">
              <a:rPr lang="en-IN" smtClean="0"/>
              <a:t>‹#›</a:t>
            </a:fld>
            <a:endParaRPr lang="en-IN"/>
          </a:p>
        </p:txBody>
      </p:sp>
    </p:spTree>
    <p:extLst>
      <p:ext uri="{BB962C8B-B14F-4D97-AF65-F5344CB8AC3E}">
        <p14:creationId xmlns:p14="http://schemas.microsoft.com/office/powerpoint/2010/main" val="3325462289"/>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datasets/gdabhishek/fertilizer-prediction" TargetMode="External"/><Relationship Id="rId2" Type="http://schemas.openxmlformats.org/officeDocument/2006/relationships/hyperlink" Target="https://www.kaggle.com/datasets/atharvaingle/crop-recommendation-datase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B6CEB7-0B33-EC1A-3121-FDB17042B564}"/>
              </a:ext>
            </a:extLst>
          </p:cNvPr>
          <p:cNvSpPr txBox="1"/>
          <p:nvPr/>
        </p:nvSpPr>
        <p:spPr>
          <a:xfrm>
            <a:off x="3188473" y="389614"/>
            <a:ext cx="8484042" cy="1323439"/>
          </a:xfrm>
          <a:prstGeom prst="rect">
            <a:avLst/>
          </a:prstGeom>
          <a:noFill/>
        </p:spPr>
        <p:txBody>
          <a:bodyPr wrap="square" rtlCol="0">
            <a:spAutoFit/>
          </a:bodyPr>
          <a:lstStyle/>
          <a:p>
            <a:r>
              <a:rPr lang="en-IN" sz="4000" b="1">
                <a:latin typeface="Arial" panose="020B0604020202020204" pitchFamily="34" charset="0"/>
                <a:cs typeface="Arial" panose="020B0604020202020204" pitchFamily="34" charset="0"/>
              </a:rPr>
              <a:t>Basic Details of the Team and Problem Statement</a:t>
            </a:r>
          </a:p>
        </p:txBody>
      </p:sp>
      <p:sp>
        <p:nvSpPr>
          <p:cNvPr id="5" name="TextBox 4">
            <a:extLst>
              <a:ext uri="{FF2B5EF4-FFF2-40B4-BE49-F238E27FC236}">
                <a16:creationId xmlns:a16="http://schemas.microsoft.com/office/drawing/2014/main" id="{81B3B7AC-DB13-F330-6D5F-70A67D6A33E3}"/>
              </a:ext>
            </a:extLst>
          </p:cNvPr>
          <p:cNvSpPr txBox="1"/>
          <p:nvPr/>
        </p:nvSpPr>
        <p:spPr>
          <a:xfrm>
            <a:off x="3188473" y="1771188"/>
            <a:ext cx="9120146" cy="5201424"/>
          </a:xfrm>
          <a:prstGeom prst="rect">
            <a:avLst/>
          </a:prstGeom>
          <a:noFill/>
        </p:spPr>
        <p:txBody>
          <a:bodyPr wrap="square" rtlCol="0">
            <a:spAutoFit/>
          </a:bodyPr>
          <a:lstStyle/>
          <a:p>
            <a:r>
              <a:rPr lang="en-IN" sz="2800">
                <a:latin typeface="Arial" panose="020B0604020202020204" pitchFamily="34" charset="0"/>
                <a:cs typeface="Arial" panose="020B0604020202020204" pitchFamily="34" charset="0"/>
              </a:rPr>
              <a:t>Problem statement :</a:t>
            </a:r>
            <a:r>
              <a:rPr lang="en-IN" sz="2800">
                <a:solidFill>
                  <a:srgbClr val="00B0F0"/>
                </a:solidFill>
                <a:latin typeface="Arial" panose="020B0604020202020204" pitchFamily="34" charset="0"/>
                <a:cs typeface="Arial" panose="020B0604020202020204" pitchFamily="34" charset="0"/>
              </a:rPr>
              <a:t> </a:t>
            </a:r>
            <a:r>
              <a:rPr lang="en-IN" sz="2800" b="1">
                <a:latin typeface="Arial" panose="020B0604020202020204" pitchFamily="34" charset="0"/>
                <a:cs typeface="Arial" panose="020B0604020202020204" pitchFamily="34" charset="0"/>
              </a:rPr>
              <a:t>Smart Crop, Fertilizer &amp; 							               Disease Predictor System</a:t>
            </a:r>
          </a:p>
          <a:p>
            <a:endParaRPr lang="en-IN" sz="2800">
              <a:solidFill>
                <a:srgbClr val="00B0F0"/>
              </a:solidFill>
              <a:latin typeface="Arial" panose="020B0604020202020204" pitchFamily="34" charset="0"/>
              <a:cs typeface="Arial" panose="020B0604020202020204" pitchFamily="34" charset="0"/>
            </a:endParaRPr>
          </a:p>
          <a:p>
            <a:r>
              <a:rPr lang="en-IN" sz="2800">
                <a:latin typeface="Arial" panose="020B0604020202020204" pitchFamily="34" charset="0"/>
                <a:cs typeface="Arial" panose="020B0604020202020204" pitchFamily="34" charset="0"/>
              </a:rPr>
              <a:t>Theme :Smart Agriculture</a:t>
            </a:r>
          </a:p>
          <a:p>
            <a:endParaRPr lang="en-IN" sz="2800">
              <a:solidFill>
                <a:srgbClr val="00B0F0"/>
              </a:solidFill>
              <a:latin typeface="Arial" panose="020B0604020202020204" pitchFamily="34" charset="0"/>
              <a:cs typeface="Arial" panose="020B0604020202020204" pitchFamily="34" charset="0"/>
            </a:endParaRPr>
          </a:p>
          <a:p>
            <a:r>
              <a:rPr lang="en-IN" sz="2800">
                <a:latin typeface="Arial" panose="020B0604020202020204" pitchFamily="34" charset="0"/>
                <a:cs typeface="Arial" panose="020B0604020202020204" pitchFamily="34" charset="0"/>
              </a:rPr>
              <a:t>Team Name: G50</a:t>
            </a:r>
          </a:p>
          <a:p>
            <a:endParaRPr lang="en-IN" sz="2800">
              <a:latin typeface="Arial" panose="020B0604020202020204" pitchFamily="34" charset="0"/>
              <a:cs typeface="Arial" panose="020B0604020202020204" pitchFamily="34" charset="0"/>
            </a:endParaRPr>
          </a:p>
          <a:p>
            <a:r>
              <a:rPr lang="en-IN" sz="2800">
                <a:latin typeface="Arial" panose="020B0604020202020204" pitchFamily="34" charset="0"/>
                <a:cs typeface="Arial" panose="020B0604020202020204" pitchFamily="34" charset="0"/>
              </a:rPr>
              <a:t>Team Leader: Raj Patil</a:t>
            </a:r>
          </a:p>
          <a:p>
            <a:endParaRPr lang="en-IN" sz="2800">
              <a:latin typeface="Arial" panose="020B0604020202020204" pitchFamily="34" charset="0"/>
              <a:cs typeface="Arial" panose="020B0604020202020204" pitchFamily="34" charset="0"/>
            </a:endParaRPr>
          </a:p>
          <a:p>
            <a:r>
              <a:rPr lang="en-IN" sz="2800">
                <a:latin typeface="Arial" panose="020B0604020202020204" pitchFamily="34" charset="0"/>
                <a:cs typeface="Arial" panose="020B0604020202020204" pitchFamily="34" charset="0"/>
              </a:rPr>
              <a:t>Institute Name:Oriental Institute Of Science &amp;      							      Technlology</a:t>
            </a:r>
          </a:p>
          <a:p>
            <a:endParaRPr lang="en-IN" sz="2400"/>
          </a:p>
        </p:txBody>
      </p:sp>
    </p:spTree>
    <p:extLst>
      <p:ext uri="{BB962C8B-B14F-4D97-AF65-F5344CB8AC3E}">
        <p14:creationId xmlns:p14="http://schemas.microsoft.com/office/powerpoint/2010/main" val="2345954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A9918-E345-F6B5-112A-CEC5C8C4F500}"/>
              </a:ext>
            </a:extLst>
          </p:cNvPr>
          <p:cNvSpPr>
            <a:spLocks noGrp="1"/>
          </p:cNvSpPr>
          <p:nvPr>
            <p:ph type="title"/>
          </p:nvPr>
        </p:nvSpPr>
        <p:spPr>
          <a:xfrm>
            <a:off x="2592925" y="624110"/>
            <a:ext cx="8911687" cy="671953"/>
          </a:xfrm>
        </p:spPr>
        <p:txBody>
          <a:bodyPr/>
          <a:lstStyle/>
          <a:p>
            <a:r>
              <a:rPr lang="en-IN" b="1">
                <a:latin typeface="Arial" panose="020B0604020202020204" pitchFamily="34" charset="0"/>
                <a:cs typeface="Arial" panose="020B0604020202020204" pitchFamily="34" charset="0"/>
              </a:rPr>
              <a:t>Status</a:t>
            </a:r>
          </a:p>
        </p:txBody>
      </p:sp>
      <p:sp>
        <p:nvSpPr>
          <p:cNvPr id="3" name="Content Placeholder 2">
            <a:extLst>
              <a:ext uri="{FF2B5EF4-FFF2-40B4-BE49-F238E27FC236}">
                <a16:creationId xmlns:a16="http://schemas.microsoft.com/office/drawing/2014/main" id="{EC735B7B-BA4D-820F-FC4C-36522ACC6362}"/>
              </a:ext>
            </a:extLst>
          </p:cNvPr>
          <p:cNvSpPr>
            <a:spLocks noGrp="1"/>
          </p:cNvSpPr>
          <p:nvPr>
            <p:ph idx="1"/>
          </p:nvPr>
        </p:nvSpPr>
        <p:spPr>
          <a:xfrm>
            <a:off x="2589212" y="1447137"/>
            <a:ext cx="8915400" cy="4464085"/>
          </a:xfrm>
        </p:spPr>
        <p:txBody>
          <a:bodyPr/>
          <a:lstStyle/>
          <a:p>
            <a:pPr algn="l">
              <a:buFont typeface="+mj-lt"/>
              <a:buAutoNum type="arabicPeriod"/>
            </a:pPr>
            <a:r>
              <a:rPr lang="en-IN" sz="2000" b="1" i="0">
                <a:solidFill>
                  <a:schemeClr val="tx1"/>
                </a:solidFill>
                <a:effectLst/>
                <a:latin typeface="Arial" panose="020B0604020202020204" pitchFamily="34" charset="0"/>
                <a:cs typeface="Arial" panose="020B0604020202020204" pitchFamily="34" charset="0"/>
              </a:rPr>
              <a:t>My Farm:</a:t>
            </a:r>
            <a:r>
              <a:rPr lang="en-IN" sz="2000" b="0" i="0">
                <a:solidFill>
                  <a:schemeClr val="tx1"/>
                </a:solidFill>
                <a:effectLst/>
                <a:latin typeface="Arial" panose="020B0604020202020204" pitchFamily="34" charset="0"/>
                <a:cs typeface="Arial" panose="020B0604020202020204" pitchFamily="34" charset="0"/>
              </a:rPr>
              <a:t> The "My Farm" feature allows users to input and manage their specific farm information.</a:t>
            </a:r>
          </a:p>
          <a:p>
            <a:pPr algn="l">
              <a:buFont typeface="+mj-lt"/>
              <a:buAutoNum type="arabicPeriod"/>
            </a:pPr>
            <a:r>
              <a:rPr lang="en-IN" sz="2000" b="1" i="0">
                <a:solidFill>
                  <a:schemeClr val="tx1"/>
                </a:solidFill>
                <a:effectLst/>
                <a:latin typeface="Arial" panose="020B0604020202020204" pitchFamily="34" charset="0"/>
                <a:cs typeface="Arial" panose="020B0604020202020204" pitchFamily="34" charset="0"/>
              </a:rPr>
              <a:t>Farmers Community:</a:t>
            </a:r>
            <a:r>
              <a:rPr lang="en-IN" sz="2000" b="0" i="0">
                <a:solidFill>
                  <a:schemeClr val="tx1"/>
                </a:solidFill>
                <a:effectLst/>
                <a:latin typeface="Arial" panose="020B0604020202020204" pitchFamily="34" charset="0"/>
                <a:cs typeface="Arial" panose="020B0604020202020204" pitchFamily="34" charset="0"/>
              </a:rPr>
              <a:t> The farmers' community feature is fostering interaction and knowledge sharing among users. Farmers are using this space to ask questions, share experiences, and offer advice to fellow farmers. It has become a vibrant and supportive community.</a:t>
            </a:r>
          </a:p>
          <a:p>
            <a:pPr algn="l">
              <a:buFont typeface="+mj-lt"/>
              <a:buAutoNum type="arabicPeriod"/>
            </a:pPr>
            <a:r>
              <a:rPr lang="en-IN" sz="2000" b="1">
                <a:solidFill>
                  <a:schemeClr val="tx1"/>
                </a:solidFill>
                <a:latin typeface="Arial" panose="020B0604020202020204" pitchFamily="34" charset="0"/>
                <a:cs typeface="Arial" panose="020B0604020202020204" pitchFamily="34" charset="0"/>
              </a:rPr>
              <a:t>Farm </a:t>
            </a:r>
            <a:r>
              <a:rPr lang="en-IN" sz="2000" b="1" i="0">
                <a:solidFill>
                  <a:schemeClr val="tx1"/>
                </a:solidFill>
                <a:effectLst/>
                <a:latin typeface="Arial" panose="020B0604020202020204" pitchFamily="34" charset="0"/>
                <a:cs typeface="Arial" panose="020B0604020202020204" pitchFamily="34" charset="0"/>
              </a:rPr>
              <a:t>Store:</a:t>
            </a:r>
            <a:r>
              <a:rPr lang="en-IN" sz="2000" b="0" i="0">
                <a:solidFill>
                  <a:schemeClr val="tx1"/>
                </a:solidFill>
                <a:effectLst/>
                <a:latin typeface="Arial" panose="020B0604020202020204" pitchFamily="34" charset="0"/>
                <a:cs typeface="Arial" panose="020B0604020202020204" pitchFamily="34" charset="0"/>
              </a:rPr>
              <a:t> The store feature is operational, allowing users to purchase farming equipment, seeds, fertilizers, and other agricultural products directly through the app. This feature provides convenience for farmers, and it also generates revenue for the app through commissions on sales.</a:t>
            </a:r>
          </a:p>
          <a:p>
            <a:endParaRPr lang="en-IN"/>
          </a:p>
        </p:txBody>
      </p:sp>
    </p:spTree>
    <p:extLst>
      <p:ext uri="{BB962C8B-B14F-4D97-AF65-F5344CB8AC3E}">
        <p14:creationId xmlns:p14="http://schemas.microsoft.com/office/powerpoint/2010/main" val="2688312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C9A41-83B6-9954-BC65-045755FB4DAD}"/>
              </a:ext>
            </a:extLst>
          </p:cNvPr>
          <p:cNvSpPr>
            <a:spLocks noGrp="1"/>
          </p:cNvSpPr>
          <p:nvPr>
            <p:ph type="title"/>
          </p:nvPr>
        </p:nvSpPr>
        <p:spPr>
          <a:xfrm>
            <a:off x="1991517" y="624110"/>
            <a:ext cx="9513096" cy="894589"/>
          </a:xfrm>
        </p:spPr>
        <p:txBody>
          <a:bodyPr/>
          <a:lstStyle/>
          <a:p>
            <a:r>
              <a:rPr lang="en-IN" b="1">
                <a:latin typeface="Arial" panose="020B0604020202020204" pitchFamily="34" charset="0"/>
                <a:cs typeface="Arial" panose="020B0604020202020204" pitchFamily="34" charset="0"/>
              </a:rPr>
              <a:t>Sequence Diagram</a:t>
            </a:r>
          </a:p>
        </p:txBody>
      </p:sp>
      <p:pic>
        <p:nvPicPr>
          <p:cNvPr id="5" name="Content Placeholder 4">
            <a:extLst>
              <a:ext uri="{FF2B5EF4-FFF2-40B4-BE49-F238E27FC236}">
                <a16:creationId xmlns:a16="http://schemas.microsoft.com/office/drawing/2014/main" id="{C297C324-0D68-E2FB-EF36-F87DCF8D02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1516" y="1337187"/>
            <a:ext cx="9513096" cy="5034116"/>
          </a:xfrm>
          <a:effectLst>
            <a:glow rad="63500">
              <a:schemeClr val="accent3">
                <a:satMod val="175000"/>
                <a:alpha val="40000"/>
              </a:schemeClr>
            </a:glow>
          </a:effectLst>
        </p:spPr>
      </p:pic>
    </p:spTree>
    <p:extLst>
      <p:ext uri="{BB962C8B-B14F-4D97-AF65-F5344CB8AC3E}">
        <p14:creationId xmlns:p14="http://schemas.microsoft.com/office/powerpoint/2010/main" val="1793325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95894-62DE-B735-6C31-93F4C31ABE06}"/>
              </a:ext>
            </a:extLst>
          </p:cNvPr>
          <p:cNvSpPr>
            <a:spLocks noGrp="1"/>
          </p:cNvSpPr>
          <p:nvPr>
            <p:ph type="title"/>
          </p:nvPr>
        </p:nvSpPr>
        <p:spPr>
          <a:xfrm>
            <a:off x="2592925" y="624110"/>
            <a:ext cx="8911687" cy="719660"/>
          </a:xfrm>
        </p:spPr>
        <p:txBody>
          <a:bodyPr/>
          <a:lstStyle/>
          <a:p>
            <a:r>
              <a:rPr lang="en-IN" b="1">
                <a:latin typeface="Arial" panose="020B0604020202020204" pitchFamily="34" charset="0"/>
                <a:cs typeface="Arial" panose="020B0604020202020204" pitchFamily="34" charset="0"/>
              </a:rPr>
              <a:t>References</a:t>
            </a:r>
          </a:p>
        </p:txBody>
      </p:sp>
      <p:sp>
        <p:nvSpPr>
          <p:cNvPr id="3" name="Content Placeholder 2">
            <a:extLst>
              <a:ext uri="{FF2B5EF4-FFF2-40B4-BE49-F238E27FC236}">
                <a16:creationId xmlns:a16="http://schemas.microsoft.com/office/drawing/2014/main" id="{6FCA6BA1-BB67-7CBB-F91D-D537208738BF}"/>
              </a:ext>
            </a:extLst>
          </p:cNvPr>
          <p:cNvSpPr>
            <a:spLocks noGrp="1"/>
          </p:cNvSpPr>
          <p:nvPr>
            <p:ph idx="1"/>
          </p:nvPr>
        </p:nvSpPr>
        <p:spPr>
          <a:xfrm>
            <a:off x="2589212" y="1343770"/>
            <a:ext cx="8915400" cy="4567452"/>
          </a:xfrm>
        </p:spPr>
        <p:txBody>
          <a:bodyPr>
            <a:normAutofit fontScale="92500" lnSpcReduction="10000"/>
          </a:bodyPr>
          <a:lstStyle/>
          <a:p>
            <a:r>
              <a:rPr lang="en-IN" sz="2400" b="1" dirty="0">
                <a:solidFill>
                  <a:schemeClr val="tx1"/>
                </a:solidFill>
                <a:latin typeface="zeitung"/>
                <a:cs typeface="Arial" panose="020B0604020202020204" pitchFamily="34" charset="0"/>
              </a:rPr>
              <a:t>Image Recognition With VGG16 Pretrained Model -</a:t>
            </a:r>
            <a:r>
              <a:rPr lang="en-IN" sz="2400" dirty="0">
                <a:solidFill>
                  <a:schemeClr val="tx1"/>
                </a:solidFill>
                <a:latin typeface="zeitung"/>
                <a:cs typeface="Arial" panose="020B0604020202020204" pitchFamily="34" charset="0"/>
              </a:rPr>
              <a:t>https://</a:t>
            </a:r>
            <a:r>
              <a:rPr lang="en-IN" sz="2400" dirty="0" err="1">
                <a:solidFill>
                  <a:schemeClr val="tx1"/>
                </a:solidFill>
                <a:latin typeface="Arial" panose="020B0604020202020204" pitchFamily="34" charset="0"/>
                <a:cs typeface="Arial" panose="020B0604020202020204" pitchFamily="34" charset="0"/>
              </a:rPr>
              <a:t>www.tensorflow.org</a:t>
            </a:r>
            <a:r>
              <a:rPr lang="en-IN" sz="2400" dirty="0">
                <a:solidFill>
                  <a:schemeClr val="tx1"/>
                </a:solidFill>
                <a:latin typeface="Arial" panose="020B0604020202020204" pitchFamily="34" charset="0"/>
                <a:cs typeface="Arial" panose="020B0604020202020204" pitchFamily="34" charset="0"/>
              </a:rPr>
              <a:t>/tutorials/images/</a:t>
            </a:r>
            <a:r>
              <a:rPr lang="en-IN" sz="2400" dirty="0" err="1">
                <a:solidFill>
                  <a:schemeClr val="tx1"/>
                </a:solidFill>
                <a:latin typeface="Arial" panose="020B0604020202020204" pitchFamily="34" charset="0"/>
                <a:cs typeface="Arial" panose="020B0604020202020204" pitchFamily="34" charset="0"/>
              </a:rPr>
              <a:t>transfer_learning</a:t>
            </a:r>
            <a:endParaRPr lang="en-IN" sz="2400" dirty="0">
              <a:solidFill>
                <a:schemeClr val="tx1"/>
              </a:solidFill>
              <a:latin typeface="Arial" panose="020B0604020202020204" pitchFamily="34" charset="0"/>
              <a:cs typeface="Arial" panose="020B0604020202020204" pitchFamily="34" charset="0"/>
            </a:endParaRPr>
          </a:p>
          <a:p>
            <a:endParaRPr lang="en-IN" sz="2400" dirty="0">
              <a:solidFill>
                <a:schemeClr val="tx1"/>
              </a:solidFill>
              <a:latin typeface="Arial" panose="020B0604020202020204" pitchFamily="34" charset="0"/>
              <a:cs typeface="Arial" panose="020B0604020202020204" pitchFamily="34" charset="0"/>
            </a:endParaRPr>
          </a:p>
          <a:p>
            <a:pPr algn="l" fontAlgn="base"/>
            <a:r>
              <a:rPr lang="en-IN" sz="2400" b="1" i="0" dirty="0">
                <a:solidFill>
                  <a:srgbClr val="202124"/>
                </a:solidFill>
                <a:effectLst/>
                <a:latin typeface="zeitung"/>
              </a:rPr>
              <a:t>Crop Recommendation Challenge -</a:t>
            </a:r>
            <a:r>
              <a:rPr lang="en-IN" sz="2400" i="0" dirty="0">
                <a:solidFill>
                  <a:srgbClr val="202124"/>
                </a:solidFill>
                <a:effectLst/>
                <a:latin typeface="zeitung"/>
                <a:hlinkClick r:id="rId2"/>
              </a:rPr>
              <a:t>https://</a:t>
            </a:r>
            <a:r>
              <a:rPr lang="en-IN" sz="2400" i="0" dirty="0" err="1">
                <a:solidFill>
                  <a:srgbClr val="202124"/>
                </a:solidFill>
                <a:effectLst/>
                <a:latin typeface="zeitung"/>
                <a:hlinkClick r:id="rId2"/>
              </a:rPr>
              <a:t>www.kaggle.com</a:t>
            </a:r>
            <a:r>
              <a:rPr lang="en-IN" sz="2400" i="0" dirty="0">
                <a:solidFill>
                  <a:srgbClr val="202124"/>
                </a:solidFill>
                <a:effectLst/>
                <a:latin typeface="zeitung"/>
                <a:hlinkClick r:id="rId2"/>
              </a:rPr>
              <a:t>/datasets/</a:t>
            </a:r>
            <a:r>
              <a:rPr lang="en-IN" sz="2400" i="0" dirty="0" err="1">
                <a:solidFill>
                  <a:srgbClr val="202124"/>
                </a:solidFill>
                <a:effectLst/>
                <a:latin typeface="zeitung"/>
                <a:hlinkClick r:id="rId2"/>
              </a:rPr>
              <a:t>atharvaingle</a:t>
            </a:r>
            <a:r>
              <a:rPr lang="en-IN" sz="2400" i="0" dirty="0">
                <a:solidFill>
                  <a:srgbClr val="202124"/>
                </a:solidFill>
                <a:effectLst/>
                <a:latin typeface="zeitung"/>
                <a:hlinkClick r:id="rId2"/>
              </a:rPr>
              <a:t>/crop-recommendation-dataset</a:t>
            </a:r>
            <a:endParaRPr lang="en-IN" sz="2400" i="0" dirty="0">
              <a:solidFill>
                <a:srgbClr val="202124"/>
              </a:solidFill>
              <a:effectLst/>
              <a:latin typeface="zeitung"/>
            </a:endParaRPr>
          </a:p>
          <a:p>
            <a:pPr algn="l" fontAlgn="base"/>
            <a:endParaRPr lang="en-IN" sz="2400" dirty="0">
              <a:solidFill>
                <a:srgbClr val="202124"/>
              </a:solidFill>
              <a:latin typeface="zeitung"/>
            </a:endParaRPr>
          </a:p>
          <a:p>
            <a:pPr fontAlgn="base"/>
            <a:r>
              <a:rPr lang="en-IN" sz="2400" b="1" i="0" dirty="0">
                <a:solidFill>
                  <a:srgbClr val="202124"/>
                </a:solidFill>
                <a:effectLst/>
                <a:latin typeface="zeitung"/>
              </a:rPr>
              <a:t>Fertilizers Recommendation Challenge - </a:t>
            </a:r>
            <a:r>
              <a:rPr lang="en-IN" sz="2400" i="0" dirty="0">
                <a:solidFill>
                  <a:srgbClr val="202124"/>
                </a:solidFill>
                <a:effectLst/>
                <a:latin typeface="zeitung"/>
                <a:hlinkClick r:id="rId3"/>
              </a:rPr>
              <a:t>https://</a:t>
            </a:r>
            <a:r>
              <a:rPr lang="en-IN" sz="2400" i="0" dirty="0" err="1">
                <a:solidFill>
                  <a:srgbClr val="202124"/>
                </a:solidFill>
                <a:effectLst/>
                <a:latin typeface="zeitung"/>
                <a:hlinkClick r:id="rId3"/>
              </a:rPr>
              <a:t>www.kaggle.com</a:t>
            </a:r>
            <a:r>
              <a:rPr lang="en-IN" sz="2400" i="0" dirty="0">
                <a:solidFill>
                  <a:srgbClr val="202124"/>
                </a:solidFill>
                <a:effectLst/>
                <a:latin typeface="zeitung"/>
                <a:hlinkClick r:id="rId3"/>
              </a:rPr>
              <a:t>/datasets/</a:t>
            </a:r>
            <a:r>
              <a:rPr lang="en-IN" sz="2400" i="0" dirty="0" err="1">
                <a:solidFill>
                  <a:srgbClr val="202124"/>
                </a:solidFill>
                <a:effectLst/>
                <a:latin typeface="zeitung"/>
                <a:hlinkClick r:id="rId3"/>
              </a:rPr>
              <a:t>gdabhishek</a:t>
            </a:r>
            <a:r>
              <a:rPr lang="en-IN" sz="2400" i="0" dirty="0">
                <a:solidFill>
                  <a:srgbClr val="202124"/>
                </a:solidFill>
                <a:effectLst/>
                <a:latin typeface="zeitung"/>
                <a:hlinkClick r:id="rId3"/>
              </a:rPr>
              <a:t>/fertilizer-prediction</a:t>
            </a:r>
            <a:endParaRPr lang="en-IN" sz="2400" i="0" dirty="0">
              <a:solidFill>
                <a:srgbClr val="202124"/>
              </a:solidFill>
              <a:effectLst/>
              <a:latin typeface="zeitung"/>
            </a:endParaRPr>
          </a:p>
          <a:p>
            <a:pPr fontAlgn="base"/>
            <a:endParaRPr lang="en-IN" sz="2400" i="0" dirty="0">
              <a:solidFill>
                <a:srgbClr val="202124"/>
              </a:solidFill>
              <a:effectLst/>
              <a:latin typeface="zeitung"/>
            </a:endParaRPr>
          </a:p>
          <a:p>
            <a:pPr fontAlgn="base"/>
            <a:r>
              <a:rPr lang="en-IN" sz="2400" b="1" i="0" dirty="0" err="1">
                <a:solidFill>
                  <a:srgbClr val="202124"/>
                </a:solidFill>
                <a:effectLst/>
                <a:latin typeface="zeitung"/>
              </a:rPr>
              <a:t>Tensorflow.js</a:t>
            </a:r>
            <a:r>
              <a:rPr lang="en-IN" sz="2400" b="1" i="0" dirty="0">
                <a:solidFill>
                  <a:srgbClr val="202124"/>
                </a:solidFill>
                <a:effectLst/>
                <a:latin typeface="zeitung"/>
              </a:rPr>
              <a:t> in React Native App – </a:t>
            </a:r>
            <a:r>
              <a:rPr lang="en-IN" sz="2400" i="0" dirty="0">
                <a:solidFill>
                  <a:srgbClr val="202124"/>
                </a:solidFill>
                <a:effectLst/>
                <a:latin typeface="zeitung"/>
              </a:rPr>
              <a:t>https://</a:t>
            </a:r>
            <a:r>
              <a:rPr lang="en-IN" sz="2400" i="0" dirty="0" err="1">
                <a:solidFill>
                  <a:srgbClr val="202124"/>
                </a:solidFill>
                <a:effectLst/>
                <a:latin typeface="zeitung"/>
              </a:rPr>
              <a:t>www.tensorflow.org</a:t>
            </a:r>
            <a:r>
              <a:rPr lang="en-IN" sz="2400" i="0" dirty="0">
                <a:solidFill>
                  <a:srgbClr val="202124"/>
                </a:solidFill>
                <a:effectLst/>
                <a:latin typeface="zeitung"/>
              </a:rPr>
              <a:t>/</a:t>
            </a:r>
            <a:r>
              <a:rPr lang="en-IN" sz="2400" i="0" dirty="0" err="1">
                <a:solidFill>
                  <a:srgbClr val="202124"/>
                </a:solidFill>
                <a:effectLst/>
                <a:latin typeface="zeitung"/>
              </a:rPr>
              <a:t>js</a:t>
            </a:r>
            <a:r>
              <a:rPr lang="en-IN" sz="2400" i="0" dirty="0">
                <a:solidFill>
                  <a:srgbClr val="202124"/>
                </a:solidFill>
                <a:effectLst/>
                <a:latin typeface="zeitung"/>
              </a:rPr>
              <a:t>/tutorials/applications/</a:t>
            </a:r>
            <a:r>
              <a:rPr lang="en-IN" sz="2400" i="0" dirty="0" err="1">
                <a:solidFill>
                  <a:srgbClr val="202124"/>
                </a:solidFill>
                <a:effectLst/>
                <a:latin typeface="zeitung"/>
              </a:rPr>
              <a:t>react_native</a:t>
            </a:r>
            <a:endParaRPr lang="en-IN" sz="2400" i="0" dirty="0">
              <a:solidFill>
                <a:srgbClr val="202124"/>
              </a:solidFill>
              <a:effectLst/>
              <a:latin typeface="zeitung"/>
            </a:endParaRPr>
          </a:p>
          <a:p>
            <a:pPr fontAlgn="base"/>
            <a:endParaRPr lang="en-IN" sz="2400" b="1" i="0" dirty="0">
              <a:solidFill>
                <a:srgbClr val="202124"/>
              </a:solidFill>
              <a:effectLst/>
              <a:latin typeface="zeitung"/>
            </a:endParaRPr>
          </a:p>
          <a:p>
            <a:pPr algn="l" fontAlgn="base"/>
            <a:endParaRPr lang="en-IN" sz="2400" dirty="0">
              <a:solidFill>
                <a:srgbClr val="202124"/>
              </a:solidFill>
              <a:latin typeface="zeitung"/>
            </a:endParaRPr>
          </a:p>
          <a:p>
            <a:pPr algn="l" fontAlgn="base"/>
            <a:endParaRPr lang="en-IN" sz="2400" i="0" dirty="0">
              <a:solidFill>
                <a:srgbClr val="202124"/>
              </a:solidFill>
              <a:effectLst/>
              <a:latin typeface="zeitung"/>
            </a:endParaRPr>
          </a:p>
        </p:txBody>
      </p:sp>
    </p:spTree>
    <p:extLst>
      <p:ext uri="{BB962C8B-B14F-4D97-AF65-F5344CB8AC3E}">
        <p14:creationId xmlns:p14="http://schemas.microsoft.com/office/powerpoint/2010/main" val="282531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E831A-7E19-4A7D-F3B9-9D12D37F428D}"/>
              </a:ext>
            </a:extLst>
          </p:cNvPr>
          <p:cNvSpPr>
            <a:spLocks noGrp="1"/>
          </p:cNvSpPr>
          <p:nvPr>
            <p:ph type="title"/>
          </p:nvPr>
        </p:nvSpPr>
        <p:spPr>
          <a:xfrm>
            <a:off x="2592925" y="624110"/>
            <a:ext cx="8911687" cy="762238"/>
          </a:xfrm>
        </p:spPr>
        <p:txBody>
          <a:bodyPr/>
          <a:lstStyle/>
          <a:p>
            <a:r>
              <a:rPr lang="en-IN" b="1">
                <a:latin typeface="Arial" panose="020B0604020202020204" pitchFamily="34" charset="0"/>
                <a:cs typeface="Arial" panose="020B0604020202020204" pitchFamily="34" charset="0"/>
              </a:rPr>
              <a:t>Team Member Details </a:t>
            </a:r>
          </a:p>
        </p:txBody>
      </p:sp>
      <p:sp>
        <p:nvSpPr>
          <p:cNvPr id="3" name="Content Placeholder 2">
            <a:extLst>
              <a:ext uri="{FF2B5EF4-FFF2-40B4-BE49-F238E27FC236}">
                <a16:creationId xmlns:a16="http://schemas.microsoft.com/office/drawing/2014/main" id="{4B60AA99-338C-083A-BF86-FDE62568D199}"/>
              </a:ext>
            </a:extLst>
          </p:cNvPr>
          <p:cNvSpPr>
            <a:spLocks noGrp="1"/>
          </p:cNvSpPr>
          <p:nvPr>
            <p:ph idx="1"/>
          </p:nvPr>
        </p:nvSpPr>
        <p:spPr>
          <a:xfrm>
            <a:off x="2592924" y="1582994"/>
            <a:ext cx="8911688" cy="4650896"/>
          </a:xfrm>
        </p:spPr>
        <p:txBody>
          <a:bodyPr>
            <a:normAutofit fontScale="92500"/>
          </a:bodyPr>
          <a:lstStyle/>
          <a:p>
            <a:pPr marL="0" lvl="0" indent="0" algn="l" rtl="0">
              <a:lnSpc>
                <a:spcPct val="90000"/>
              </a:lnSpc>
              <a:spcBef>
                <a:spcPts val="0"/>
              </a:spcBef>
              <a:spcAft>
                <a:spcPts val="0"/>
              </a:spcAft>
              <a:buClr>
                <a:srgbClr val="5D7C3F"/>
              </a:buClr>
              <a:buSzPts val="1200"/>
              <a:buNone/>
            </a:pPr>
            <a:r>
              <a:rPr lang="en-US" sz="1800" b="1">
                <a:solidFill>
                  <a:srgbClr val="5D7C3F"/>
                </a:solidFill>
                <a:latin typeface="Arial" panose="020B0604020202020204" pitchFamily="34" charset="0"/>
                <a:cs typeface="Arial" panose="020B0604020202020204" pitchFamily="34" charset="0"/>
              </a:rPr>
              <a:t>Team Leader Name: </a:t>
            </a:r>
            <a:r>
              <a:rPr lang="en-US" sz="1800" b="1">
                <a:solidFill>
                  <a:schemeClr val="tx1"/>
                </a:solidFill>
                <a:latin typeface="Arial" panose="020B0604020202020204" pitchFamily="34" charset="0"/>
                <a:cs typeface="Arial" panose="020B0604020202020204" pitchFamily="34" charset="0"/>
              </a:rPr>
              <a:t>Raj Patil</a:t>
            </a:r>
          </a:p>
          <a:p>
            <a:pPr marL="0" lvl="0" indent="0" algn="l" rtl="0">
              <a:lnSpc>
                <a:spcPct val="90000"/>
              </a:lnSpc>
              <a:spcBef>
                <a:spcPts val="0"/>
              </a:spcBef>
              <a:spcAft>
                <a:spcPts val="0"/>
              </a:spcAft>
              <a:buClr>
                <a:srgbClr val="5D7C3F"/>
              </a:buClr>
              <a:buSzPts val="1200"/>
              <a:buNone/>
            </a:pPr>
            <a:r>
              <a:rPr lang="en-IN" b="1">
                <a:solidFill>
                  <a:schemeClr val="tx1"/>
                </a:solidFill>
                <a:latin typeface="Arial" panose="020B0604020202020204" pitchFamily="34" charset="0"/>
                <a:cs typeface="Arial" panose="020B0604020202020204" pitchFamily="34" charset="0"/>
              </a:rPr>
              <a:t>Branch : Btech                                 Stream : CSE-AIML                                      Year : III</a:t>
            </a:r>
            <a:endParaRPr lang="en-US" b="1">
              <a:solidFill>
                <a:schemeClr val="tx1"/>
              </a:solidFill>
              <a:latin typeface="Arial" panose="020B0604020202020204" pitchFamily="34" charset="0"/>
              <a:cs typeface="Arial" panose="020B0604020202020204" pitchFamily="34" charset="0"/>
            </a:endParaRPr>
          </a:p>
          <a:p>
            <a:pPr marL="0" lvl="0" indent="0" algn="l" rtl="0">
              <a:lnSpc>
                <a:spcPct val="90000"/>
              </a:lnSpc>
              <a:spcBef>
                <a:spcPts val="1000"/>
              </a:spcBef>
              <a:spcAft>
                <a:spcPts val="0"/>
              </a:spcAft>
              <a:buClr>
                <a:srgbClr val="5D7C3F"/>
              </a:buClr>
              <a:buSzPts val="1200"/>
              <a:buNone/>
            </a:pPr>
            <a:r>
              <a:rPr lang="en-US" sz="1800" b="1">
                <a:solidFill>
                  <a:srgbClr val="5D7C3F"/>
                </a:solidFill>
                <a:latin typeface="Arial" panose="020B0604020202020204" pitchFamily="34" charset="0"/>
                <a:cs typeface="Arial" panose="020B0604020202020204" pitchFamily="34" charset="0"/>
              </a:rPr>
              <a:t>Team Member 1 Name: </a:t>
            </a:r>
            <a:r>
              <a:rPr lang="en-US" sz="1800" b="1">
                <a:solidFill>
                  <a:schemeClr val="tx1"/>
                </a:solidFill>
                <a:latin typeface="Arial" panose="020B0604020202020204" pitchFamily="34" charset="0"/>
                <a:cs typeface="Arial" panose="020B0604020202020204" pitchFamily="34" charset="0"/>
              </a:rPr>
              <a:t>Vikas Kumar Verma</a:t>
            </a:r>
          </a:p>
          <a:p>
            <a:pPr marL="0" lvl="0" indent="0" algn="l" rtl="0">
              <a:lnSpc>
                <a:spcPct val="90000"/>
              </a:lnSpc>
              <a:spcBef>
                <a:spcPts val="1000"/>
              </a:spcBef>
              <a:spcAft>
                <a:spcPts val="0"/>
              </a:spcAft>
              <a:buClr>
                <a:srgbClr val="5D7C3F"/>
              </a:buClr>
              <a:buSzPts val="1200"/>
              <a:buNone/>
            </a:pPr>
            <a:r>
              <a:rPr lang="en-IN" b="1">
                <a:solidFill>
                  <a:schemeClr val="tx1"/>
                </a:solidFill>
                <a:latin typeface="Arial" panose="020B0604020202020204" pitchFamily="34" charset="0"/>
                <a:cs typeface="Arial" panose="020B0604020202020204" pitchFamily="34" charset="0"/>
              </a:rPr>
              <a:t>Branch : Btech                                 Stream : CSE-AIML                                       Year : III</a:t>
            </a:r>
            <a:endParaRPr lang="en-US" b="1">
              <a:solidFill>
                <a:schemeClr val="tx1"/>
              </a:solidFill>
              <a:latin typeface="Arial" panose="020B0604020202020204" pitchFamily="34" charset="0"/>
              <a:cs typeface="Arial" panose="020B0604020202020204" pitchFamily="34" charset="0"/>
            </a:endParaRPr>
          </a:p>
          <a:p>
            <a:pPr marL="0" lvl="0" indent="0" algn="l" rtl="0">
              <a:lnSpc>
                <a:spcPct val="90000"/>
              </a:lnSpc>
              <a:spcBef>
                <a:spcPts val="1000"/>
              </a:spcBef>
              <a:spcAft>
                <a:spcPts val="0"/>
              </a:spcAft>
              <a:buClr>
                <a:srgbClr val="5D7C3F"/>
              </a:buClr>
              <a:buSzPts val="1200"/>
              <a:buNone/>
            </a:pPr>
            <a:r>
              <a:rPr lang="en-US" sz="1800" b="1">
                <a:solidFill>
                  <a:srgbClr val="5D7C3F"/>
                </a:solidFill>
                <a:latin typeface="Arial" panose="020B0604020202020204" pitchFamily="34" charset="0"/>
                <a:cs typeface="Arial" panose="020B0604020202020204" pitchFamily="34" charset="0"/>
              </a:rPr>
              <a:t>Team Member 2 Name: </a:t>
            </a:r>
            <a:r>
              <a:rPr lang="en-US" sz="1800" b="1">
                <a:solidFill>
                  <a:schemeClr val="tx1"/>
                </a:solidFill>
                <a:latin typeface="Arial" panose="020B0604020202020204" pitchFamily="34" charset="0"/>
                <a:cs typeface="Arial" panose="020B0604020202020204" pitchFamily="34" charset="0"/>
              </a:rPr>
              <a:t>Rohan Yadav</a:t>
            </a:r>
          </a:p>
          <a:p>
            <a:pPr marL="0" lvl="0" indent="0" algn="l" rtl="0">
              <a:lnSpc>
                <a:spcPct val="90000"/>
              </a:lnSpc>
              <a:spcBef>
                <a:spcPts val="1000"/>
              </a:spcBef>
              <a:spcAft>
                <a:spcPts val="0"/>
              </a:spcAft>
              <a:buClr>
                <a:srgbClr val="5D7C3F"/>
              </a:buClr>
              <a:buSzPts val="1200"/>
              <a:buNone/>
            </a:pPr>
            <a:r>
              <a:rPr lang="en-IN" b="1">
                <a:solidFill>
                  <a:schemeClr val="tx1"/>
                </a:solidFill>
                <a:latin typeface="Arial" panose="020B0604020202020204" pitchFamily="34" charset="0"/>
                <a:cs typeface="Arial" panose="020B0604020202020204" pitchFamily="34" charset="0"/>
              </a:rPr>
              <a:t>Branch : Btech                                Stream : CSE-AIML                                        Year : III</a:t>
            </a:r>
            <a:endParaRPr lang="en-US" b="1">
              <a:solidFill>
                <a:schemeClr val="tx1"/>
              </a:solidFill>
              <a:latin typeface="Arial" panose="020B0604020202020204" pitchFamily="34" charset="0"/>
              <a:cs typeface="Arial" panose="020B0604020202020204" pitchFamily="34" charset="0"/>
            </a:endParaRPr>
          </a:p>
          <a:p>
            <a:pPr marL="0" lvl="0" indent="0" algn="l" rtl="0">
              <a:lnSpc>
                <a:spcPct val="90000"/>
              </a:lnSpc>
              <a:spcBef>
                <a:spcPts val="1000"/>
              </a:spcBef>
              <a:spcAft>
                <a:spcPts val="0"/>
              </a:spcAft>
              <a:buClr>
                <a:srgbClr val="5D7C3F"/>
              </a:buClr>
              <a:buSzPts val="1200"/>
              <a:buNone/>
            </a:pPr>
            <a:r>
              <a:rPr lang="en-US" sz="1800" b="1">
                <a:solidFill>
                  <a:srgbClr val="5D7C3F"/>
                </a:solidFill>
                <a:latin typeface="Arial" panose="020B0604020202020204" pitchFamily="34" charset="0"/>
                <a:cs typeface="Arial" panose="020B0604020202020204" pitchFamily="34" charset="0"/>
              </a:rPr>
              <a:t>Team Member 3 Name: </a:t>
            </a:r>
            <a:r>
              <a:rPr lang="en-US" sz="1800" b="1">
                <a:solidFill>
                  <a:schemeClr val="tx1"/>
                </a:solidFill>
                <a:latin typeface="Arial" panose="020B0604020202020204" pitchFamily="34" charset="0"/>
                <a:cs typeface="Arial" panose="020B0604020202020204" pitchFamily="34" charset="0"/>
              </a:rPr>
              <a:t>Zesshan Khan</a:t>
            </a:r>
          </a:p>
          <a:p>
            <a:pPr marL="0" indent="0">
              <a:lnSpc>
                <a:spcPct val="90000"/>
              </a:lnSpc>
              <a:buClr>
                <a:srgbClr val="5D7C3F"/>
              </a:buClr>
              <a:buSzPts val="1200"/>
              <a:buNone/>
            </a:pPr>
            <a:r>
              <a:rPr lang="en-IN" b="1">
                <a:solidFill>
                  <a:schemeClr val="tx1"/>
                </a:solidFill>
                <a:latin typeface="Arial" panose="020B0604020202020204" pitchFamily="34" charset="0"/>
                <a:cs typeface="Arial" panose="020B0604020202020204" pitchFamily="34" charset="0"/>
              </a:rPr>
              <a:t>Branch : Btech                                 Stream : CSE-AIML                                       Year : III</a:t>
            </a:r>
            <a:endParaRPr lang="en-US" b="1">
              <a:solidFill>
                <a:schemeClr val="tx1"/>
              </a:solidFill>
              <a:latin typeface="Arial" panose="020B0604020202020204" pitchFamily="34" charset="0"/>
              <a:cs typeface="Arial" panose="020B0604020202020204" pitchFamily="34" charset="0"/>
            </a:endParaRPr>
          </a:p>
          <a:p>
            <a:pPr marL="0" lvl="0" indent="0" algn="l" rtl="0">
              <a:lnSpc>
                <a:spcPct val="90000"/>
              </a:lnSpc>
              <a:spcBef>
                <a:spcPts val="1000"/>
              </a:spcBef>
              <a:spcAft>
                <a:spcPts val="0"/>
              </a:spcAft>
              <a:buClr>
                <a:srgbClr val="5D7C3F"/>
              </a:buClr>
              <a:buSzPts val="1200"/>
              <a:buNone/>
            </a:pPr>
            <a:r>
              <a:rPr lang="en-US" sz="1800" b="1">
                <a:solidFill>
                  <a:srgbClr val="5D7C3F"/>
                </a:solidFill>
                <a:latin typeface="Arial" panose="020B0604020202020204" pitchFamily="34" charset="0"/>
                <a:cs typeface="Arial" panose="020B0604020202020204" pitchFamily="34" charset="0"/>
              </a:rPr>
              <a:t>Team Member 4 Name: </a:t>
            </a:r>
            <a:r>
              <a:rPr lang="en-US" sz="1800" b="1">
                <a:solidFill>
                  <a:schemeClr val="tx1"/>
                </a:solidFill>
                <a:latin typeface="Arial" panose="020B0604020202020204" pitchFamily="34" charset="0"/>
                <a:cs typeface="Arial" panose="020B0604020202020204" pitchFamily="34" charset="0"/>
              </a:rPr>
              <a:t>Vinit Dubey</a:t>
            </a:r>
          </a:p>
          <a:p>
            <a:pPr marL="0" indent="0">
              <a:lnSpc>
                <a:spcPct val="90000"/>
              </a:lnSpc>
              <a:buClr>
                <a:srgbClr val="5D7C3F"/>
              </a:buClr>
              <a:buSzPts val="1200"/>
              <a:buNone/>
            </a:pPr>
            <a:r>
              <a:rPr lang="en-IN" b="1">
                <a:solidFill>
                  <a:schemeClr val="tx1"/>
                </a:solidFill>
                <a:latin typeface="Arial" panose="020B0604020202020204" pitchFamily="34" charset="0"/>
                <a:cs typeface="Arial" panose="020B0604020202020204" pitchFamily="34" charset="0"/>
              </a:rPr>
              <a:t>Branch : Btech                                 Stream : CSE-AIML                                       Year : III</a:t>
            </a:r>
            <a:endParaRPr lang="en-US" b="1">
              <a:solidFill>
                <a:schemeClr val="tx1"/>
              </a:solidFill>
              <a:latin typeface="Arial" panose="020B0604020202020204" pitchFamily="34" charset="0"/>
              <a:cs typeface="Arial" panose="020B0604020202020204" pitchFamily="34" charset="0"/>
            </a:endParaRPr>
          </a:p>
          <a:p>
            <a:pPr marL="0" lvl="0" indent="0" algn="l" rtl="0">
              <a:lnSpc>
                <a:spcPct val="90000"/>
              </a:lnSpc>
              <a:spcBef>
                <a:spcPts val="1000"/>
              </a:spcBef>
              <a:spcAft>
                <a:spcPts val="0"/>
              </a:spcAft>
              <a:buClr>
                <a:srgbClr val="5D7C3F"/>
              </a:buClr>
              <a:buSzPts val="1200"/>
              <a:buNone/>
            </a:pPr>
            <a:endParaRPr lang="en-US" b="1">
              <a:solidFill>
                <a:schemeClr val="tx1"/>
              </a:solidFill>
              <a:latin typeface="Arial" panose="020B0604020202020204" pitchFamily="34" charset="0"/>
              <a:cs typeface="Arial" panose="020B0604020202020204" pitchFamily="34" charset="0"/>
            </a:endParaRPr>
          </a:p>
          <a:p>
            <a:pPr marL="0" lvl="0" indent="0" algn="l" rtl="0">
              <a:lnSpc>
                <a:spcPct val="90000"/>
              </a:lnSpc>
              <a:spcBef>
                <a:spcPts val="1000"/>
              </a:spcBef>
              <a:spcAft>
                <a:spcPts val="0"/>
              </a:spcAft>
              <a:buClr>
                <a:srgbClr val="804160"/>
              </a:buClr>
              <a:buSzPts val="1200"/>
              <a:buNone/>
            </a:pPr>
            <a:r>
              <a:rPr lang="en-US" sz="1800" b="1">
                <a:solidFill>
                  <a:srgbClr val="804160"/>
                </a:solidFill>
                <a:latin typeface="Arial" panose="020B0604020202020204" pitchFamily="34" charset="0"/>
                <a:cs typeface="Arial" panose="020B0604020202020204" pitchFamily="34" charset="0"/>
              </a:rPr>
              <a:t>Team Mentor  Name: </a:t>
            </a:r>
            <a:r>
              <a:rPr lang="en-US" sz="1800" b="1">
                <a:solidFill>
                  <a:schemeClr val="tx1"/>
                </a:solidFill>
                <a:latin typeface="Arial" panose="020B0604020202020204" pitchFamily="34" charset="0"/>
                <a:cs typeface="Arial" panose="020B0604020202020204" pitchFamily="34" charset="0"/>
              </a:rPr>
              <a:t>Sarvagya Jain</a:t>
            </a:r>
            <a:endParaRPr lang="en-US" b="1">
              <a:solidFill>
                <a:schemeClr val="tx1"/>
              </a:solidFill>
              <a:latin typeface="Arial" panose="020B0604020202020204" pitchFamily="34" charset="0"/>
              <a:cs typeface="Arial" panose="020B0604020202020204" pitchFamily="34" charset="0"/>
            </a:endParaRPr>
          </a:p>
          <a:p>
            <a:pPr marL="0" lvl="0" indent="0" algn="l" rtl="0">
              <a:lnSpc>
                <a:spcPct val="90000"/>
              </a:lnSpc>
              <a:spcBef>
                <a:spcPts val="0"/>
              </a:spcBef>
              <a:spcAft>
                <a:spcPts val="0"/>
              </a:spcAft>
              <a:buClr>
                <a:srgbClr val="5D7C3F"/>
              </a:buClr>
              <a:buSzPts val="1200"/>
              <a:buNone/>
            </a:pPr>
            <a:endParaRPr lang="en-IN"/>
          </a:p>
        </p:txBody>
      </p:sp>
    </p:spTree>
    <p:extLst>
      <p:ext uri="{BB962C8B-B14F-4D97-AF65-F5344CB8AC3E}">
        <p14:creationId xmlns:p14="http://schemas.microsoft.com/office/powerpoint/2010/main" val="2988449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FB840-F75D-786A-BB8D-59541918481D}"/>
              </a:ext>
            </a:extLst>
          </p:cNvPr>
          <p:cNvSpPr>
            <a:spLocks noGrp="1"/>
          </p:cNvSpPr>
          <p:nvPr>
            <p:ph type="title"/>
          </p:nvPr>
        </p:nvSpPr>
        <p:spPr>
          <a:xfrm>
            <a:off x="2902225" y="659958"/>
            <a:ext cx="8341649" cy="2845242"/>
          </a:xfrm>
        </p:spPr>
        <p:txBody>
          <a:bodyPr>
            <a:normAutofit/>
          </a:bodyPr>
          <a:lstStyle/>
          <a:p>
            <a:r>
              <a:rPr lang="en-IN"/>
              <a:t>GROW MORE ,WORRY LESS</a:t>
            </a:r>
          </a:p>
        </p:txBody>
      </p:sp>
      <p:sp>
        <p:nvSpPr>
          <p:cNvPr id="4" name="Text Placeholder 3">
            <a:extLst>
              <a:ext uri="{FF2B5EF4-FFF2-40B4-BE49-F238E27FC236}">
                <a16:creationId xmlns:a16="http://schemas.microsoft.com/office/drawing/2014/main" id="{DF05B358-37FD-EFC0-E32D-E1BF9FA51FC4}"/>
              </a:ext>
            </a:extLst>
          </p:cNvPr>
          <p:cNvSpPr>
            <a:spLocks noGrp="1"/>
          </p:cNvSpPr>
          <p:nvPr>
            <p:ph type="body" idx="1"/>
          </p:nvPr>
        </p:nvSpPr>
        <p:spPr/>
        <p:txBody>
          <a:bodyPr>
            <a:normAutofit/>
          </a:bodyPr>
          <a:lstStyle/>
          <a:p>
            <a:r>
              <a:rPr lang="en-IN" sz="9600" b="1">
                <a:solidFill>
                  <a:srgbClr val="00B0F0"/>
                </a:solidFill>
              </a:rPr>
              <a:t>THANKS!</a:t>
            </a:r>
          </a:p>
        </p:txBody>
      </p:sp>
    </p:spTree>
    <p:extLst>
      <p:ext uri="{BB962C8B-B14F-4D97-AF65-F5344CB8AC3E}">
        <p14:creationId xmlns:p14="http://schemas.microsoft.com/office/powerpoint/2010/main" val="2586813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FC2CF-881C-36A3-5D94-AA6EB1C28B56}"/>
              </a:ext>
            </a:extLst>
          </p:cNvPr>
          <p:cNvSpPr>
            <a:spLocks noGrp="1"/>
          </p:cNvSpPr>
          <p:nvPr>
            <p:ph type="title"/>
          </p:nvPr>
        </p:nvSpPr>
        <p:spPr>
          <a:xfrm>
            <a:off x="2592925" y="624110"/>
            <a:ext cx="8911687" cy="679904"/>
          </a:xfrm>
        </p:spPr>
        <p:txBody>
          <a:bodyPr/>
          <a:lstStyle/>
          <a:p>
            <a:r>
              <a:rPr lang="en-IN" b="1">
                <a:latin typeface="Arial" panose="020B0604020202020204" pitchFamily="34" charset="0"/>
                <a:cs typeface="Arial" panose="020B0604020202020204" pitchFamily="34" charset="0"/>
              </a:rPr>
              <a:t>Contents</a:t>
            </a:r>
          </a:p>
        </p:txBody>
      </p:sp>
      <p:sp>
        <p:nvSpPr>
          <p:cNvPr id="3" name="Content Placeholder 2">
            <a:extLst>
              <a:ext uri="{FF2B5EF4-FFF2-40B4-BE49-F238E27FC236}">
                <a16:creationId xmlns:a16="http://schemas.microsoft.com/office/drawing/2014/main" id="{C9D4AAEE-CEAC-D82C-E4CE-DBE1D7FF2CBB}"/>
              </a:ext>
            </a:extLst>
          </p:cNvPr>
          <p:cNvSpPr>
            <a:spLocks noGrp="1"/>
          </p:cNvSpPr>
          <p:nvPr>
            <p:ph idx="1"/>
          </p:nvPr>
        </p:nvSpPr>
        <p:spPr>
          <a:xfrm>
            <a:off x="2589212" y="1304014"/>
            <a:ext cx="8915400" cy="4607208"/>
          </a:xfrm>
        </p:spPr>
        <p:txBody>
          <a:bodyPr>
            <a:normAutofit/>
          </a:bodyPr>
          <a:lstStyle/>
          <a:p>
            <a:r>
              <a:rPr lang="en-IN" sz="2800">
                <a:solidFill>
                  <a:schemeClr val="tx1"/>
                </a:solidFill>
                <a:latin typeface="Arial" panose="020B0604020202020204" pitchFamily="34" charset="0"/>
                <a:cs typeface="Arial" panose="020B0604020202020204" pitchFamily="34" charset="0"/>
              </a:rPr>
              <a:t>Project Brief</a:t>
            </a:r>
          </a:p>
          <a:p>
            <a:r>
              <a:rPr lang="en-IN" sz="2800">
                <a:solidFill>
                  <a:schemeClr val="tx1"/>
                </a:solidFill>
                <a:latin typeface="Arial" panose="020B0604020202020204" pitchFamily="34" charset="0"/>
                <a:cs typeface="Arial" panose="020B0604020202020204" pitchFamily="34" charset="0"/>
              </a:rPr>
              <a:t>Objectives</a:t>
            </a:r>
          </a:p>
          <a:p>
            <a:r>
              <a:rPr lang="en-IN" sz="2800">
                <a:solidFill>
                  <a:schemeClr val="tx1"/>
                </a:solidFill>
                <a:latin typeface="Arial" panose="020B0604020202020204" pitchFamily="34" charset="0"/>
                <a:cs typeface="Arial" panose="020B0604020202020204" pitchFamily="34" charset="0"/>
              </a:rPr>
              <a:t>Process Flow</a:t>
            </a:r>
          </a:p>
          <a:p>
            <a:r>
              <a:rPr lang="en-IN" sz="2800">
                <a:solidFill>
                  <a:schemeClr val="tx1"/>
                </a:solidFill>
                <a:latin typeface="Arial" panose="020B0604020202020204" pitchFamily="34" charset="0"/>
                <a:cs typeface="Arial" panose="020B0604020202020204" pitchFamily="34" charset="0"/>
              </a:rPr>
              <a:t>Technology Used</a:t>
            </a:r>
          </a:p>
          <a:p>
            <a:r>
              <a:rPr lang="en-IN" sz="2800">
                <a:solidFill>
                  <a:schemeClr val="tx1"/>
                </a:solidFill>
                <a:latin typeface="Arial" panose="020B0604020202020204" pitchFamily="34" charset="0"/>
                <a:cs typeface="Arial" panose="020B0604020202020204" pitchFamily="34" charset="0"/>
              </a:rPr>
              <a:t>Expected Outcomes</a:t>
            </a:r>
          </a:p>
          <a:p>
            <a:r>
              <a:rPr lang="en-IN" sz="2800">
                <a:solidFill>
                  <a:schemeClr val="tx1"/>
                </a:solidFill>
                <a:latin typeface="Arial" panose="020B0604020202020204" pitchFamily="34" charset="0"/>
                <a:cs typeface="Arial" panose="020B0604020202020204" pitchFamily="34" charset="0"/>
              </a:rPr>
              <a:t>Status</a:t>
            </a:r>
          </a:p>
          <a:p>
            <a:r>
              <a:rPr lang="en-IN" sz="2800">
                <a:solidFill>
                  <a:schemeClr val="tx1"/>
                </a:solidFill>
                <a:latin typeface="Arial" panose="020B0604020202020204" pitchFamily="34" charset="0"/>
                <a:cs typeface="Arial" panose="020B0604020202020204" pitchFamily="34" charset="0"/>
              </a:rPr>
              <a:t>Sequence Diagram</a:t>
            </a:r>
          </a:p>
          <a:p>
            <a:r>
              <a:rPr lang="en-IN" sz="2800">
                <a:solidFill>
                  <a:schemeClr val="tx1"/>
                </a:solidFill>
                <a:latin typeface="Arial" panose="020B0604020202020204" pitchFamily="34" charset="0"/>
                <a:cs typeface="Arial" panose="020B0604020202020204" pitchFamily="34" charset="0"/>
              </a:rPr>
              <a:t>References</a:t>
            </a:r>
          </a:p>
          <a:p>
            <a:endParaRPr lang="en-IN"/>
          </a:p>
          <a:p>
            <a:endParaRPr lang="en-IN"/>
          </a:p>
          <a:p>
            <a:endParaRPr lang="en-IN"/>
          </a:p>
          <a:p>
            <a:endParaRPr lang="en-IN"/>
          </a:p>
        </p:txBody>
      </p:sp>
    </p:spTree>
    <p:extLst>
      <p:ext uri="{BB962C8B-B14F-4D97-AF65-F5344CB8AC3E}">
        <p14:creationId xmlns:p14="http://schemas.microsoft.com/office/powerpoint/2010/main" val="1424423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F23BB-2435-8226-E2F4-DB4080D69CA3}"/>
              </a:ext>
            </a:extLst>
          </p:cNvPr>
          <p:cNvSpPr>
            <a:spLocks noGrp="1"/>
          </p:cNvSpPr>
          <p:nvPr>
            <p:ph type="title"/>
          </p:nvPr>
        </p:nvSpPr>
        <p:spPr/>
        <p:txBody>
          <a:bodyPr/>
          <a:lstStyle/>
          <a:p>
            <a:r>
              <a:rPr lang="en-IN" b="1">
                <a:latin typeface="Arial" panose="020B0604020202020204" pitchFamily="34" charset="0"/>
                <a:cs typeface="Arial" panose="020B0604020202020204" pitchFamily="34" charset="0"/>
              </a:rPr>
              <a:t>Project Brief</a:t>
            </a:r>
          </a:p>
        </p:txBody>
      </p:sp>
      <p:sp>
        <p:nvSpPr>
          <p:cNvPr id="3" name="Content Placeholder 2">
            <a:extLst>
              <a:ext uri="{FF2B5EF4-FFF2-40B4-BE49-F238E27FC236}">
                <a16:creationId xmlns:a16="http://schemas.microsoft.com/office/drawing/2014/main" id="{373F7311-3465-F79E-32E1-3957471CBBFE}"/>
              </a:ext>
            </a:extLst>
          </p:cNvPr>
          <p:cNvSpPr>
            <a:spLocks noGrp="1"/>
          </p:cNvSpPr>
          <p:nvPr>
            <p:ph idx="1"/>
          </p:nvPr>
        </p:nvSpPr>
        <p:spPr>
          <a:xfrm>
            <a:off x="2589212" y="1267326"/>
            <a:ext cx="8915400" cy="4643896"/>
          </a:xfrm>
        </p:spPr>
        <p:txBody>
          <a:bodyPr>
            <a:normAutofit/>
          </a:bodyPr>
          <a:lstStyle/>
          <a:p>
            <a:r>
              <a:rPr lang="en-IN" sz="2800">
                <a:solidFill>
                  <a:schemeClr val="tx1"/>
                </a:solidFill>
                <a:latin typeface="Arial" panose="020B0604020202020204" pitchFamily="34" charset="0"/>
                <a:cs typeface="Arial" panose="020B0604020202020204" pitchFamily="34" charset="0"/>
              </a:rPr>
              <a:t>The Smart Crop, Fertilizer &amp; Disease Predictor System is an innovative agricultural technology project aimed at revolutionizing modern farming practices. This system leverages cutting-edge technologies such as machine learning and data analytics to optimize crop production, reduce fertilizer waste, and prevent crop diseases.</a:t>
            </a:r>
          </a:p>
        </p:txBody>
      </p:sp>
    </p:spTree>
    <p:extLst>
      <p:ext uri="{BB962C8B-B14F-4D97-AF65-F5344CB8AC3E}">
        <p14:creationId xmlns:p14="http://schemas.microsoft.com/office/powerpoint/2010/main" val="364412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AF52E-992E-4C51-0858-79E19B7098C2}"/>
              </a:ext>
            </a:extLst>
          </p:cNvPr>
          <p:cNvSpPr>
            <a:spLocks noGrp="1"/>
          </p:cNvSpPr>
          <p:nvPr>
            <p:ph type="title"/>
          </p:nvPr>
        </p:nvSpPr>
        <p:spPr/>
        <p:txBody>
          <a:bodyPr/>
          <a:lstStyle/>
          <a:p>
            <a:r>
              <a:rPr lang="en-IN" b="1">
                <a:latin typeface="Arial" panose="020B0604020202020204" pitchFamily="34" charset="0"/>
                <a:cs typeface="Arial" panose="020B0604020202020204" pitchFamily="34" charset="0"/>
              </a:rPr>
              <a:t>Objectives</a:t>
            </a:r>
          </a:p>
        </p:txBody>
      </p:sp>
      <p:sp>
        <p:nvSpPr>
          <p:cNvPr id="3" name="Content Placeholder 2">
            <a:extLst>
              <a:ext uri="{FF2B5EF4-FFF2-40B4-BE49-F238E27FC236}">
                <a16:creationId xmlns:a16="http://schemas.microsoft.com/office/drawing/2014/main" id="{21098CB0-3876-E1EA-848F-4A2522E06DEC}"/>
              </a:ext>
            </a:extLst>
          </p:cNvPr>
          <p:cNvSpPr>
            <a:spLocks noGrp="1"/>
          </p:cNvSpPr>
          <p:nvPr>
            <p:ph idx="1"/>
          </p:nvPr>
        </p:nvSpPr>
        <p:spPr>
          <a:xfrm>
            <a:off x="2589212" y="1323474"/>
            <a:ext cx="8915400" cy="4587748"/>
          </a:xfrm>
        </p:spPr>
        <p:txBody>
          <a:bodyPr/>
          <a:lstStyle/>
          <a:p>
            <a:pPr marL="342900" lvl="0" indent="-342900" algn="just">
              <a:spcBef>
                <a:spcPts val="600"/>
              </a:spcBef>
              <a:spcAft>
                <a:spcPts val="1200"/>
              </a:spcAft>
              <a:buSzPts val="2200"/>
              <a:buFont typeface="+mj-lt"/>
              <a:buAutoNum type="romanUcPeriod"/>
            </a:pPr>
            <a:r>
              <a:rPr lang="en-GB" sz="2800">
                <a:solidFill>
                  <a:schemeClr val="tx1"/>
                </a:solidFill>
                <a:effectLst/>
                <a:latin typeface="Arial" panose="020B0604020202020204" pitchFamily="34" charset="0"/>
                <a:ea typeface="Times New Roman" panose="02020603050405020304" pitchFamily="18" charset="0"/>
              </a:rPr>
              <a:t>To predict crop based on historical and real-time data.</a:t>
            </a:r>
            <a:endParaRPr lang="en-IN" sz="2800">
              <a:solidFill>
                <a:schemeClr val="tx1"/>
              </a:solidFill>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1200"/>
              </a:spcAft>
              <a:buSzPts val="2200"/>
              <a:buFont typeface="+mj-lt"/>
              <a:buAutoNum type="romanUcPeriod"/>
            </a:pPr>
            <a:r>
              <a:rPr lang="en-GB" sz="2800">
                <a:solidFill>
                  <a:schemeClr val="tx1"/>
                </a:solidFill>
                <a:effectLst/>
                <a:latin typeface="Arial" panose="020B0604020202020204" pitchFamily="34" charset="0"/>
                <a:ea typeface="Times New Roman" panose="02020603050405020304" pitchFamily="18" charset="0"/>
              </a:rPr>
              <a:t>To recommend suitable fertilizers based on soil and crop conditions. </a:t>
            </a:r>
            <a:endParaRPr lang="en-IN" sz="2800">
              <a:solidFill>
                <a:schemeClr val="tx1"/>
              </a:solidFill>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1200"/>
              </a:spcAft>
              <a:buSzPts val="2200"/>
              <a:buFont typeface="+mj-lt"/>
              <a:buAutoNum type="romanUcPeriod"/>
            </a:pPr>
            <a:r>
              <a:rPr lang="en-GB" sz="2800">
                <a:solidFill>
                  <a:schemeClr val="tx1"/>
                </a:solidFill>
                <a:effectLst/>
                <a:latin typeface="Arial" panose="020B0604020202020204" pitchFamily="34" charset="0"/>
                <a:ea typeface="Times New Roman" panose="02020603050405020304" pitchFamily="18" charset="0"/>
              </a:rPr>
              <a:t>To detect and predict crop diseases using image recognition and machine learning. </a:t>
            </a:r>
            <a:endParaRPr lang="en-IN" sz="2800">
              <a:solidFill>
                <a:schemeClr val="tx1"/>
              </a:solidFill>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1200"/>
              </a:spcAft>
              <a:buSzPts val="2200"/>
              <a:buFont typeface="+mj-lt"/>
              <a:buAutoNum type="romanUcPeriod"/>
            </a:pPr>
            <a:r>
              <a:rPr lang="en-GB" sz="2800">
                <a:solidFill>
                  <a:schemeClr val="tx1"/>
                </a:solidFill>
                <a:effectLst/>
                <a:latin typeface="Arial" panose="020B0604020202020204" pitchFamily="34" charset="0"/>
                <a:ea typeface="Times New Roman" panose="02020603050405020304" pitchFamily="18" charset="0"/>
              </a:rPr>
              <a:t>To provide an intuitive user interface for farmers to access and act upon the system's </a:t>
            </a:r>
            <a:r>
              <a:rPr lang="en-GB" sz="2800">
                <a:solidFill>
                  <a:srgbClr val="000000"/>
                </a:solidFill>
                <a:effectLst/>
                <a:latin typeface="Arial" panose="020B0604020202020204" pitchFamily="34" charset="0"/>
                <a:ea typeface="Times New Roman" panose="02020603050405020304" pitchFamily="18" charset="0"/>
              </a:rPr>
              <a:t>recommendations.</a:t>
            </a:r>
            <a:endParaRPr lang="en-IN" sz="2800">
              <a:effectLst/>
              <a:latin typeface="Times New Roman" panose="02020603050405020304" pitchFamily="18" charset="0"/>
              <a:ea typeface="Times New Roman" panose="02020603050405020304" pitchFamily="18" charset="0"/>
            </a:endParaRPr>
          </a:p>
          <a:p>
            <a:endParaRPr lang="en-IN"/>
          </a:p>
        </p:txBody>
      </p:sp>
    </p:spTree>
    <p:extLst>
      <p:ext uri="{BB962C8B-B14F-4D97-AF65-F5344CB8AC3E}">
        <p14:creationId xmlns:p14="http://schemas.microsoft.com/office/powerpoint/2010/main" val="3793552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5EAD1-2D4E-22E8-D7D8-48BCA0AF07FE}"/>
              </a:ext>
            </a:extLst>
          </p:cNvPr>
          <p:cNvSpPr>
            <a:spLocks noGrp="1"/>
          </p:cNvSpPr>
          <p:nvPr>
            <p:ph type="title"/>
          </p:nvPr>
        </p:nvSpPr>
        <p:spPr>
          <a:xfrm>
            <a:off x="1884459" y="624110"/>
            <a:ext cx="9620154" cy="846881"/>
          </a:xfrm>
        </p:spPr>
        <p:txBody>
          <a:bodyPr/>
          <a:lstStyle/>
          <a:p>
            <a:r>
              <a:rPr lang="en-IN"/>
              <a:t>	</a:t>
            </a:r>
            <a:r>
              <a:rPr lang="en-IN" b="1">
                <a:latin typeface="Arial" panose="020B0604020202020204" pitchFamily="34" charset="0"/>
                <a:cs typeface="Arial" panose="020B0604020202020204" pitchFamily="34" charset="0"/>
              </a:rPr>
              <a:t>Process Flow</a:t>
            </a:r>
          </a:p>
        </p:txBody>
      </p:sp>
      <p:pic>
        <p:nvPicPr>
          <p:cNvPr id="5" name="Content Placeholder 4">
            <a:extLst>
              <a:ext uri="{FF2B5EF4-FFF2-40B4-BE49-F238E27FC236}">
                <a16:creationId xmlns:a16="http://schemas.microsoft.com/office/drawing/2014/main" id="{4AF993BD-7698-D743-E57B-291CE80667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8517" y="1733383"/>
            <a:ext cx="8976096" cy="4285753"/>
          </a:xfrm>
        </p:spPr>
      </p:pic>
    </p:spTree>
    <p:extLst>
      <p:ext uri="{BB962C8B-B14F-4D97-AF65-F5344CB8AC3E}">
        <p14:creationId xmlns:p14="http://schemas.microsoft.com/office/powerpoint/2010/main" val="4234464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BA8368-55A2-10CF-F8BF-25E006513B04}"/>
              </a:ext>
            </a:extLst>
          </p:cNvPr>
          <p:cNvSpPr txBox="1"/>
          <p:nvPr/>
        </p:nvSpPr>
        <p:spPr>
          <a:xfrm>
            <a:off x="1876508" y="644057"/>
            <a:ext cx="9024730" cy="646331"/>
          </a:xfrm>
          <a:prstGeom prst="rect">
            <a:avLst/>
          </a:prstGeom>
          <a:noFill/>
        </p:spPr>
        <p:txBody>
          <a:bodyPr wrap="square" rtlCol="0">
            <a:spAutoFit/>
          </a:bodyPr>
          <a:lstStyle/>
          <a:p>
            <a:r>
              <a:rPr lang="en-IN" sz="3600">
                <a:latin typeface="Arial" panose="020B0604020202020204" pitchFamily="34" charset="0"/>
                <a:cs typeface="Arial" panose="020B0604020202020204" pitchFamily="34" charset="0"/>
              </a:rPr>
              <a:t>Technology Used</a:t>
            </a:r>
          </a:p>
        </p:txBody>
      </p:sp>
      <p:graphicFrame>
        <p:nvGraphicFramePr>
          <p:cNvPr id="4" name="Table 3">
            <a:extLst>
              <a:ext uri="{FF2B5EF4-FFF2-40B4-BE49-F238E27FC236}">
                <a16:creationId xmlns:a16="http://schemas.microsoft.com/office/drawing/2014/main" id="{2BC22C46-43FE-1C13-3731-00CA0E2AF891}"/>
              </a:ext>
            </a:extLst>
          </p:cNvPr>
          <p:cNvGraphicFramePr>
            <a:graphicFrameLocks noGrp="1"/>
          </p:cNvGraphicFramePr>
          <p:nvPr>
            <p:extLst>
              <p:ext uri="{D42A27DB-BD31-4B8C-83A1-F6EECF244321}">
                <p14:modId xmlns:p14="http://schemas.microsoft.com/office/powerpoint/2010/main" val="955291555"/>
              </p:ext>
            </p:extLst>
          </p:nvPr>
        </p:nvGraphicFramePr>
        <p:xfrm>
          <a:off x="2032000" y="1351722"/>
          <a:ext cx="8128000" cy="5367422"/>
        </p:xfrm>
        <a:graphic>
          <a:graphicData uri="http://schemas.openxmlformats.org/drawingml/2006/table">
            <a:tbl>
              <a:tblPr firstRow="1" bandRow="1">
                <a:tableStyleId>{5C22544A-7EE6-4342-B048-85BDC9FD1C3A}</a:tableStyleId>
              </a:tblPr>
              <a:tblGrid>
                <a:gridCol w="4058699">
                  <a:extLst>
                    <a:ext uri="{9D8B030D-6E8A-4147-A177-3AD203B41FA5}">
                      <a16:colId xmlns:a16="http://schemas.microsoft.com/office/drawing/2014/main" val="3080368250"/>
                    </a:ext>
                  </a:extLst>
                </a:gridCol>
                <a:gridCol w="4069301">
                  <a:extLst>
                    <a:ext uri="{9D8B030D-6E8A-4147-A177-3AD203B41FA5}">
                      <a16:colId xmlns:a16="http://schemas.microsoft.com/office/drawing/2014/main" val="1887797821"/>
                    </a:ext>
                  </a:extLst>
                </a:gridCol>
              </a:tblGrid>
              <a:tr h="575984">
                <a:tc>
                  <a:txBody>
                    <a:bodyPr/>
                    <a:lstStyle/>
                    <a:p>
                      <a:r>
                        <a:rPr lang="en-IN" sz="2000">
                          <a:latin typeface="Arial" panose="020B0604020202020204" pitchFamily="34" charset="0"/>
                          <a:cs typeface="Arial" panose="020B0604020202020204" pitchFamily="34" charset="0"/>
                        </a:rPr>
                        <a:t>Technology used</a:t>
                      </a:r>
                    </a:p>
                  </a:txBody>
                  <a:tcPr/>
                </a:tc>
                <a:tc>
                  <a:txBody>
                    <a:bodyPr/>
                    <a:lstStyle/>
                    <a:p>
                      <a:r>
                        <a:rPr lang="en-IN" sz="2000">
                          <a:latin typeface="Arial" panose="020B0604020202020204" pitchFamily="34" charset="0"/>
                          <a:cs typeface="Arial" panose="020B0604020202020204" pitchFamily="34" charset="0"/>
                        </a:rPr>
                        <a:t>Purpose</a:t>
                      </a:r>
                    </a:p>
                  </a:txBody>
                  <a:tcPr/>
                </a:tc>
                <a:extLst>
                  <a:ext uri="{0D108BD9-81ED-4DB2-BD59-A6C34878D82A}">
                    <a16:rowId xmlns:a16="http://schemas.microsoft.com/office/drawing/2014/main" val="2818143702"/>
                  </a:ext>
                </a:extLst>
              </a:tr>
              <a:tr h="575984">
                <a:tc>
                  <a:txBody>
                    <a:bodyPr/>
                    <a:lstStyle/>
                    <a:p>
                      <a:r>
                        <a:rPr lang="en-IN" sz="2000">
                          <a:latin typeface="Arial" panose="020B0604020202020204" pitchFamily="34" charset="0"/>
                          <a:cs typeface="Arial" panose="020B0604020202020204" pitchFamily="34" charset="0"/>
                        </a:rPr>
                        <a:t>React Native</a:t>
                      </a:r>
                    </a:p>
                  </a:txBody>
                  <a:tcPr/>
                </a:tc>
                <a:tc>
                  <a:txBody>
                    <a:bodyPr/>
                    <a:lstStyle/>
                    <a:p>
                      <a:r>
                        <a:rPr lang="en-IN" sz="2000">
                          <a:latin typeface="Arial" panose="020B0604020202020204" pitchFamily="34" charset="0"/>
                          <a:cs typeface="Arial" panose="020B0604020202020204" pitchFamily="34" charset="0"/>
                        </a:rPr>
                        <a:t>Frontend Development</a:t>
                      </a:r>
                    </a:p>
                  </a:txBody>
                  <a:tcPr/>
                </a:tc>
                <a:extLst>
                  <a:ext uri="{0D108BD9-81ED-4DB2-BD59-A6C34878D82A}">
                    <a16:rowId xmlns:a16="http://schemas.microsoft.com/office/drawing/2014/main" val="637480415"/>
                  </a:ext>
                </a:extLst>
              </a:tr>
              <a:tr h="575984">
                <a:tc>
                  <a:txBody>
                    <a:bodyPr/>
                    <a:lstStyle/>
                    <a:p>
                      <a:r>
                        <a:rPr lang="en-IN" sz="2000">
                          <a:latin typeface="Arial" panose="020B0604020202020204" pitchFamily="34" charset="0"/>
                          <a:cs typeface="Arial" panose="020B0604020202020204" pitchFamily="34" charset="0"/>
                        </a:rPr>
                        <a:t>Python Flask</a:t>
                      </a:r>
                    </a:p>
                  </a:txBody>
                  <a:tcPr/>
                </a:tc>
                <a:tc>
                  <a:txBody>
                    <a:bodyPr/>
                    <a:lstStyle/>
                    <a:p>
                      <a:r>
                        <a:rPr lang="en-IN" sz="2000">
                          <a:latin typeface="Arial" panose="020B0604020202020204" pitchFamily="34" charset="0"/>
                          <a:cs typeface="Arial" panose="020B0604020202020204" pitchFamily="34" charset="0"/>
                        </a:rPr>
                        <a:t>Backend Development</a:t>
                      </a:r>
                    </a:p>
                  </a:txBody>
                  <a:tcPr/>
                </a:tc>
                <a:extLst>
                  <a:ext uri="{0D108BD9-81ED-4DB2-BD59-A6C34878D82A}">
                    <a16:rowId xmlns:a16="http://schemas.microsoft.com/office/drawing/2014/main" val="251626169"/>
                  </a:ext>
                </a:extLst>
              </a:tr>
              <a:tr h="575984">
                <a:tc>
                  <a:txBody>
                    <a:bodyPr/>
                    <a:lstStyle/>
                    <a:p>
                      <a:r>
                        <a:rPr lang="en-IN" sz="2000">
                          <a:latin typeface="Arial" panose="020B0604020202020204" pitchFamily="34" charset="0"/>
                          <a:cs typeface="Arial" panose="020B0604020202020204" pitchFamily="34" charset="0"/>
                        </a:rPr>
                        <a:t>Mangodb,Firestore</a:t>
                      </a:r>
                    </a:p>
                  </a:txBody>
                  <a:tcPr/>
                </a:tc>
                <a:tc>
                  <a:txBody>
                    <a:bodyPr/>
                    <a:lstStyle/>
                    <a:p>
                      <a:r>
                        <a:rPr lang="en-IN" sz="2000">
                          <a:latin typeface="Arial" panose="020B0604020202020204" pitchFamily="34" charset="0"/>
                          <a:cs typeface="Arial" panose="020B0604020202020204" pitchFamily="34" charset="0"/>
                        </a:rPr>
                        <a:t>User Database</a:t>
                      </a:r>
                    </a:p>
                  </a:txBody>
                  <a:tcPr/>
                </a:tc>
                <a:extLst>
                  <a:ext uri="{0D108BD9-81ED-4DB2-BD59-A6C34878D82A}">
                    <a16:rowId xmlns:a16="http://schemas.microsoft.com/office/drawing/2014/main" val="3398046823"/>
                  </a:ext>
                </a:extLst>
              </a:tr>
              <a:tr h="575984">
                <a:tc>
                  <a:txBody>
                    <a:bodyPr/>
                    <a:lstStyle/>
                    <a:p>
                      <a:r>
                        <a:rPr lang="en-IN" sz="2000">
                          <a:latin typeface="Arial" panose="020B0604020202020204" pitchFamily="34" charset="0"/>
                          <a:cs typeface="Arial" panose="020B0604020202020204" pitchFamily="34" charset="0"/>
                        </a:rPr>
                        <a:t>Opencv </a:t>
                      </a:r>
                    </a:p>
                  </a:txBody>
                  <a:tcPr/>
                </a:tc>
                <a:tc>
                  <a:txBody>
                    <a:bodyPr/>
                    <a:lstStyle/>
                    <a:p>
                      <a:r>
                        <a:rPr lang="en-IN" sz="2000">
                          <a:latin typeface="Arial" panose="020B0604020202020204" pitchFamily="34" charset="0"/>
                          <a:cs typeface="Arial" panose="020B0604020202020204" pitchFamily="34" charset="0"/>
                        </a:rPr>
                        <a:t>Image Processing</a:t>
                      </a:r>
                    </a:p>
                  </a:txBody>
                  <a:tcPr/>
                </a:tc>
                <a:extLst>
                  <a:ext uri="{0D108BD9-81ED-4DB2-BD59-A6C34878D82A}">
                    <a16:rowId xmlns:a16="http://schemas.microsoft.com/office/drawing/2014/main" val="1516074379"/>
                  </a:ext>
                </a:extLst>
              </a:tr>
              <a:tr h="759550">
                <a:tc>
                  <a:txBody>
                    <a:bodyPr/>
                    <a:lstStyle/>
                    <a:p>
                      <a:r>
                        <a:rPr lang="en-IN" sz="2000">
                          <a:latin typeface="Arial" panose="020B0604020202020204" pitchFamily="34" charset="0"/>
                          <a:cs typeface="Arial" panose="020B0604020202020204" pitchFamily="34" charset="0"/>
                        </a:rPr>
                        <a:t>Deep Learning(CNN Model)with</a:t>
                      </a:r>
                    </a:p>
                    <a:p>
                      <a:r>
                        <a:rPr lang="en-IN" sz="2000">
                          <a:latin typeface="Arial" panose="020B0604020202020204" pitchFamily="34" charset="0"/>
                          <a:cs typeface="Arial" panose="020B0604020202020204" pitchFamily="34" charset="0"/>
                        </a:rPr>
                        <a:t>Tensorflow,jupyter notebook</a:t>
                      </a:r>
                    </a:p>
                  </a:txBody>
                  <a:tcPr/>
                </a:tc>
                <a:tc>
                  <a:txBody>
                    <a:bodyPr/>
                    <a:lstStyle/>
                    <a:p>
                      <a:r>
                        <a:rPr lang="en-IN" sz="2000">
                          <a:latin typeface="Arial" panose="020B0604020202020204" pitchFamily="34" charset="0"/>
                          <a:cs typeface="Arial" panose="020B0604020202020204" pitchFamily="34" charset="0"/>
                        </a:rPr>
                        <a:t>Deep Learning Model Building</a:t>
                      </a:r>
                    </a:p>
                    <a:p>
                      <a:r>
                        <a:rPr lang="en-IN" sz="2000">
                          <a:latin typeface="Arial" panose="020B0604020202020204" pitchFamily="34" charset="0"/>
                          <a:cs typeface="Arial" panose="020B0604020202020204" pitchFamily="34" charset="0"/>
                        </a:rPr>
                        <a:t>(Image classification)</a:t>
                      </a:r>
                    </a:p>
                  </a:txBody>
                  <a:tcPr/>
                </a:tc>
                <a:extLst>
                  <a:ext uri="{0D108BD9-81ED-4DB2-BD59-A6C34878D82A}">
                    <a16:rowId xmlns:a16="http://schemas.microsoft.com/office/drawing/2014/main" val="2627309908"/>
                  </a:ext>
                </a:extLst>
              </a:tr>
              <a:tr h="575984">
                <a:tc>
                  <a:txBody>
                    <a:bodyPr/>
                    <a:lstStyle/>
                    <a:p>
                      <a:r>
                        <a:rPr lang="en-IN" sz="2000">
                          <a:latin typeface="Arial" panose="020B0604020202020204" pitchFamily="34" charset="0"/>
                          <a:cs typeface="Arial" panose="020B0604020202020204" pitchFamily="34" charset="0"/>
                        </a:rPr>
                        <a:t>Kaggle,Google Dataset</a:t>
                      </a:r>
                    </a:p>
                  </a:txBody>
                  <a:tcPr/>
                </a:tc>
                <a:tc>
                  <a:txBody>
                    <a:bodyPr/>
                    <a:lstStyle/>
                    <a:p>
                      <a:r>
                        <a:rPr lang="en-IN" sz="2000">
                          <a:latin typeface="Arial" panose="020B0604020202020204" pitchFamily="34" charset="0"/>
                          <a:cs typeface="Arial" panose="020B0604020202020204" pitchFamily="34" charset="0"/>
                        </a:rPr>
                        <a:t>Data Collection</a:t>
                      </a:r>
                    </a:p>
                  </a:txBody>
                  <a:tcPr/>
                </a:tc>
                <a:extLst>
                  <a:ext uri="{0D108BD9-81ED-4DB2-BD59-A6C34878D82A}">
                    <a16:rowId xmlns:a16="http://schemas.microsoft.com/office/drawing/2014/main" val="3403009319"/>
                  </a:ext>
                </a:extLst>
              </a:tr>
              <a:tr h="575984">
                <a:tc>
                  <a:txBody>
                    <a:bodyPr/>
                    <a:lstStyle/>
                    <a:p>
                      <a:r>
                        <a:rPr lang="en-IN" sz="2000">
                          <a:latin typeface="Arial" panose="020B0604020202020204" pitchFamily="34" charset="0"/>
                          <a:cs typeface="Arial" panose="020B0604020202020204" pitchFamily="34" charset="0"/>
                        </a:rPr>
                        <a:t>Render</a:t>
                      </a:r>
                    </a:p>
                  </a:txBody>
                  <a:tcPr/>
                </a:tc>
                <a:tc>
                  <a:txBody>
                    <a:bodyPr/>
                    <a:lstStyle/>
                    <a:p>
                      <a:r>
                        <a:rPr lang="en-IN" sz="2000">
                          <a:latin typeface="Arial" panose="020B0604020202020204" pitchFamily="34" charset="0"/>
                          <a:cs typeface="Arial" panose="020B0604020202020204" pitchFamily="34" charset="0"/>
                        </a:rPr>
                        <a:t>Model Deployment</a:t>
                      </a:r>
                    </a:p>
                  </a:txBody>
                  <a:tcPr/>
                </a:tc>
                <a:extLst>
                  <a:ext uri="{0D108BD9-81ED-4DB2-BD59-A6C34878D82A}">
                    <a16:rowId xmlns:a16="http://schemas.microsoft.com/office/drawing/2014/main" val="3191959444"/>
                  </a:ext>
                </a:extLst>
              </a:tr>
              <a:tr h="575984">
                <a:tc>
                  <a:txBody>
                    <a:bodyPr/>
                    <a:lstStyle/>
                    <a:p>
                      <a:r>
                        <a:rPr lang="en-IN" sz="2000">
                          <a:latin typeface="Arial" panose="020B0604020202020204" pitchFamily="34" charset="0"/>
                          <a:cs typeface="Arial" panose="020B0604020202020204" pitchFamily="34" charset="0"/>
                        </a:rPr>
                        <a:t>Python,Scikit Learn</a:t>
                      </a:r>
                    </a:p>
                  </a:txBody>
                  <a:tcPr/>
                </a:tc>
                <a:tc>
                  <a:txBody>
                    <a:bodyPr/>
                    <a:lstStyle/>
                    <a:p>
                      <a:r>
                        <a:rPr lang="en-IN" sz="2000">
                          <a:latin typeface="Arial" panose="020B0604020202020204" pitchFamily="34" charset="0"/>
                          <a:cs typeface="Arial" panose="020B0604020202020204" pitchFamily="34" charset="0"/>
                        </a:rPr>
                        <a:t>Machine Learning Model</a:t>
                      </a:r>
                    </a:p>
                  </a:txBody>
                  <a:tcPr/>
                </a:tc>
                <a:extLst>
                  <a:ext uri="{0D108BD9-81ED-4DB2-BD59-A6C34878D82A}">
                    <a16:rowId xmlns:a16="http://schemas.microsoft.com/office/drawing/2014/main" val="3509453723"/>
                  </a:ext>
                </a:extLst>
              </a:tr>
            </a:tbl>
          </a:graphicData>
        </a:graphic>
      </p:graphicFrame>
    </p:spTree>
    <p:extLst>
      <p:ext uri="{BB962C8B-B14F-4D97-AF65-F5344CB8AC3E}">
        <p14:creationId xmlns:p14="http://schemas.microsoft.com/office/powerpoint/2010/main" val="2976385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60176-B8AD-3383-73E3-26008BD6E918}"/>
              </a:ext>
            </a:extLst>
          </p:cNvPr>
          <p:cNvSpPr>
            <a:spLocks noGrp="1"/>
          </p:cNvSpPr>
          <p:nvPr>
            <p:ph type="title"/>
          </p:nvPr>
        </p:nvSpPr>
        <p:spPr>
          <a:xfrm>
            <a:off x="2592925" y="624110"/>
            <a:ext cx="8911687" cy="687855"/>
          </a:xfrm>
        </p:spPr>
        <p:txBody>
          <a:bodyPr/>
          <a:lstStyle/>
          <a:p>
            <a:r>
              <a:rPr lang="en-IN" b="1">
                <a:latin typeface="Arial" panose="020B0604020202020204" pitchFamily="34" charset="0"/>
                <a:cs typeface="Arial" panose="020B0604020202020204" pitchFamily="34" charset="0"/>
              </a:rPr>
              <a:t>Expected Outcomes</a:t>
            </a:r>
          </a:p>
        </p:txBody>
      </p:sp>
      <p:sp>
        <p:nvSpPr>
          <p:cNvPr id="3" name="Content Placeholder 2">
            <a:extLst>
              <a:ext uri="{FF2B5EF4-FFF2-40B4-BE49-F238E27FC236}">
                <a16:creationId xmlns:a16="http://schemas.microsoft.com/office/drawing/2014/main" id="{9FDC1B40-F243-55ED-5740-65362ED54396}"/>
              </a:ext>
            </a:extLst>
          </p:cNvPr>
          <p:cNvSpPr>
            <a:spLocks noGrp="1"/>
          </p:cNvSpPr>
          <p:nvPr>
            <p:ph idx="1"/>
          </p:nvPr>
        </p:nvSpPr>
        <p:spPr>
          <a:xfrm>
            <a:off x="2589212" y="1407381"/>
            <a:ext cx="8915400" cy="5450619"/>
          </a:xfrm>
        </p:spPr>
        <p:txBody>
          <a:bodyPr/>
          <a:lstStyle/>
          <a:p>
            <a:pPr algn="l"/>
            <a:r>
              <a:rPr lang="en-IN" sz="2000" b="1" i="0">
                <a:solidFill>
                  <a:schemeClr val="tx1"/>
                </a:solidFill>
                <a:effectLst/>
                <a:latin typeface="Arial" panose="020B0604020202020204" pitchFamily="34" charset="0"/>
                <a:cs typeface="Arial" panose="020B0604020202020204" pitchFamily="34" charset="0"/>
              </a:rPr>
              <a:t>Increased Crop Yield and Quality:</a:t>
            </a:r>
            <a:endParaRPr lang="en-IN" sz="2000" b="0" i="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2000" b="0" i="0">
                <a:solidFill>
                  <a:schemeClr val="tx1"/>
                </a:solidFill>
                <a:effectLst/>
                <a:latin typeface="Arial" panose="020B0604020202020204" pitchFamily="34" charset="0"/>
                <a:cs typeface="Arial" panose="020B0604020202020204" pitchFamily="34" charset="0"/>
              </a:rPr>
              <a:t>Farmers can expect increased crop yield and improved crop quality by using the app to make informed decisions about crop care and management.</a:t>
            </a:r>
          </a:p>
          <a:p>
            <a:pPr algn="l"/>
            <a:r>
              <a:rPr lang="en-IN" sz="2000" b="1" i="0">
                <a:solidFill>
                  <a:schemeClr val="tx1"/>
                </a:solidFill>
                <a:effectLst/>
                <a:latin typeface="Arial" panose="020B0604020202020204" pitchFamily="34" charset="0"/>
                <a:cs typeface="Arial" panose="020B0604020202020204" pitchFamily="34" charset="0"/>
              </a:rPr>
              <a:t>Improved Crop Health:</a:t>
            </a:r>
            <a:endParaRPr lang="en-IN" sz="2000" b="0" i="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2000" b="0" i="0">
                <a:solidFill>
                  <a:schemeClr val="tx1"/>
                </a:solidFill>
                <a:effectLst/>
                <a:latin typeface="Arial" panose="020B0604020202020204" pitchFamily="34" charset="0"/>
                <a:cs typeface="Arial" panose="020B0604020202020204" pitchFamily="34" charset="0"/>
              </a:rPr>
              <a:t>Early detection of diseases and pests can lead to timely intervention, preventing the spread of diseases and minimizing crop damage</a:t>
            </a:r>
          </a:p>
          <a:p>
            <a:pPr algn="l"/>
            <a:r>
              <a:rPr lang="en-IN" sz="2000" b="1" i="0">
                <a:solidFill>
                  <a:schemeClr val="tx1"/>
                </a:solidFill>
                <a:effectLst/>
                <a:latin typeface="Arial" panose="020B0604020202020204" pitchFamily="34" charset="0"/>
                <a:cs typeface="Arial" panose="020B0604020202020204" pitchFamily="34" charset="0"/>
              </a:rPr>
              <a:t>Data-Driven Decision Making:</a:t>
            </a:r>
            <a:endParaRPr lang="en-IN" sz="2000" b="0" i="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2000" b="0" i="0">
                <a:solidFill>
                  <a:schemeClr val="tx1"/>
                </a:solidFill>
                <a:effectLst/>
                <a:latin typeface="Arial" panose="020B0604020202020204" pitchFamily="34" charset="0"/>
                <a:cs typeface="Arial" panose="020B0604020202020204" pitchFamily="34" charset="0"/>
              </a:rPr>
              <a:t>Farmers can make data-driven decisions based on the app's recommendations, which can lead to more efficient and effective crop management.</a:t>
            </a:r>
          </a:p>
          <a:p>
            <a:endParaRPr lang="en-IN"/>
          </a:p>
        </p:txBody>
      </p:sp>
    </p:spTree>
    <p:extLst>
      <p:ext uri="{BB962C8B-B14F-4D97-AF65-F5344CB8AC3E}">
        <p14:creationId xmlns:p14="http://schemas.microsoft.com/office/powerpoint/2010/main" val="1056715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2C0DE-9020-5B8E-5556-54AE618CEEB9}"/>
              </a:ext>
            </a:extLst>
          </p:cNvPr>
          <p:cNvSpPr>
            <a:spLocks noGrp="1"/>
          </p:cNvSpPr>
          <p:nvPr>
            <p:ph type="title"/>
          </p:nvPr>
        </p:nvSpPr>
        <p:spPr>
          <a:xfrm>
            <a:off x="2592925" y="624110"/>
            <a:ext cx="8911687" cy="719660"/>
          </a:xfrm>
        </p:spPr>
        <p:txBody>
          <a:bodyPr/>
          <a:lstStyle/>
          <a:p>
            <a:r>
              <a:rPr kumimoji="0" lang="en-IN" sz="3600" b="1"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mj-ea"/>
                <a:cs typeface="Arial" panose="020B0604020202020204" pitchFamily="34" charset="0"/>
              </a:rPr>
              <a:t>Expected Outcomes</a:t>
            </a:r>
            <a:endParaRPr lang="en-IN"/>
          </a:p>
        </p:txBody>
      </p:sp>
      <p:sp>
        <p:nvSpPr>
          <p:cNvPr id="3" name="Content Placeholder 2">
            <a:extLst>
              <a:ext uri="{FF2B5EF4-FFF2-40B4-BE49-F238E27FC236}">
                <a16:creationId xmlns:a16="http://schemas.microsoft.com/office/drawing/2014/main" id="{8BF339EF-37A4-A4CB-3AFC-30FFA58E1603}"/>
              </a:ext>
            </a:extLst>
          </p:cNvPr>
          <p:cNvSpPr>
            <a:spLocks noGrp="1"/>
          </p:cNvSpPr>
          <p:nvPr>
            <p:ph idx="1"/>
          </p:nvPr>
        </p:nvSpPr>
        <p:spPr>
          <a:xfrm>
            <a:off x="2589212" y="1463040"/>
            <a:ext cx="8915400" cy="4448182"/>
          </a:xfrm>
        </p:spPr>
        <p:txBody>
          <a:bodyPr/>
          <a:lstStyle/>
          <a:p>
            <a:pPr algn="l"/>
            <a:r>
              <a:rPr lang="en-IN" sz="2000" b="1" i="0">
                <a:solidFill>
                  <a:schemeClr val="tx1"/>
                </a:solidFill>
                <a:effectLst/>
                <a:latin typeface="Arial" panose="020B0604020202020204" pitchFamily="34" charset="0"/>
                <a:cs typeface="Arial" panose="020B0604020202020204" pitchFamily="34" charset="0"/>
              </a:rPr>
              <a:t>Knowledge Sharing:</a:t>
            </a:r>
            <a:endParaRPr lang="en-IN" sz="2000" b="0" i="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2000" b="0" i="0">
                <a:solidFill>
                  <a:schemeClr val="tx1"/>
                </a:solidFill>
                <a:effectLst/>
                <a:latin typeface="Arial" panose="020B0604020202020204" pitchFamily="34" charset="0"/>
                <a:cs typeface="Arial" panose="020B0604020202020204" pitchFamily="34" charset="0"/>
              </a:rPr>
              <a:t>The app can facilitate knowledge sharing among farmers by allowing them to share their experiences and insights through a community feature.</a:t>
            </a:r>
          </a:p>
          <a:p>
            <a:pPr algn="l"/>
            <a:r>
              <a:rPr lang="en-IN" sz="2000" b="1" i="0">
                <a:solidFill>
                  <a:schemeClr val="tx1"/>
                </a:solidFill>
                <a:effectLst/>
                <a:latin typeface="Arial" panose="020B0604020202020204" pitchFamily="34" charset="0"/>
                <a:cs typeface="Arial" panose="020B0604020202020204" pitchFamily="34" charset="0"/>
              </a:rPr>
              <a:t>Revenue Generation:</a:t>
            </a:r>
            <a:endParaRPr lang="en-IN" sz="2000" b="0" i="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2000" b="0" i="0">
                <a:solidFill>
                  <a:schemeClr val="tx1"/>
                </a:solidFill>
                <a:effectLst/>
                <a:latin typeface="Arial" panose="020B0604020202020204" pitchFamily="34" charset="0"/>
                <a:cs typeface="Arial" panose="020B0604020202020204" pitchFamily="34" charset="0"/>
              </a:rPr>
              <a:t>Developers can generate revenue through various monetization strategies, such as in-app advertisements, subscription models, or selling premium features.</a:t>
            </a:r>
          </a:p>
          <a:p>
            <a:pPr algn="l"/>
            <a:r>
              <a:rPr lang="en-IN" sz="2000" b="1" i="0">
                <a:solidFill>
                  <a:schemeClr val="tx1"/>
                </a:solidFill>
                <a:effectLst/>
                <a:latin typeface="Arial" panose="020B0604020202020204" pitchFamily="34" charset="0"/>
                <a:cs typeface="Arial" panose="020B0604020202020204" pitchFamily="34" charset="0"/>
              </a:rPr>
              <a:t>Positive Impact on Agriculture Industry:</a:t>
            </a:r>
            <a:endParaRPr lang="en-IN" sz="2000" b="0" i="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2000" b="0" i="0">
                <a:solidFill>
                  <a:schemeClr val="tx1"/>
                </a:solidFill>
                <a:effectLst/>
                <a:latin typeface="Arial" panose="020B0604020202020204" pitchFamily="34" charset="0"/>
                <a:cs typeface="Arial" panose="020B0604020202020204" pitchFamily="34" charset="0"/>
              </a:rPr>
              <a:t>Overall, the app can contribute to the modernization and sustainability of the agriculture industry by providing farmers with innovative tools and knowledge.</a:t>
            </a:r>
          </a:p>
          <a:p>
            <a:endParaRPr lang="en-IN"/>
          </a:p>
        </p:txBody>
      </p:sp>
    </p:spTree>
    <p:extLst>
      <p:ext uri="{BB962C8B-B14F-4D97-AF65-F5344CB8AC3E}">
        <p14:creationId xmlns:p14="http://schemas.microsoft.com/office/powerpoint/2010/main" val="4224640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612E9-A3C0-75AB-0C9D-510CEA1899D6}"/>
              </a:ext>
            </a:extLst>
          </p:cNvPr>
          <p:cNvSpPr>
            <a:spLocks noGrp="1"/>
          </p:cNvSpPr>
          <p:nvPr>
            <p:ph type="title"/>
          </p:nvPr>
        </p:nvSpPr>
        <p:spPr>
          <a:xfrm>
            <a:off x="2592925" y="624110"/>
            <a:ext cx="8911687" cy="656050"/>
          </a:xfrm>
        </p:spPr>
        <p:txBody>
          <a:bodyPr/>
          <a:lstStyle/>
          <a:p>
            <a:r>
              <a:rPr lang="en-IN" b="1">
                <a:latin typeface="Arial" panose="020B0604020202020204" pitchFamily="34" charset="0"/>
                <a:cs typeface="Arial" panose="020B0604020202020204" pitchFamily="34" charset="0"/>
              </a:rPr>
              <a:t>Status</a:t>
            </a:r>
          </a:p>
        </p:txBody>
      </p:sp>
      <p:sp>
        <p:nvSpPr>
          <p:cNvPr id="3" name="Content Placeholder 2">
            <a:extLst>
              <a:ext uri="{FF2B5EF4-FFF2-40B4-BE49-F238E27FC236}">
                <a16:creationId xmlns:a16="http://schemas.microsoft.com/office/drawing/2014/main" id="{5462C130-C8D6-BA80-43BD-30C17B43A233}"/>
              </a:ext>
            </a:extLst>
          </p:cNvPr>
          <p:cNvSpPr>
            <a:spLocks noGrp="1"/>
          </p:cNvSpPr>
          <p:nvPr>
            <p:ph idx="1"/>
          </p:nvPr>
        </p:nvSpPr>
        <p:spPr>
          <a:xfrm>
            <a:off x="2589212" y="1375576"/>
            <a:ext cx="8915400" cy="4535646"/>
          </a:xfrm>
        </p:spPr>
        <p:txBody>
          <a:bodyPr>
            <a:normAutofit lnSpcReduction="10000"/>
          </a:bodyPr>
          <a:lstStyle/>
          <a:p>
            <a:r>
              <a:rPr lang="en-IN" b="1">
                <a:latin typeface="Arial" panose="020B0604020202020204" pitchFamily="34" charset="0"/>
                <a:cs typeface="Arial" panose="020B0604020202020204" pitchFamily="34" charset="0"/>
              </a:rPr>
              <a:t>We have Successfully build an App with the following Features:</a:t>
            </a:r>
          </a:p>
          <a:p>
            <a:pPr algn="l">
              <a:buFont typeface="+mj-lt"/>
              <a:buAutoNum type="arabicPeriod"/>
            </a:pPr>
            <a:r>
              <a:rPr lang="en-IN" sz="2000" b="1" i="0">
                <a:solidFill>
                  <a:schemeClr val="tx1"/>
                </a:solidFill>
                <a:effectLst/>
                <a:latin typeface="Arial" panose="020B0604020202020204" pitchFamily="34" charset="0"/>
                <a:cs typeface="Arial" panose="020B0604020202020204" pitchFamily="34" charset="0"/>
              </a:rPr>
              <a:t>Crop Recommendation:</a:t>
            </a:r>
            <a:r>
              <a:rPr lang="en-IN" sz="2000" b="0" i="0">
                <a:solidFill>
                  <a:schemeClr val="tx1"/>
                </a:solidFill>
                <a:effectLst/>
                <a:latin typeface="Arial" panose="020B0604020202020204" pitchFamily="34" charset="0"/>
                <a:cs typeface="Arial" panose="020B0604020202020204" pitchFamily="34" charset="0"/>
              </a:rPr>
              <a:t> The crop recommendation feature is up and running, providing farmers with data-driven recommendations on which crops to plant based on factors like soil type, climate, and historical data. Farmers are finding this feature valuable for optimizing their crop choices.</a:t>
            </a:r>
          </a:p>
          <a:p>
            <a:pPr algn="l">
              <a:buFont typeface="+mj-lt"/>
              <a:buAutoNum type="arabicPeriod"/>
            </a:pPr>
            <a:r>
              <a:rPr lang="en-IN" sz="2000" b="1" i="0">
                <a:solidFill>
                  <a:schemeClr val="tx1"/>
                </a:solidFill>
                <a:effectLst/>
                <a:latin typeface="Arial" panose="020B0604020202020204" pitchFamily="34" charset="0"/>
                <a:cs typeface="Arial" panose="020B0604020202020204" pitchFamily="34" charset="0"/>
              </a:rPr>
              <a:t>Disease Prediction:</a:t>
            </a:r>
            <a:r>
              <a:rPr lang="en-IN" sz="2000" b="0" i="0">
                <a:solidFill>
                  <a:schemeClr val="tx1"/>
                </a:solidFill>
                <a:effectLst/>
                <a:latin typeface="Arial" panose="020B0604020202020204" pitchFamily="34" charset="0"/>
                <a:cs typeface="Arial" panose="020B0604020202020204" pitchFamily="34" charset="0"/>
              </a:rPr>
              <a:t> The disease prediction feature is operational, and it uses machine learning algorithms to identify potential crop diseases based on images or symptom descriptions provided by users. Farmers are receiving timely alerts about potential disease outbreaks, helping them take preventive measures.</a:t>
            </a:r>
          </a:p>
          <a:p>
            <a:pPr algn="l">
              <a:buFont typeface="+mj-lt"/>
              <a:buAutoNum type="arabicPeriod"/>
            </a:pPr>
            <a:r>
              <a:rPr lang="en-IN" sz="2000" b="1" i="0">
                <a:solidFill>
                  <a:schemeClr val="tx1"/>
                </a:solidFill>
                <a:effectLst/>
                <a:latin typeface="Arial" panose="020B0604020202020204" pitchFamily="34" charset="0"/>
                <a:cs typeface="Arial" panose="020B0604020202020204" pitchFamily="34" charset="0"/>
              </a:rPr>
              <a:t>Fertilizer Recommendation:</a:t>
            </a:r>
            <a:r>
              <a:rPr lang="en-IN" sz="2000" b="0" i="0">
                <a:solidFill>
                  <a:schemeClr val="tx1"/>
                </a:solidFill>
                <a:effectLst/>
                <a:latin typeface="Arial" panose="020B0604020202020204" pitchFamily="34" charset="0"/>
                <a:cs typeface="Arial" panose="020B0604020202020204" pitchFamily="34" charset="0"/>
              </a:rPr>
              <a:t> The fertilizer recommendation feature is functioning well, offering personalized fertilizer plans for different crops and soil conditions. Farmers are reporting improved crop health and reduced fertilizer costs.</a:t>
            </a:r>
          </a:p>
          <a:p>
            <a:pPr marL="0" indent="0">
              <a:buNone/>
            </a:pPr>
            <a:endParaRPr lang="en-IN"/>
          </a:p>
        </p:txBody>
      </p:sp>
    </p:spTree>
    <p:extLst>
      <p:ext uri="{BB962C8B-B14F-4D97-AF65-F5344CB8AC3E}">
        <p14:creationId xmlns:p14="http://schemas.microsoft.com/office/powerpoint/2010/main" val="396696452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304</TotalTime>
  <Words>831</Words>
  <Application>Microsoft Office PowerPoint</Application>
  <PresentationFormat>Widescreen</PresentationFormat>
  <Paragraphs>98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Century Gothic</vt:lpstr>
      <vt:lpstr>Times New Roman</vt:lpstr>
      <vt:lpstr>Wingdings 3</vt:lpstr>
      <vt:lpstr>zeitung</vt:lpstr>
      <vt:lpstr>Wisp</vt:lpstr>
      <vt:lpstr>PowerPoint Presentation</vt:lpstr>
      <vt:lpstr>Contents</vt:lpstr>
      <vt:lpstr>Project Brief</vt:lpstr>
      <vt:lpstr>Objectives</vt:lpstr>
      <vt:lpstr> Process Flow</vt:lpstr>
      <vt:lpstr>PowerPoint Presentation</vt:lpstr>
      <vt:lpstr>Expected Outcomes</vt:lpstr>
      <vt:lpstr>Expected Outcomes</vt:lpstr>
      <vt:lpstr>Status</vt:lpstr>
      <vt:lpstr>Status</vt:lpstr>
      <vt:lpstr>Sequence Diagram</vt:lpstr>
      <vt:lpstr>References</vt:lpstr>
      <vt:lpstr>Team Member Details </vt:lpstr>
      <vt:lpstr>GROW MORE ,WORRY LESS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 PATIL</dc:creator>
  <cp:lastModifiedBy>AKASH VERMA</cp:lastModifiedBy>
  <cp:revision>3</cp:revision>
  <dcterms:created xsi:type="dcterms:W3CDTF">2023-10-07T18:53:56Z</dcterms:created>
  <dcterms:modified xsi:type="dcterms:W3CDTF">2023-10-12T13:25:29Z</dcterms:modified>
</cp:coreProperties>
</file>