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79" r:id="rId2"/>
    <p:sldId id="291" r:id="rId3"/>
    <p:sldId id="285" r:id="rId4"/>
    <p:sldId id="286" r:id="rId5"/>
    <p:sldId id="287" r:id="rId6"/>
    <p:sldId id="288" r:id="rId7"/>
    <p:sldId id="289" r:id="rId8"/>
    <p:sldId id="29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Quantico" panose="020B0604020202020204" charset="0"/>
      <p:regular r:id="rId15"/>
      <p:bold r:id="rId16"/>
      <p:italic r:id="rId17"/>
      <p:boldItalic r:id="rId18"/>
    </p:embeddedFont>
    <p:embeddedFont>
      <p:font typeface="Titillium Web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EA52C-3185-4956-8B65-A13092F3E014}">
  <a:tblStyle styleId="{428EA52C-3185-4956-8B65-A13092F3E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1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93CD-D307-4FF5-A63F-D2E0BCC0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BA9F6-821C-49AB-8225-569ED1D15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30D0-77E9-447A-9BDF-D30B2FB6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ADA1-55F6-4803-9DA4-01C80D6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7A16-ED16-4A0A-BFF6-A0FA5CC7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F94-3746-4461-8AE1-DAAA8993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6F3-2067-451A-8B77-2C5AA244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4604-63E2-4CD2-9110-E9EC26C8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3B70-6434-4D1B-9AE1-3EF15DD6B412}" type="datetimeFigureOut">
              <a:rPr lang="en-US" smtClean="0"/>
              <a:t>17-Dec-19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C93B-DED2-41DE-A071-03C6EA2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02E1-80C3-435C-8F96-C8640FEC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594B-D612-4EC5-8F30-E4FE3259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Protokol_(informatika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.wikipedia.org/wiki/Link-sta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b="1" u="sng" dirty="0"/>
              <a:t>OSPF (OPEN SHORTEST PATH FIRST)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2400" i="1" dirty="0"/>
              <a:t>Sebastien Cabiddu 3.IT</a:t>
            </a:r>
            <a:endParaRPr lang="en-US" sz="2400"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b="1" u="sng" dirty="0"/>
              <a:t>OSPF – Vlast</a:t>
            </a:r>
            <a:r>
              <a:rPr lang="cs-CZ" b="1" u="sng" dirty="0"/>
              <a:t>no</a:t>
            </a:r>
            <a:r>
              <a:rPr lang="it-IT" b="1" u="sng" dirty="0"/>
              <a:t>st</a:t>
            </a:r>
            <a:r>
              <a:rPr lang="cs-CZ" b="1" u="sng" dirty="0"/>
              <a:t>í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30985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Open Shortest Path First</a:t>
            </a:r>
            <a:r>
              <a:rPr lang="en-US" dirty="0"/>
              <a:t> (</a:t>
            </a:r>
            <a:r>
              <a:rPr lang="en-US" i="1" dirty="0"/>
              <a:t>OSPF</a:t>
            </a:r>
            <a:r>
              <a:rPr lang="en-US" dirty="0"/>
              <a:t>) je </a:t>
            </a:r>
            <a:r>
              <a:rPr lang="en-US" dirty="0" err="1"/>
              <a:t>hierarchický</a:t>
            </a:r>
            <a:r>
              <a:rPr lang="en-US" dirty="0"/>
              <a:t> </a:t>
            </a:r>
            <a:r>
              <a:rPr lang="en-US" dirty="0" err="1"/>
              <a:t>interní</a:t>
            </a:r>
            <a:r>
              <a:rPr lang="en-US" dirty="0"/>
              <a:t> </a:t>
            </a:r>
            <a:r>
              <a:rPr lang="en-US" dirty="0" err="1"/>
              <a:t>směrovací</a:t>
            </a:r>
            <a:r>
              <a:rPr lang="en-US" dirty="0"/>
              <a:t> </a:t>
            </a:r>
            <a:r>
              <a:rPr lang="en-US" dirty="0" err="1">
                <a:hlinkClick r:id="rId3" tooltip="Protokol (informatika)"/>
              </a:rPr>
              <a:t>protokol</a:t>
            </a:r>
            <a:r>
              <a:rPr lang="cs-CZ" dirty="0"/>
              <a:t> </a:t>
            </a:r>
            <a:r>
              <a:rPr lang="en-US" dirty="0" err="1"/>
              <a:t>fungující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bázi</a:t>
            </a:r>
            <a:r>
              <a:rPr lang="en-US" dirty="0"/>
              <a:t> </a:t>
            </a:r>
            <a:r>
              <a:rPr lang="en-US" dirty="0">
                <a:hlinkClick r:id="rId4" tooltip="Link-state"/>
              </a:rPr>
              <a:t>link-state</a:t>
            </a:r>
            <a:endParaRPr lang="en-US" dirty="0"/>
          </a:p>
          <a:p>
            <a:r>
              <a:rPr lang="pl-PL" dirty="0"/>
              <a:t>Činnost OSPF je rozdělena do tří částí</a:t>
            </a:r>
            <a:r>
              <a:rPr lang="it-IT" dirty="0"/>
              <a:t> (</a:t>
            </a:r>
            <a:r>
              <a:rPr lang="en-US" dirty="0" err="1"/>
              <a:t>Správa</a:t>
            </a:r>
            <a:r>
              <a:rPr lang="en-US" dirty="0"/>
              <a:t> </a:t>
            </a:r>
            <a:r>
              <a:rPr lang="en-US" dirty="0" err="1"/>
              <a:t>sousedských</a:t>
            </a:r>
            <a:r>
              <a:rPr lang="en-US" dirty="0"/>
              <a:t> </a:t>
            </a:r>
            <a:r>
              <a:rPr lang="en-US" dirty="0" err="1"/>
              <a:t>relací</a:t>
            </a:r>
            <a:r>
              <a:rPr lang="en-US" dirty="0"/>
              <a:t>, </a:t>
            </a:r>
            <a:r>
              <a:rPr lang="en-US" dirty="0" err="1"/>
              <a:t>Šíření</a:t>
            </a:r>
            <a:r>
              <a:rPr lang="en-US" dirty="0"/>
              <a:t> </a:t>
            </a:r>
            <a:r>
              <a:rPr lang="en-US" dirty="0" err="1"/>
              <a:t>směrovacích</a:t>
            </a:r>
            <a:r>
              <a:rPr lang="en-US" dirty="0"/>
              <a:t> </a:t>
            </a:r>
            <a:r>
              <a:rPr lang="en-US" dirty="0" err="1"/>
              <a:t>informací</a:t>
            </a:r>
            <a:r>
              <a:rPr lang="en-US" dirty="0"/>
              <a:t>, </a:t>
            </a:r>
            <a:r>
              <a:rPr lang="en-US" dirty="0" err="1"/>
              <a:t>Určování</a:t>
            </a:r>
            <a:r>
              <a:rPr lang="en-US" dirty="0"/>
              <a:t> </a:t>
            </a:r>
            <a:r>
              <a:rPr lang="en-US" dirty="0" err="1"/>
              <a:t>nejkratších</a:t>
            </a:r>
            <a:r>
              <a:rPr lang="en-US" dirty="0"/>
              <a:t> </a:t>
            </a:r>
            <a:r>
              <a:rPr lang="en-US" dirty="0" err="1"/>
              <a:t>cest</a:t>
            </a:r>
            <a:r>
              <a:rPr lang="en-US" dirty="0"/>
              <a:t>)</a:t>
            </a:r>
          </a:p>
          <a:p>
            <a:r>
              <a:rPr lang="en-US" dirty="0" err="1"/>
              <a:t>Beztřídní</a:t>
            </a:r>
            <a:r>
              <a:rPr lang="en-US" dirty="0"/>
              <a:t> (</a:t>
            </a:r>
            <a:r>
              <a:rPr lang="en-US" i="1" dirty="0"/>
              <a:t>classless</a:t>
            </a:r>
            <a:r>
              <a:rPr lang="en-US" dirty="0"/>
              <a:t>) </a:t>
            </a:r>
            <a:r>
              <a:rPr lang="en-US" dirty="0" err="1"/>
              <a:t>směrovací</a:t>
            </a:r>
            <a:r>
              <a:rPr lang="en-US" dirty="0"/>
              <a:t> </a:t>
            </a:r>
            <a:r>
              <a:rPr lang="en-US" dirty="0" err="1"/>
              <a:t>protokol</a:t>
            </a:r>
            <a:endParaRPr lang="en-US" b="1"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7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7A40-D990-4BA2-BF10-97B73001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</a:t>
            </a:r>
            <a:r>
              <a:rPr lang="cs-CZ" dirty="0"/>
              <a:t>é</a:t>
            </a:r>
            <a:r>
              <a:rPr lang="it-IT" dirty="0"/>
              <a:t>ma Network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5CF292-4F2E-47AD-820C-2A5121BE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" y="1551940"/>
            <a:ext cx="7410271" cy="3096260"/>
          </a:xfrm>
        </p:spPr>
      </p:pic>
    </p:spTree>
    <p:extLst>
      <p:ext uri="{BB962C8B-B14F-4D97-AF65-F5344CB8AC3E}">
        <p14:creationId xmlns:p14="http://schemas.microsoft.com/office/powerpoint/2010/main" val="367317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4F89-BCF6-45AB-9F28-C6953825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50" y="113466"/>
            <a:ext cx="7193400" cy="1345401"/>
          </a:xfrm>
        </p:spPr>
        <p:txBody>
          <a:bodyPr/>
          <a:lstStyle/>
          <a:p>
            <a:pPr algn="ctr"/>
            <a:r>
              <a:rPr lang="it-IT" dirty="0"/>
              <a:t>Konfigurace Router (Interface GigabitEthernet 0/0)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33180-0B1C-4A56-A3A5-1012AC774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" y="1268016"/>
            <a:ext cx="4491787" cy="3379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938B3-AAEE-4BA6-BD3C-6049EBF35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11" y="1268016"/>
            <a:ext cx="4171950" cy="32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1D4F-AC7A-47EC-84E7-150CAFAE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50" y="407142"/>
            <a:ext cx="7193400" cy="1051725"/>
          </a:xfrm>
        </p:spPr>
        <p:txBody>
          <a:bodyPr/>
          <a:lstStyle/>
          <a:p>
            <a:pPr algn="ctr"/>
            <a:r>
              <a:rPr lang="it-IT" dirty="0"/>
              <a:t>Konfigurace PC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D6DD6-84F4-4CE0-A537-7F554A96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81" y="1366599"/>
            <a:ext cx="6833439" cy="331708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5AABD0E-592D-40D4-9FB0-34C2D01B0917}"/>
              </a:ext>
            </a:extLst>
          </p:cNvPr>
          <p:cNvSpPr/>
          <p:nvPr/>
        </p:nvSpPr>
        <p:spPr>
          <a:xfrm>
            <a:off x="1720215" y="3103245"/>
            <a:ext cx="571500" cy="10858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198C0E-BA7F-4FF0-9296-D7BD288EEC14}"/>
              </a:ext>
            </a:extLst>
          </p:cNvPr>
          <p:cNvSpPr/>
          <p:nvPr/>
        </p:nvSpPr>
        <p:spPr>
          <a:xfrm>
            <a:off x="4657725" y="2411730"/>
            <a:ext cx="571500" cy="10858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0225AF-0AD9-47C0-8113-38A2E82C26CB}"/>
              </a:ext>
            </a:extLst>
          </p:cNvPr>
          <p:cNvSpPr/>
          <p:nvPr/>
        </p:nvSpPr>
        <p:spPr>
          <a:xfrm>
            <a:off x="1868805" y="3211830"/>
            <a:ext cx="531495" cy="108585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4237B2-B975-4DB4-A8AC-0A4ED5B0492C}"/>
              </a:ext>
            </a:extLst>
          </p:cNvPr>
          <p:cNvSpPr/>
          <p:nvPr/>
        </p:nvSpPr>
        <p:spPr>
          <a:xfrm>
            <a:off x="4657725" y="2691765"/>
            <a:ext cx="531495" cy="108585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7463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5043-91BA-4F0A-8BE5-E4D488E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Konfigurace Router (Interface Serial 0/0/0)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5EF57-E732-4614-B0B4-00B581CB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69" y="1815108"/>
            <a:ext cx="5821340" cy="2645858"/>
          </a:xfrm>
        </p:spPr>
      </p:pic>
    </p:spTree>
    <p:extLst>
      <p:ext uri="{BB962C8B-B14F-4D97-AF65-F5344CB8AC3E}">
        <p14:creationId xmlns:p14="http://schemas.microsoft.com/office/powerpoint/2010/main" val="110846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AAA8-5ED2-4436-AEAC-AF3EF359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50" y="273843"/>
            <a:ext cx="7193400" cy="1185024"/>
          </a:xfrm>
        </p:spPr>
        <p:txBody>
          <a:bodyPr/>
          <a:lstStyle/>
          <a:p>
            <a:pPr algn="ctr"/>
            <a:r>
              <a:rPr lang="it-IT" dirty="0"/>
              <a:t>Konfigurace OSPF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C6CE5-370E-4B33-9615-2C5390DED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4" y="1196170"/>
            <a:ext cx="4160511" cy="36734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5BA53-E025-4484-825A-182EF35E1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00" y="1142774"/>
            <a:ext cx="3839367" cy="387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41756-964E-4DE5-8AAF-422712CE4282}"/>
              </a:ext>
            </a:extLst>
          </p:cNvPr>
          <p:cNvSpPr txBox="1"/>
          <p:nvPr/>
        </p:nvSpPr>
        <p:spPr>
          <a:xfrm>
            <a:off x="1818179" y="2109550"/>
            <a:ext cx="95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(</a:t>
            </a:r>
            <a:r>
              <a:rPr lang="cs-CZ" sz="600" dirty="0"/>
              <a:t>měl jsem už to hotovy)</a:t>
            </a:r>
            <a:endParaRPr lang="en-US" sz="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865189-A826-471F-B92C-325D71D9B4E3}"/>
              </a:ext>
            </a:extLst>
          </p:cNvPr>
          <p:cNvCxnSpPr>
            <a:cxnSpLocks/>
          </p:cNvCxnSpPr>
          <p:nvPr/>
        </p:nvCxnSpPr>
        <p:spPr>
          <a:xfrm flipH="1" flipV="1">
            <a:off x="1718073" y="2118123"/>
            <a:ext cx="157162" cy="7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71F3-9E8F-45B0-ADB4-50206B87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OSPF Protokol</a:t>
            </a:r>
            <a:r>
              <a:rPr lang="cs-CZ" dirty="0"/>
              <a:t> Simulation</a:t>
            </a:r>
            <a:endParaRPr lang="en-US" dirty="0"/>
          </a:p>
        </p:txBody>
      </p:sp>
      <p:pic>
        <p:nvPicPr>
          <p:cNvPr id="4" name="Desktop 2019.10.30 - 14.18.01.01 CUT">
            <a:hlinkClick r:id="" action="ppaction://media"/>
            <a:extLst>
              <a:ext uri="{FF2B5EF4-FFF2-40B4-BE49-F238E27FC236}">
                <a16:creationId xmlns:a16="http://schemas.microsoft.com/office/drawing/2014/main" id="{7CD9E021-B2E5-4501-B14A-5FF4F748F94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91195" y="1045028"/>
            <a:ext cx="6753497" cy="3670664"/>
          </a:xfrm>
        </p:spPr>
      </p:pic>
    </p:spTree>
    <p:extLst>
      <p:ext uri="{BB962C8B-B14F-4D97-AF65-F5344CB8AC3E}">
        <p14:creationId xmlns:p14="http://schemas.microsoft.com/office/powerpoint/2010/main" val="36716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94</Words>
  <Application>Microsoft Office PowerPoint</Application>
  <PresentationFormat>On-screen Show (16:9)</PresentationFormat>
  <Paragraphs>15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Titillium Web Light</vt:lpstr>
      <vt:lpstr>Calibri</vt:lpstr>
      <vt:lpstr>Quantico</vt:lpstr>
      <vt:lpstr>Arial</vt:lpstr>
      <vt:lpstr>Juno template</vt:lpstr>
      <vt:lpstr>OSPF (OPEN SHORTEST PATH FIRST)</vt:lpstr>
      <vt:lpstr>OSPF – Vlastností</vt:lpstr>
      <vt:lpstr>Schéma Network</vt:lpstr>
      <vt:lpstr>Konfigurace Router (Interface GigabitEthernet 0/0)</vt:lpstr>
      <vt:lpstr>Konfigurace PC</vt:lpstr>
      <vt:lpstr>Konfigurace Router (Interface Serial 0/0/0)</vt:lpstr>
      <vt:lpstr>Konfigurace OSPF</vt:lpstr>
      <vt:lpstr>OSPF Protokol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</dc:title>
  <dc:creator>Sebastien Cabi</dc:creator>
  <cp:lastModifiedBy>Sebastien Cabi</cp:lastModifiedBy>
  <cp:revision>4</cp:revision>
  <dcterms:modified xsi:type="dcterms:W3CDTF">2019-12-17T20:47:53Z</dcterms:modified>
</cp:coreProperties>
</file>