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77" autoAdjust="0"/>
    <p:restoredTop sz="94660"/>
  </p:normalViewPr>
  <p:slideViewPr>
    <p:cSldViewPr snapToGrid="0">
      <p:cViewPr>
        <p:scale>
          <a:sx n="100" d="100"/>
          <a:sy n="100" d="100"/>
        </p:scale>
        <p:origin x="48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93CD-D307-4FF5-A63F-D2E0BCC0B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BA9F6-821C-49AB-8225-569ED1D15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30D0-77E9-447A-9BDF-D30B2FB6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3B70-6434-4D1B-9AE1-3EF15DD6B412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1ADA1-55F6-4803-9DA4-01C80D6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A7A16-ED16-4A0A-BFF6-A0FA5CC7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594B-D612-4EC5-8F30-E4FE3259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A950-F3D1-4811-8DB9-59374859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085CC-5B44-4E23-B18E-9B78D270A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7B425-D0F5-41D1-B9FE-80C7FF95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3B70-6434-4D1B-9AE1-3EF15DD6B412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7D8BB-07F4-436E-8EA6-3AD7C0DC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A292-0888-4498-AEF2-A67ECD9D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594B-D612-4EC5-8F30-E4FE3259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0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F2B1E-D691-4083-9762-43FF0E21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E6931-47B9-4F01-9872-5D044F917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3774A-E373-4180-B0C6-1786D9F8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3B70-6434-4D1B-9AE1-3EF15DD6B412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F4232-0F68-4476-AA2C-661F44B5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D403C-8552-4DAE-A126-F0DDF418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594B-D612-4EC5-8F30-E4FE3259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9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5F94-3746-4461-8AE1-DAAA8993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D6F3-2067-451A-8B77-2C5AA2440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4604-63E2-4CD2-9110-E9EC26C8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3B70-6434-4D1B-9AE1-3EF15DD6B412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AC93B-DED2-41DE-A071-03C6EA2D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F02E1-80C3-435C-8F96-C8640FEC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594B-D612-4EC5-8F30-E4FE3259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3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2D90-1A81-45A5-A6AF-5F420BAA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5B2B3-572D-48D5-AF6C-4DA2C7A66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8E963-D915-4786-9911-8FBF6E19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3B70-6434-4D1B-9AE1-3EF15DD6B412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4ADE5-B38C-48FA-AA7F-AD23D228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A7868-E47F-4FAD-9E0D-BA1EE46A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594B-D612-4EC5-8F30-E4FE3259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2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331A-C4EE-4527-AF2B-490D4D44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D029F-3893-4E0A-B715-D1C57BFE4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24C91-8B26-4889-961E-D5435573B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F9CE2-BE51-488B-AF74-4D17526F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3B70-6434-4D1B-9AE1-3EF15DD6B412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60511-DAD3-48B3-9C5F-5C0712F5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505B0-E60B-48C1-9336-727B0C55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594B-D612-4EC5-8F30-E4FE3259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5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E838-31A3-401F-85B5-C51D4B5D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8638B-5EC3-43CB-84DE-4BBA9D9CE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6D73A-E2FB-476B-A6F8-5AE0C96A5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F63C1-45DB-4133-A6B8-983427EEA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24846-8531-4082-B5E8-5FA1AAD48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4CE11-1DBF-4770-86AD-E786537C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3B70-6434-4D1B-9AE1-3EF15DD6B412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AB7364-2594-4E1E-8D69-6039FC22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5A21A-1F8A-4EB9-9F5B-22ACCA8B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594B-D612-4EC5-8F30-E4FE3259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3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6D45-8952-45C7-A489-FD147F76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4A782-5CD8-49C6-AD79-108B019D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3B70-6434-4D1B-9AE1-3EF15DD6B412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8C536-AF1F-4552-99A6-59AA319B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A2E45-591D-484B-A848-BF05F41C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594B-D612-4EC5-8F30-E4FE3259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4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68791-8470-4067-8BD6-7358FDF1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3B70-6434-4D1B-9AE1-3EF15DD6B412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3C25A-46E5-4C0B-BCFF-4989A365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283CC-139A-4ED2-8223-16BF1A64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594B-D612-4EC5-8F30-E4FE3259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6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BEE6-E373-4BE7-8FFF-FD0BC791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71EE-CEF4-462E-B8EE-0B8B905B8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775F0-7FD1-4D80-974C-A766D6FDB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266EE-3B3C-4A43-9E03-8BF85033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3B70-6434-4D1B-9AE1-3EF15DD6B412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72228-F64B-4292-83C2-BE9244C0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07ADF-C87F-4DAC-A601-6E207889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594B-D612-4EC5-8F30-E4FE3259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4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F91E-0C6D-41BE-BDE1-71163C043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5A81D-9595-4983-A90D-6D42EB104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4EC1F-0086-4CEF-A440-C60EEA1BE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12391-E35E-4B2E-B61B-D82C0AF6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3B70-6434-4D1B-9AE1-3EF15DD6B412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F0E42-AAB5-4B2E-B32C-DF3BD2EF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3BF7E-0FE5-471C-B277-4DFC005A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594B-D612-4EC5-8F30-E4FE3259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8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1827D-0ADC-4CDB-B1A4-8526140C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F8B62-175B-4D37-8735-F3193064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5026-C247-4F10-8B6A-A98A628C8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3B70-6434-4D1B-9AE1-3EF15DD6B412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37A34-DC40-4FF5-B347-1894C8D8F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32AD-FEBC-4AD0-AE66-B46C24788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594B-D612-4EC5-8F30-E4FE3259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1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3664-4762-49B5-9843-2176FB1A1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u="sng" dirty="0"/>
              <a:t>OSPF</a:t>
            </a:r>
            <a:endParaRPr lang="en-US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8DEA3-2C2A-4B82-893D-61C1D5C67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i="1" dirty="0"/>
              <a:t>Sebastien Cabiddu 3.IT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2853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7A40-D990-4BA2-BF10-97B73001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Sch</a:t>
            </a:r>
            <a:r>
              <a:rPr lang="cs-CZ" dirty="0"/>
              <a:t>é</a:t>
            </a:r>
            <a:r>
              <a:rPr lang="it-IT" dirty="0"/>
              <a:t>ma Network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75CF292-4F2E-47AD-820C-2A5121BE7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85" y="1949769"/>
            <a:ext cx="10721829" cy="4617832"/>
          </a:xfrm>
        </p:spPr>
      </p:pic>
    </p:spTree>
    <p:extLst>
      <p:ext uri="{BB962C8B-B14F-4D97-AF65-F5344CB8AC3E}">
        <p14:creationId xmlns:p14="http://schemas.microsoft.com/office/powerpoint/2010/main" val="367317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4F89-BCF6-45AB-9F28-C6953825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Konfigurace Router (Interface GigabitEthernet 0/0)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633180-0B1C-4A56-A3A5-1012AC774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1" y="1690688"/>
            <a:ext cx="5989049" cy="45056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6938B3-AAEE-4BA6-BD3C-6049EBF35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15" y="1690688"/>
            <a:ext cx="5562600" cy="432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8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1D4F-AC7A-47EC-84E7-150CAFAE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Konfigurace PC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6D6DD6-84F4-4CE0-A537-7F554A963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74" y="1822131"/>
            <a:ext cx="9111252" cy="4422775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5AABD0E-592D-40D4-9FB0-34C2D01B0917}"/>
              </a:ext>
            </a:extLst>
          </p:cNvPr>
          <p:cNvSpPr/>
          <p:nvPr/>
        </p:nvSpPr>
        <p:spPr>
          <a:xfrm>
            <a:off x="2293620" y="4137660"/>
            <a:ext cx="762000" cy="1447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198C0E-BA7F-4FF0-9296-D7BD288EEC14}"/>
              </a:ext>
            </a:extLst>
          </p:cNvPr>
          <p:cNvSpPr/>
          <p:nvPr/>
        </p:nvSpPr>
        <p:spPr>
          <a:xfrm>
            <a:off x="6210300" y="3215640"/>
            <a:ext cx="762000" cy="1447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0225AF-0AD9-47C0-8113-38A2E82C26CB}"/>
              </a:ext>
            </a:extLst>
          </p:cNvPr>
          <p:cNvSpPr/>
          <p:nvPr/>
        </p:nvSpPr>
        <p:spPr>
          <a:xfrm>
            <a:off x="2491740" y="4282440"/>
            <a:ext cx="708660" cy="144780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4237B2-B975-4DB4-A8AC-0A4ED5B0492C}"/>
              </a:ext>
            </a:extLst>
          </p:cNvPr>
          <p:cNvSpPr/>
          <p:nvPr/>
        </p:nvSpPr>
        <p:spPr>
          <a:xfrm>
            <a:off x="6210300" y="3589020"/>
            <a:ext cx="708660" cy="144780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0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5043-91BA-4F0A-8BE5-E4D488E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Konfigurace Router (Interface Serial 0/0/0)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85EF57-E732-4614-B0B4-00B581CBC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20144"/>
            <a:ext cx="7761786" cy="3527810"/>
          </a:xfrm>
        </p:spPr>
      </p:pic>
    </p:spTree>
    <p:extLst>
      <p:ext uri="{BB962C8B-B14F-4D97-AF65-F5344CB8AC3E}">
        <p14:creationId xmlns:p14="http://schemas.microsoft.com/office/powerpoint/2010/main" val="110846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AAA8-5ED2-4436-AEAC-AF3EF359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Konfigurace OSPF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C6CE5-370E-4B33-9615-2C5390DED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38" y="1594893"/>
            <a:ext cx="5547348" cy="48979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D5BA53-E025-4484-825A-182EF35E1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548" y="1594893"/>
            <a:ext cx="5119156" cy="516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641756-964E-4DE5-8AAF-422712CE4282}"/>
              </a:ext>
            </a:extLst>
          </p:cNvPr>
          <p:cNvSpPr txBox="1"/>
          <p:nvPr/>
        </p:nvSpPr>
        <p:spPr>
          <a:xfrm>
            <a:off x="2424238" y="2812734"/>
            <a:ext cx="1271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(</a:t>
            </a:r>
            <a:r>
              <a:rPr lang="cs-CZ" sz="800" dirty="0"/>
              <a:t>měl jsem už to hotovy)</a:t>
            </a:r>
            <a:endParaRPr lang="en-US" sz="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865189-A826-471F-B92C-325D71D9B4E3}"/>
              </a:ext>
            </a:extLst>
          </p:cNvPr>
          <p:cNvCxnSpPr>
            <a:cxnSpLocks/>
          </p:cNvCxnSpPr>
          <p:nvPr/>
        </p:nvCxnSpPr>
        <p:spPr>
          <a:xfrm flipH="1" flipV="1">
            <a:off x="2290764" y="2824164"/>
            <a:ext cx="209549" cy="9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71F3-9E8F-45B0-ADB4-50206B87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OSPF Protokol</a:t>
            </a:r>
            <a:r>
              <a:rPr lang="cs-CZ" dirty="0"/>
              <a:t> Simulation</a:t>
            </a:r>
            <a:endParaRPr lang="en-US" dirty="0"/>
          </a:p>
        </p:txBody>
      </p:sp>
      <p:pic>
        <p:nvPicPr>
          <p:cNvPr id="4" name="Desktop 2019.10.30 - 14.18.01.01 CUT">
            <a:hlinkClick r:id="" action="ppaction://media"/>
            <a:extLst>
              <a:ext uri="{FF2B5EF4-FFF2-40B4-BE49-F238E27FC236}">
                <a16:creationId xmlns:a16="http://schemas.microsoft.com/office/drawing/2014/main" id="{7CD9E021-B2E5-4501-B14A-5FF4F748F94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54926" y="1393371"/>
            <a:ext cx="9004663" cy="4894218"/>
          </a:xfrm>
        </p:spPr>
      </p:pic>
    </p:spTree>
    <p:extLst>
      <p:ext uri="{BB962C8B-B14F-4D97-AF65-F5344CB8AC3E}">
        <p14:creationId xmlns:p14="http://schemas.microsoft.com/office/powerpoint/2010/main" val="36716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38</Words>
  <Application>Microsoft Office PowerPoint</Application>
  <PresentationFormat>Widescreen</PresentationFormat>
  <Paragraphs>9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OSPF</vt:lpstr>
      <vt:lpstr>Schéma Network</vt:lpstr>
      <vt:lpstr>Konfigurace Router (Interface GigabitEthernet 0/0)</vt:lpstr>
      <vt:lpstr>Konfigurace PC</vt:lpstr>
      <vt:lpstr>Konfigurace Router (Interface Serial 0/0/0)</vt:lpstr>
      <vt:lpstr>Konfigurace OSPF</vt:lpstr>
      <vt:lpstr>OSPF Protokol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OSPF</dc:title>
  <dc:creator>Sebastien Cabi</dc:creator>
  <cp:lastModifiedBy>Sebastien Cabi</cp:lastModifiedBy>
  <cp:revision>11</cp:revision>
  <dcterms:created xsi:type="dcterms:W3CDTF">2019-10-30T11:38:23Z</dcterms:created>
  <dcterms:modified xsi:type="dcterms:W3CDTF">2019-10-30T13:28:04Z</dcterms:modified>
</cp:coreProperties>
</file>