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2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4D905-65F5-4BF0-BE86-468D2821BB7F}"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AA6FD-D00A-43F2-B145-D01CCBED67DD}" type="slidenum">
              <a:rPr lang="en-US" smtClean="0"/>
              <a:t>‹#›</a:t>
            </a:fld>
            <a:endParaRPr lang="en-US"/>
          </a:p>
        </p:txBody>
      </p:sp>
    </p:spTree>
    <p:extLst>
      <p:ext uri="{BB962C8B-B14F-4D97-AF65-F5344CB8AC3E}">
        <p14:creationId xmlns:p14="http://schemas.microsoft.com/office/powerpoint/2010/main" val="412830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41F2-1244-3557-2391-9698AD99F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F08476-E7FF-EC40-60BE-494752BB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FCDC9-1AD9-D831-D2F1-F43BD3FBD85B}"/>
              </a:ext>
            </a:extLst>
          </p:cNvPr>
          <p:cNvSpPr>
            <a:spLocks noGrp="1"/>
          </p:cNvSpPr>
          <p:nvPr>
            <p:ph type="dt" sz="half" idx="10"/>
          </p:nvPr>
        </p:nvSpPr>
        <p:spPr/>
        <p:txBody>
          <a:bodyPr/>
          <a:lstStyle/>
          <a:p>
            <a:fld id="{E073DB5A-8DC3-49A0-B0F4-3B601DD9D2C1}" type="datetime1">
              <a:rPr lang="en-US" smtClean="0"/>
              <a:t>6/30/2024</a:t>
            </a:fld>
            <a:endParaRPr lang="en-US"/>
          </a:p>
        </p:txBody>
      </p:sp>
      <p:sp>
        <p:nvSpPr>
          <p:cNvPr id="5" name="Footer Placeholder 4">
            <a:extLst>
              <a:ext uri="{FF2B5EF4-FFF2-40B4-BE49-F238E27FC236}">
                <a16:creationId xmlns:a16="http://schemas.microsoft.com/office/drawing/2014/main" id="{E8FF4159-E042-C98E-3340-93C608084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93D1C-D59B-9CB1-D3CA-9AB2B9F44949}"/>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64972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CAE2-94AF-233C-DD66-8CD7CF0377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B772C1-E955-BB46-183C-07D68F730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0BE5A-A0F2-D96C-6748-AC61C51E5CFC}"/>
              </a:ext>
            </a:extLst>
          </p:cNvPr>
          <p:cNvSpPr>
            <a:spLocks noGrp="1"/>
          </p:cNvSpPr>
          <p:nvPr>
            <p:ph type="dt" sz="half" idx="10"/>
          </p:nvPr>
        </p:nvSpPr>
        <p:spPr/>
        <p:txBody>
          <a:bodyPr/>
          <a:lstStyle/>
          <a:p>
            <a:fld id="{A83763BC-B62D-4F77-A806-62CFFD779614}" type="datetime1">
              <a:rPr lang="en-US" smtClean="0"/>
              <a:t>6/30/2024</a:t>
            </a:fld>
            <a:endParaRPr lang="en-US"/>
          </a:p>
        </p:txBody>
      </p:sp>
      <p:sp>
        <p:nvSpPr>
          <p:cNvPr id="5" name="Footer Placeholder 4">
            <a:extLst>
              <a:ext uri="{FF2B5EF4-FFF2-40B4-BE49-F238E27FC236}">
                <a16:creationId xmlns:a16="http://schemas.microsoft.com/office/drawing/2014/main" id="{D36868BC-A665-586B-9242-6EEC7B37D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3328E-53C5-A342-1427-59FDA7FE010A}"/>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129165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00EC1-9F21-E982-50EF-764FC38F85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B86B7-4820-B567-6E3A-3D5D23343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1CC2-0192-A674-A801-98D4B937FE3E}"/>
              </a:ext>
            </a:extLst>
          </p:cNvPr>
          <p:cNvSpPr>
            <a:spLocks noGrp="1"/>
          </p:cNvSpPr>
          <p:nvPr>
            <p:ph type="dt" sz="half" idx="10"/>
          </p:nvPr>
        </p:nvSpPr>
        <p:spPr/>
        <p:txBody>
          <a:bodyPr/>
          <a:lstStyle/>
          <a:p>
            <a:fld id="{B8FAEFEE-2639-487C-A36E-F2EACA4B3C14}" type="datetime1">
              <a:rPr lang="en-US" smtClean="0"/>
              <a:t>6/30/2024</a:t>
            </a:fld>
            <a:endParaRPr lang="en-US"/>
          </a:p>
        </p:txBody>
      </p:sp>
      <p:sp>
        <p:nvSpPr>
          <p:cNvPr id="5" name="Footer Placeholder 4">
            <a:extLst>
              <a:ext uri="{FF2B5EF4-FFF2-40B4-BE49-F238E27FC236}">
                <a16:creationId xmlns:a16="http://schemas.microsoft.com/office/drawing/2014/main" id="{00E4A0A1-5291-6BAF-61FC-DBA2F420D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7BEA3-B1BC-C53C-B97C-E8F14057EDFA}"/>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12731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8641-9C9D-BF64-0965-283BC7D0C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C16C3-A4C1-02E2-BE38-D0C2EE09B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55249-21A4-DAF0-3ACB-EB5180BDAA9E}"/>
              </a:ext>
            </a:extLst>
          </p:cNvPr>
          <p:cNvSpPr>
            <a:spLocks noGrp="1"/>
          </p:cNvSpPr>
          <p:nvPr>
            <p:ph type="dt" sz="half" idx="10"/>
          </p:nvPr>
        </p:nvSpPr>
        <p:spPr/>
        <p:txBody>
          <a:bodyPr/>
          <a:lstStyle/>
          <a:p>
            <a:fld id="{1DEAD09B-5632-4527-A165-86F403F8513D}" type="datetime1">
              <a:rPr lang="en-US" smtClean="0"/>
              <a:t>6/30/2024</a:t>
            </a:fld>
            <a:endParaRPr lang="en-US"/>
          </a:p>
        </p:txBody>
      </p:sp>
      <p:sp>
        <p:nvSpPr>
          <p:cNvPr id="5" name="Footer Placeholder 4">
            <a:extLst>
              <a:ext uri="{FF2B5EF4-FFF2-40B4-BE49-F238E27FC236}">
                <a16:creationId xmlns:a16="http://schemas.microsoft.com/office/drawing/2014/main" id="{A3B1DD91-9D97-ED98-171B-F851D8963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FB1CA-0237-A52B-D592-8D295646E669}"/>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384784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3B4A-2BCF-CCAB-324F-5F2565DD9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5440-51F7-C898-A9FF-2E14B41229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D5481-C02E-6740-B11F-4026413A98B4}"/>
              </a:ext>
            </a:extLst>
          </p:cNvPr>
          <p:cNvSpPr>
            <a:spLocks noGrp="1"/>
          </p:cNvSpPr>
          <p:nvPr>
            <p:ph type="dt" sz="half" idx="10"/>
          </p:nvPr>
        </p:nvSpPr>
        <p:spPr/>
        <p:txBody>
          <a:bodyPr/>
          <a:lstStyle/>
          <a:p>
            <a:fld id="{B01AF44A-DDFE-4FA5-83D2-123DD6F62D6F}" type="datetime1">
              <a:rPr lang="en-US" smtClean="0"/>
              <a:t>6/30/2024</a:t>
            </a:fld>
            <a:endParaRPr lang="en-US"/>
          </a:p>
        </p:txBody>
      </p:sp>
      <p:sp>
        <p:nvSpPr>
          <p:cNvPr id="5" name="Footer Placeholder 4">
            <a:extLst>
              <a:ext uri="{FF2B5EF4-FFF2-40B4-BE49-F238E27FC236}">
                <a16:creationId xmlns:a16="http://schemas.microsoft.com/office/drawing/2014/main" id="{70E90B49-64F5-B3C5-39BF-69777359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F9647-C0A1-364A-A1EA-A46F113CDD26}"/>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147211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5650-1B05-69C6-BE7C-55D436728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BE9C9-97DE-DFD6-78BF-F772944993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58D2A-8F99-1C11-7B88-1E5F7A104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C9FD5-7FE4-F82A-1EB7-746E6CBCA455}"/>
              </a:ext>
            </a:extLst>
          </p:cNvPr>
          <p:cNvSpPr>
            <a:spLocks noGrp="1"/>
          </p:cNvSpPr>
          <p:nvPr>
            <p:ph type="dt" sz="half" idx="10"/>
          </p:nvPr>
        </p:nvSpPr>
        <p:spPr/>
        <p:txBody>
          <a:bodyPr/>
          <a:lstStyle/>
          <a:p>
            <a:fld id="{D53A0D1C-F603-4B77-A4F7-88AD5C54B441}" type="datetime1">
              <a:rPr lang="en-US" smtClean="0"/>
              <a:t>6/30/2024</a:t>
            </a:fld>
            <a:endParaRPr lang="en-US"/>
          </a:p>
        </p:txBody>
      </p:sp>
      <p:sp>
        <p:nvSpPr>
          <p:cNvPr id="6" name="Footer Placeholder 5">
            <a:extLst>
              <a:ext uri="{FF2B5EF4-FFF2-40B4-BE49-F238E27FC236}">
                <a16:creationId xmlns:a16="http://schemas.microsoft.com/office/drawing/2014/main" id="{31E4DC7B-5E2B-DF7C-7527-812890769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8E6B7-C379-71AE-9CE1-7E0C4D3438E0}"/>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346841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63A1-2809-7A97-F037-287C532B8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ED9AC-8E48-4DDB-C075-2A6FB5CB2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0B4CBB-53FF-860D-037D-F77808056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C8051-4CB8-EBEE-71CA-73AADAB15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23B58-4828-808F-82B2-F2420EE81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29502-A1A5-DB0A-5918-CB93991D40F3}"/>
              </a:ext>
            </a:extLst>
          </p:cNvPr>
          <p:cNvSpPr>
            <a:spLocks noGrp="1"/>
          </p:cNvSpPr>
          <p:nvPr>
            <p:ph type="dt" sz="half" idx="10"/>
          </p:nvPr>
        </p:nvSpPr>
        <p:spPr/>
        <p:txBody>
          <a:bodyPr/>
          <a:lstStyle/>
          <a:p>
            <a:fld id="{7E11B607-7289-42DE-9BD8-365296EB0C61}" type="datetime1">
              <a:rPr lang="en-US" smtClean="0"/>
              <a:t>6/30/2024</a:t>
            </a:fld>
            <a:endParaRPr lang="en-US"/>
          </a:p>
        </p:txBody>
      </p:sp>
      <p:sp>
        <p:nvSpPr>
          <p:cNvPr id="8" name="Footer Placeholder 7">
            <a:extLst>
              <a:ext uri="{FF2B5EF4-FFF2-40B4-BE49-F238E27FC236}">
                <a16:creationId xmlns:a16="http://schemas.microsoft.com/office/drawing/2014/main" id="{BC5C4036-9FE8-4A5A-2E47-9890EBEF0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2A692-C951-DC85-A440-325E8B9ABE3D}"/>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171674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6DB7-B983-991B-725B-B5A1D3801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FE483-7D83-68EC-4B99-1A91D13B1B68}"/>
              </a:ext>
            </a:extLst>
          </p:cNvPr>
          <p:cNvSpPr>
            <a:spLocks noGrp="1"/>
          </p:cNvSpPr>
          <p:nvPr>
            <p:ph type="dt" sz="half" idx="10"/>
          </p:nvPr>
        </p:nvSpPr>
        <p:spPr/>
        <p:txBody>
          <a:bodyPr/>
          <a:lstStyle/>
          <a:p>
            <a:fld id="{6BFEC809-A33A-484F-9367-A07D1F7007E3}" type="datetime1">
              <a:rPr lang="en-US" smtClean="0"/>
              <a:t>6/30/2024</a:t>
            </a:fld>
            <a:endParaRPr lang="en-US"/>
          </a:p>
        </p:txBody>
      </p:sp>
      <p:sp>
        <p:nvSpPr>
          <p:cNvPr id="4" name="Footer Placeholder 3">
            <a:extLst>
              <a:ext uri="{FF2B5EF4-FFF2-40B4-BE49-F238E27FC236}">
                <a16:creationId xmlns:a16="http://schemas.microsoft.com/office/drawing/2014/main" id="{861FEE4B-806D-5F4F-CE75-D9A914E313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64B8D-25BF-9DC7-4714-7C0A1BB5AC15}"/>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411385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D71D0-1340-4379-EF92-9D836DEE08E8}"/>
              </a:ext>
            </a:extLst>
          </p:cNvPr>
          <p:cNvSpPr>
            <a:spLocks noGrp="1"/>
          </p:cNvSpPr>
          <p:nvPr>
            <p:ph type="dt" sz="half" idx="10"/>
          </p:nvPr>
        </p:nvSpPr>
        <p:spPr/>
        <p:txBody>
          <a:bodyPr/>
          <a:lstStyle/>
          <a:p>
            <a:fld id="{49764B73-572A-4CD5-B468-24467F87B8A0}" type="datetime1">
              <a:rPr lang="en-US" smtClean="0"/>
              <a:t>6/30/2024</a:t>
            </a:fld>
            <a:endParaRPr lang="en-US"/>
          </a:p>
        </p:txBody>
      </p:sp>
      <p:sp>
        <p:nvSpPr>
          <p:cNvPr id="3" name="Footer Placeholder 2">
            <a:extLst>
              <a:ext uri="{FF2B5EF4-FFF2-40B4-BE49-F238E27FC236}">
                <a16:creationId xmlns:a16="http://schemas.microsoft.com/office/drawing/2014/main" id="{1668A5C0-B1B6-EDB8-D7D2-5DECB9219E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7BFAE-6701-A9C4-340E-5AF0D5092FB7}"/>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203803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AB71-A35A-4CAD-8C6B-A2240FEA7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22624-1EA2-BD95-57FB-798352884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BED65-FDCE-1BC0-1AD2-467D8A463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238B3-CD10-7645-32AE-EF9B8AC6E9C0}"/>
              </a:ext>
            </a:extLst>
          </p:cNvPr>
          <p:cNvSpPr>
            <a:spLocks noGrp="1"/>
          </p:cNvSpPr>
          <p:nvPr>
            <p:ph type="dt" sz="half" idx="10"/>
          </p:nvPr>
        </p:nvSpPr>
        <p:spPr/>
        <p:txBody>
          <a:bodyPr/>
          <a:lstStyle/>
          <a:p>
            <a:fld id="{021982E3-F528-457A-85A2-2C2C7B98175E}" type="datetime1">
              <a:rPr lang="en-US" smtClean="0"/>
              <a:t>6/30/2024</a:t>
            </a:fld>
            <a:endParaRPr lang="en-US"/>
          </a:p>
        </p:txBody>
      </p:sp>
      <p:sp>
        <p:nvSpPr>
          <p:cNvPr id="6" name="Footer Placeholder 5">
            <a:extLst>
              <a:ext uri="{FF2B5EF4-FFF2-40B4-BE49-F238E27FC236}">
                <a16:creationId xmlns:a16="http://schemas.microsoft.com/office/drawing/2014/main" id="{44B7A27C-8C1D-2924-E318-CC0CB97FD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AA4E6-BAC4-E9E5-6648-72CDCD09D1F8}"/>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423510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249F-0D0B-F856-36C8-E8FB35C19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0E179-2FC0-4394-B996-C0051662D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6061DC-A570-F8F5-BEB8-535647568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3CC42-98C5-B747-E9EE-11C9CA95F807}"/>
              </a:ext>
            </a:extLst>
          </p:cNvPr>
          <p:cNvSpPr>
            <a:spLocks noGrp="1"/>
          </p:cNvSpPr>
          <p:nvPr>
            <p:ph type="dt" sz="half" idx="10"/>
          </p:nvPr>
        </p:nvSpPr>
        <p:spPr/>
        <p:txBody>
          <a:bodyPr/>
          <a:lstStyle/>
          <a:p>
            <a:fld id="{4F9B3D58-A77B-4179-80BA-36BA048CC0F8}" type="datetime1">
              <a:rPr lang="en-US" smtClean="0"/>
              <a:t>6/30/2024</a:t>
            </a:fld>
            <a:endParaRPr lang="en-US"/>
          </a:p>
        </p:txBody>
      </p:sp>
      <p:sp>
        <p:nvSpPr>
          <p:cNvPr id="6" name="Footer Placeholder 5">
            <a:extLst>
              <a:ext uri="{FF2B5EF4-FFF2-40B4-BE49-F238E27FC236}">
                <a16:creationId xmlns:a16="http://schemas.microsoft.com/office/drawing/2014/main" id="{E5E259E4-16F2-3F1B-ADC0-6C340DD11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BE57C-F3E8-3153-873B-94137AFE84B0}"/>
              </a:ext>
            </a:extLst>
          </p:cNvPr>
          <p:cNvSpPr>
            <a:spLocks noGrp="1"/>
          </p:cNvSpPr>
          <p:nvPr>
            <p:ph type="sldNum" sz="quarter" idx="12"/>
          </p:nvPr>
        </p:nvSpPr>
        <p:spPr/>
        <p:txBody>
          <a:bodyPr/>
          <a:lstStyle/>
          <a:p>
            <a:fld id="{E4D2B0B7-0169-4CF9-A58C-83463FBC640B}" type="slidenum">
              <a:rPr lang="en-US" smtClean="0"/>
              <a:t>‹#›</a:t>
            </a:fld>
            <a:endParaRPr lang="en-US"/>
          </a:p>
        </p:txBody>
      </p:sp>
    </p:spTree>
    <p:extLst>
      <p:ext uri="{BB962C8B-B14F-4D97-AF65-F5344CB8AC3E}">
        <p14:creationId xmlns:p14="http://schemas.microsoft.com/office/powerpoint/2010/main" val="84132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901C7-E366-F2E6-6C9F-AD5904DD6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406F5-F47D-BE87-CDEC-D8E82A8F9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40877-9185-7330-8581-7B4E45476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0B2A8-C360-4D4F-B4D3-E37689C3ADAB}" type="datetime1">
              <a:rPr lang="en-US" smtClean="0"/>
              <a:t>6/30/2024</a:t>
            </a:fld>
            <a:endParaRPr lang="en-US"/>
          </a:p>
        </p:txBody>
      </p:sp>
      <p:sp>
        <p:nvSpPr>
          <p:cNvPr id="5" name="Footer Placeholder 4">
            <a:extLst>
              <a:ext uri="{FF2B5EF4-FFF2-40B4-BE49-F238E27FC236}">
                <a16:creationId xmlns:a16="http://schemas.microsoft.com/office/drawing/2014/main" id="{92F44A35-4A43-054E-5D8D-B61CD90E4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6F436-702E-7A46-131B-7668BB6DE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2B0B7-0169-4CF9-A58C-83463FBC640B}" type="slidenum">
              <a:rPr lang="en-US" smtClean="0"/>
              <a:t>‹#›</a:t>
            </a:fld>
            <a:endParaRPr lang="en-US"/>
          </a:p>
        </p:txBody>
      </p:sp>
    </p:spTree>
    <p:extLst>
      <p:ext uri="{BB962C8B-B14F-4D97-AF65-F5344CB8AC3E}">
        <p14:creationId xmlns:p14="http://schemas.microsoft.com/office/powerpoint/2010/main" val="157367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4CA8-2898-9B16-D2F8-017C281AE701}"/>
              </a:ext>
            </a:extLst>
          </p:cNvPr>
          <p:cNvSpPr>
            <a:spLocks noGrp="1"/>
          </p:cNvSpPr>
          <p:nvPr>
            <p:ph type="ctrTitle"/>
          </p:nvPr>
        </p:nvSpPr>
        <p:spPr/>
        <p:txBody>
          <a:bodyPr>
            <a:normAutofit/>
          </a:bodyPr>
          <a:lstStyle/>
          <a:p>
            <a:r>
              <a:rPr lang="en-GB" sz="4400" dirty="0"/>
              <a:t>Project Work –Proposal Defence</a:t>
            </a:r>
            <a:br>
              <a:rPr lang="en-GB" sz="4400" dirty="0"/>
            </a:br>
            <a:r>
              <a:rPr lang="en-GB" sz="4400" dirty="0"/>
              <a:t>on</a:t>
            </a:r>
            <a:br>
              <a:rPr lang="en-GB" sz="4400" dirty="0"/>
            </a:br>
            <a:r>
              <a:rPr lang="en-GB" sz="4400" dirty="0"/>
              <a:t>Restaurant Management System</a:t>
            </a:r>
            <a:endParaRPr lang="en-US" sz="4400" dirty="0"/>
          </a:p>
        </p:txBody>
      </p:sp>
      <p:sp>
        <p:nvSpPr>
          <p:cNvPr id="3" name="Subtitle 2">
            <a:extLst>
              <a:ext uri="{FF2B5EF4-FFF2-40B4-BE49-F238E27FC236}">
                <a16:creationId xmlns:a16="http://schemas.microsoft.com/office/drawing/2014/main" id="{D2AC280C-8600-EAF1-0265-3C129E8428B3}"/>
              </a:ext>
            </a:extLst>
          </p:cNvPr>
          <p:cNvSpPr>
            <a:spLocks noGrp="1"/>
          </p:cNvSpPr>
          <p:nvPr>
            <p:ph type="subTitle" idx="1"/>
          </p:nvPr>
        </p:nvSpPr>
        <p:spPr>
          <a:xfrm>
            <a:off x="1524000" y="3602037"/>
            <a:ext cx="9247094" cy="1817127"/>
          </a:xfrm>
        </p:spPr>
        <p:txBody>
          <a:bodyPr>
            <a:normAutofit fontScale="85000" lnSpcReduction="20000"/>
          </a:bodyPr>
          <a:lstStyle/>
          <a:p>
            <a:endParaRPr lang="en-GB" dirty="0"/>
          </a:p>
          <a:p>
            <a:pPr algn="l"/>
            <a:r>
              <a:rPr lang="en-US" dirty="0"/>
              <a:t>Presented By:</a:t>
            </a:r>
          </a:p>
          <a:p>
            <a:pPr algn="l"/>
            <a:r>
              <a:rPr lang="en-US" dirty="0"/>
              <a:t>Sagar Adhikari (6-2-40-50-2020)</a:t>
            </a:r>
          </a:p>
          <a:p>
            <a:pPr algn="l"/>
            <a:r>
              <a:rPr lang="en-US" dirty="0"/>
              <a:t>Sudip Poudel   (6-2-40-59-2020)</a:t>
            </a:r>
          </a:p>
          <a:p>
            <a:r>
              <a:rPr lang="en-US" dirty="0"/>
              <a:t>April 2023</a:t>
            </a:r>
          </a:p>
        </p:txBody>
      </p:sp>
      <p:sp>
        <p:nvSpPr>
          <p:cNvPr id="4" name="Slide Number Placeholder 3">
            <a:extLst>
              <a:ext uri="{FF2B5EF4-FFF2-40B4-BE49-F238E27FC236}">
                <a16:creationId xmlns:a16="http://schemas.microsoft.com/office/drawing/2014/main" id="{D7472F10-7A98-17B9-D538-25519A95CD05}"/>
              </a:ext>
            </a:extLst>
          </p:cNvPr>
          <p:cNvSpPr>
            <a:spLocks noGrp="1"/>
          </p:cNvSpPr>
          <p:nvPr>
            <p:ph type="sldNum" sz="quarter" idx="12"/>
          </p:nvPr>
        </p:nvSpPr>
        <p:spPr/>
        <p:txBody>
          <a:bodyPr/>
          <a:lstStyle/>
          <a:p>
            <a:fld id="{E4D2B0B7-0169-4CF9-A58C-83463FBC640B}" type="slidenum">
              <a:rPr lang="en-US" smtClean="0"/>
              <a:t>1</a:t>
            </a:fld>
            <a:endParaRPr lang="en-US"/>
          </a:p>
        </p:txBody>
      </p:sp>
    </p:spTree>
    <p:extLst>
      <p:ext uri="{BB962C8B-B14F-4D97-AF65-F5344CB8AC3E}">
        <p14:creationId xmlns:p14="http://schemas.microsoft.com/office/powerpoint/2010/main" val="31254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81AF-BA98-E22A-8D53-97ED8A290B4D}"/>
              </a:ext>
            </a:extLst>
          </p:cNvPr>
          <p:cNvSpPr>
            <a:spLocks noGrp="1"/>
          </p:cNvSpPr>
          <p:nvPr>
            <p:ph type="title"/>
          </p:nvPr>
        </p:nvSpPr>
        <p:spPr/>
        <p:txBody>
          <a:bodyPr/>
          <a:lstStyle/>
          <a:p>
            <a:r>
              <a:rPr lang="en-GB" dirty="0"/>
              <a:t>Presentation Outline</a:t>
            </a:r>
            <a:endParaRPr lang="en-US" dirty="0"/>
          </a:p>
        </p:txBody>
      </p:sp>
      <p:sp>
        <p:nvSpPr>
          <p:cNvPr id="3" name="Content Placeholder 2">
            <a:extLst>
              <a:ext uri="{FF2B5EF4-FFF2-40B4-BE49-F238E27FC236}">
                <a16:creationId xmlns:a16="http://schemas.microsoft.com/office/drawing/2014/main" id="{1EBF218C-0533-B7A1-9A25-298F8589531B}"/>
              </a:ext>
            </a:extLst>
          </p:cNvPr>
          <p:cNvSpPr>
            <a:spLocks noGrp="1"/>
          </p:cNvSpPr>
          <p:nvPr>
            <p:ph idx="1"/>
          </p:nvPr>
        </p:nvSpPr>
        <p:spPr/>
        <p:txBody>
          <a:bodyPr/>
          <a:lstStyle/>
          <a:p>
            <a:r>
              <a:rPr lang="en-GB" dirty="0"/>
              <a:t>About Project</a:t>
            </a:r>
          </a:p>
          <a:p>
            <a:r>
              <a:rPr lang="en-GB" dirty="0"/>
              <a:t>Methodology</a:t>
            </a:r>
          </a:p>
          <a:p>
            <a:r>
              <a:rPr lang="en-GB" dirty="0"/>
              <a:t>Scheduling</a:t>
            </a:r>
          </a:p>
          <a:p>
            <a:r>
              <a:rPr lang="en-GB" dirty="0"/>
              <a:t>Conclusion</a:t>
            </a:r>
          </a:p>
          <a:p>
            <a:r>
              <a:rPr lang="en-GB" dirty="0"/>
              <a:t>References</a:t>
            </a:r>
            <a:endParaRPr lang="en-US" dirty="0"/>
          </a:p>
        </p:txBody>
      </p:sp>
      <p:sp>
        <p:nvSpPr>
          <p:cNvPr id="4" name="Slide Number Placeholder 3">
            <a:extLst>
              <a:ext uri="{FF2B5EF4-FFF2-40B4-BE49-F238E27FC236}">
                <a16:creationId xmlns:a16="http://schemas.microsoft.com/office/drawing/2014/main" id="{8935B86D-1CC9-2269-00CC-172D4EC067F4}"/>
              </a:ext>
            </a:extLst>
          </p:cNvPr>
          <p:cNvSpPr>
            <a:spLocks noGrp="1"/>
          </p:cNvSpPr>
          <p:nvPr>
            <p:ph type="sldNum" sz="quarter" idx="12"/>
          </p:nvPr>
        </p:nvSpPr>
        <p:spPr/>
        <p:txBody>
          <a:bodyPr/>
          <a:lstStyle/>
          <a:p>
            <a:fld id="{E4D2B0B7-0169-4CF9-A58C-83463FBC640B}" type="slidenum">
              <a:rPr lang="en-US" smtClean="0"/>
              <a:t>2</a:t>
            </a:fld>
            <a:endParaRPr lang="en-US"/>
          </a:p>
        </p:txBody>
      </p:sp>
    </p:spTree>
    <p:extLst>
      <p:ext uri="{BB962C8B-B14F-4D97-AF65-F5344CB8AC3E}">
        <p14:creationId xmlns:p14="http://schemas.microsoft.com/office/powerpoint/2010/main" val="271914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4A72-E29F-EECB-8C0B-871D773B8872}"/>
              </a:ext>
            </a:extLst>
          </p:cNvPr>
          <p:cNvSpPr>
            <a:spLocks noGrp="1"/>
          </p:cNvSpPr>
          <p:nvPr>
            <p:ph type="title"/>
          </p:nvPr>
        </p:nvSpPr>
        <p:spPr/>
        <p:txBody>
          <a:bodyPr/>
          <a:lstStyle/>
          <a:p>
            <a:r>
              <a:rPr lang="en-GB" dirty="0"/>
              <a:t>About Project</a:t>
            </a:r>
            <a:endParaRPr lang="en-US" dirty="0"/>
          </a:p>
        </p:txBody>
      </p:sp>
      <p:sp>
        <p:nvSpPr>
          <p:cNvPr id="3" name="Content Placeholder 2">
            <a:extLst>
              <a:ext uri="{FF2B5EF4-FFF2-40B4-BE49-F238E27FC236}">
                <a16:creationId xmlns:a16="http://schemas.microsoft.com/office/drawing/2014/main" id="{A530DED3-EE73-CCC1-46B1-079E71AF7436}"/>
              </a:ext>
            </a:extLst>
          </p:cNvPr>
          <p:cNvSpPr>
            <a:spLocks noGrp="1"/>
          </p:cNvSpPr>
          <p:nvPr>
            <p:ph idx="1"/>
          </p:nvPr>
        </p:nvSpPr>
        <p:spPr/>
        <p:txBody>
          <a:bodyPr/>
          <a:lstStyle/>
          <a:p>
            <a:pPr marL="514350" indent="-514350">
              <a:buFont typeface="+mj-lt"/>
              <a:buAutoNum type="arabicPeriod"/>
            </a:pPr>
            <a:r>
              <a:rPr lang="en-GB" dirty="0"/>
              <a:t>Introduction</a:t>
            </a:r>
          </a:p>
          <a:p>
            <a:pPr marL="0" indent="0">
              <a:buNone/>
            </a:pPr>
            <a:r>
              <a:rPr lang="en-GB" dirty="0"/>
              <a:t>			Restaurant Management System is designed to make the restaurant services such as ordering food, table reservation easier. It is a web-based system. Under this system user have to login to the system to get access to the dashboard of the system from where they can order food, reserve the tables etc. </a:t>
            </a:r>
            <a:endParaRPr lang="en-US" dirty="0"/>
          </a:p>
        </p:txBody>
      </p:sp>
      <p:sp>
        <p:nvSpPr>
          <p:cNvPr id="4" name="Slide Number Placeholder 3">
            <a:extLst>
              <a:ext uri="{FF2B5EF4-FFF2-40B4-BE49-F238E27FC236}">
                <a16:creationId xmlns:a16="http://schemas.microsoft.com/office/drawing/2014/main" id="{E920863A-FDB2-C273-EE4A-4C6D738A6DD8}"/>
              </a:ext>
            </a:extLst>
          </p:cNvPr>
          <p:cNvSpPr>
            <a:spLocks noGrp="1"/>
          </p:cNvSpPr>
          <p:nvPr>
            <p:ph type="sldNum" sz="quarter" idx="12"/>
          </p:nvPr>
        </p:nvSpPr>
        <p:spPr/>
        <p:txBody>
          <a:bodyPr/>
          <a:lstStyle/>
          <a:p>
            <a:fld id="{E4D2B0B7-0169-4CF9-A58C-83463FBC640B}" type="slidenum">
              <a:rPr lang="en-US" smtClean="0"/>
              <a:t>3</a:t>
            </a:fld>
            <a:endParaRPr lang="en-US"/>
          </a:p>
        </p:txBody>
      </p:sp>
    </p:spTree>
    <p:extLst>
      <p:ext uri="{BB962C8B-B14F-4D97-AF65-F5344CB8AC3E}">
        <p14:creationId xmlns:p14="http://schemas.microsoft.com/office/powerpoint/2010/main" val="376982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AD4B-E5D6-5873-2160-9DB8358D7F20}"/>
              </a:ext>
            </a:extLst>
          </p:cNvPr>
          <p:cNvSpPr>
            <a:spLocks noGrp="1"/>
          </p:cNvSpPr>
          <p:nvPr>
            <p:ph type="title"/>
          </p:nvPr>
        </p:nvSpPr>
        <p:spPr>
          <a:xfrm>
            <a:off x="717177" y="500062"/>
            <a:ext cx="10515600" cy="1325563"/>
          </a:xfrm>
        </p:spPr>
        <p:txBody>
          <a:bodyPr>
            <a:normAutofit/>
          </a:bodyPr>
          <a:lstStyle/>
          <a:p>
            <a:r>
              <a:rPr lang="en-GB" sz="3200" b="1" dirty="0"/>
              <a:t>Problem Statement</a:t>
            </a:r>
            <a:endParaRPr lang="en-US" sz="3200" b="1" dirty="0"/>
          </a:p>
        </p:txBody>
      </p:sp>
      <p:sp>
        <p:nvSpPr>
          <p:cNvPr id="3" name="Content Placeholder 2">
            <a:extLst>
              <a:ext uri="{FF2B5EF4-FFF2-40B4-BE49-F238E27FC236}">
                <a16:creationId xmlns:a16="http://schemas.microsoft.com/office/drawing/2014/main" id="{C6B77200-A813-B35B-2B82-4A1888F8C159}"/>
              </a:ext>
            </a:extLst>
          </p:cNvPr>
          <p:cNvSpPr>
            <a:spLocks noGrp="1"/>
          </p:cNvSpPr>
          <p:nvPr>
            <p:ph idx="1"/>
          </p:nvPr>
        </p:nvSpPr>
        <p:spPr>
          <a:xfrm>
            <a:off x="717177" y="1583578"/>
            <a:ext cx="10515600" cy="4351338"/>
          </a:xfrm>
        </p:spPr>
        <p:txBody>
          <a:bodyPr>
            <a:normAutofit/>
          </a:bodyPr>
          <a:lstStyle/>
          <a:p>
            <a:pPr marL="0" indent="0" algn="just">
              <a:buNone/>
            </a:pPr>
            <a:r>
              <a:rPr lang="en-GB" sz="2000" dirty="0"/>
              <a:t>Nowadays, many restaurants operate manually, particularly when it comes to customer ordering. Today, restaurant waiters and waitresses accept customer orders manually on and on paper. This is a concern for restaurant waiters and waitresses since it increases the possibility of customer information being lost or duplicated. Customer have to go to place or have to call to reserve the order and doesn’t have the information about the menu items before going to place.</a:t>
            </a:r>
          </a:p>
          <a:p>
            <a:pPr marL="0" indent="0" algn="just">
              <a:buNone/>
            </a:pPr>
            <a:endParaRPr lang="en-GB" sz="2000" dirty="0"/>
          </a:p>
          <a:p>
            <a:pPr marL="0" indent="0" algn="just">
              <a:buNone/>
            </a:pPr>
            <a:r>
              <a:rPr lang="en-US" sz="3200" b="1" dirty="0">
                <a:latin typeface="+mj-lt"/>
              </a:rPr>
              <a:t>Objectives:</a:t>
            </a:r>
          </a:p>
          <a:p>
            <a:pPr marL="342900" marR="0" lvl="0" indent="-342900" algn="just">
              <a:lnSpc>
                <a:spcPct val="107000"/>
              </a:lnSpc>
              <a:spcBef>
                <a:spcPts val="0"/>
              </a:spcBef>
              <a:spcAft>
                <a:spcPts val="360"/>
              </a:spcAft>
              <a:buFont typeface="Times New Roman" panose="02020603050405020304" pitchFamily="18" charset="0"/>
              <a:buChar char="•"/>
            </a:pPr>
            <a:r>
              <a:rPr lang="en-GB" sz="2000" kern="100" dirty="0">
                <a:effectLst/>
                <a:ea typeface="Calibri" panose="020F0502020204030204" pitchFamily="34" charset="0"/>
                <a:cs typeface="Mangal" panose="02040503050203030202" pitchFamily="18" charset="0"/>
              </a:rPr>
              <a:t>To develop an online ordering and reservation system for a restaurant and customer.</a:t>
            </a:r>
            <a:endParaRPr lang="en-US" sz="2000" kern="100" dirty="0">
              <a:effectLst/>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360"/>
              </a:spcAft>
              <a:buFont typeface="Times New Roman" panose="02020603050405020304" pitchFamily="18" charset="0"/>
              <a:buChar char="•"/>
            </a:pPr>
            <a:r>
              <a:rPr lang="en-GB" sz="2000" kern="100" dirty="0">
                <a:effectLst/>
                <a:ea typeface="Calibri" panose="020F0502020204030204" pitchFamily="34" charset="0"/>
                <a:cs typeface="Mangal" panose="02040503050203030202" pitchFamily="18" charset="0"/>
              </a:rPr>
              <a:t>To design a user-friendly user interface for an online restaurant management system.</a:t>
            </a:r>
            <a:endParaRPr lang="en-US" sz="2000" kern="100" dirty="0">
              <a:effectLst/>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360"/>
              </a:spcAft>
              <a:buFont typeface="Times New Roman" panose="02020603050405020304" pitchFamily="18" charset="0"/>
              <a:buChar char="•"/>
            </a:pPr>
            <a:r>
              <a:rPr lang="en-GB" sz="2000" kern="100" dirty="0">
                <a:effectLst/>
                <a:ea typeface="Calibri" panose="020F0502020204030204" pitchFamily="34" charset="0"/>
                <a:cs typeface="Mangal" panose="02040503050203030202" pitchFamily="18" charset="0"/>
              </a:rPr>
              <a:t>To deliver menu information to customer via the internet.</a:t>
            </a:r>
            <a:endParaRPr lang="en-US" sz="2000" kern="100" dirty="0">
              <a:effectLst/>
              <a:ea typeface="Calibri" panose="020F0502020204030204" pitchFamily="34" charset="0"/>
              <a:cs typeface="Mangal" panose="02040503050203030202" pitchFamily="18" charset="0"/>
            </a:endParaRPr>
          </a:p>
          <a:p>
            <a:pPr algn="just"/>
            <a:endParaRPr lang="en-US" sz="3200" b="1" dirty="0">
              <a:latin typeface="+mj-lt"/>
            </a:endParaRPr>
          </a:p>
          <a:p>
            <a:pPr marL="0" indent="0" algn="just">
              <a:buNone/>
            </a:pPr>
            <a:endParaRPr lang="en-US" sz="4400" dirty="0">
              <a:latin typeface="+mj-lt"/>
            </a:endParaRPr>
          </a:p>
        </p:txBody>
      </p:sp>
      <p:sp>
        <p:nvSpPr>
          <p:cNvPr id="4" name="Slide Number Placeholder 3">
            <a:extLst>
              <a:ext uri="{FF2B5EF4-FFF2-40B4-BE49-F238E27FC236}">
                <a16:creationId xmlns:a16="http://schemas.microsoft.com/office/drawing/2014/main" id="{4973B985-B7A0-A20E-9939-47C36395EEE3}"/>
              </a:ext>
            </a:extLst>
          </p:cNvPr>
          <p:cNvSpPr>
            <a:spLocks noGrp="1"/>
          </p:cNvSpPr>
          <p:nvPr>
            <p:ph type="sldNum" sz="quarter" idx="12"/>
          </p:nvPr>
        </p:nvSpPr>
        <p:spPr/>
        <p:txBody>
          <a:bodyPr/>
          <a:lstStyle/>
          <a:p>
            <a:fld id="{E4D2B0B7-0169-4CF9-A58C-83463FBC640B}" type="slidenum">
              <a:rPr lang="en-US" smtClean="0"/>
              <a:t>4</a:t>
            </a:fld>
            <a:endParaRPr lang="en-US"/>
          </a:p>
        </p:txBody>
      </p:sp>
    </p:spTree>
    <p:extLst>
      <p:ext uri="{BB962C8B-B14F-4D97-AF65-F5344CB8AC3E}">
        <p14:creationId xmlns:p14="http://schemas.microsoft.com/office/powerpoint/2010/main" val="1198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C472-A3F9-7B45-410D-840BFB01B028}"/>
              </a:ext>
            </a:extLst>
          </p:cNvPr>
          <p:cNvSpPr>
            <a:spLocks noGrp="1"/>
          </p:cNvSpPr>
          <p:nvPr>
            <p:ph type="title"/>
          </p:nvPr>
        </p:nvSpPr>
        <p:spPr/>
        <p:txBody>
          <a:bodyPr/>
          <a:lstStyle/>
          <a:p>
            <a:r>
              <a:rPr lang="en-GB" dirty="0"/>
              <a:t>Scheduling</a:t>
            </a:r>
            <a:endParaRPr lang="en-US" dirty="0"/>
          </a:p>
        </p:txBody>
      </p:sp>
      <p:sp>
        <p:nvSpPr>
          <p:cNvPr id="3" name="Content Placeholder 2">
            <a:extLst>
              <a:ext uri="{FF2B5EF4-FFF2-40B4-BE49-F238E27FC236}">
                <a16:creationId xmlns:a16="http://schemas.microsoft.com/office/drawing/2014/main" id="{2BC23B5D-E824-FDD4-C3FD-B7EFB47E2F15}"/>
              </a:ext>
            </a:extLst>
          </p:cNvPr>
          <p:cNvSpPr>
            <a:spLocks noGrp="1"/>
          </p:cNvSpPr>
          <p:nvPr>
            <p:ph idx="1"/>
          </p:nvPr>
        </p:nvSpPr>
        <p:spPr/>
        <p:txBody>
          <a:bodyPr/>
          <a:lstStyle/>
          <a:p>
            <a:pPr marL="0" indent="0">
              <a:buNone/>
            </a:pPr>
            <a:r>
              <a:rPr lang="en-GB" dirty="0"/>
              <a:t>Gantt Chart</a:t>
            </a:r>
            <a:endParaRPr lang="en-US" dirty="0"/>
          </a:p>
        </p:txBody>
      </p:sp>
      <p:sp>
        <p:nvSpPr>
          <p:cNvPr id="4" name="Slide Number Placeholder 3">
            <a:extLst>
              <a:ext uri="{FF2B5EF4-FFF2-40B4-BE49-F238E27FC236}">
                <a16:creationId xmlns:a16="http://schemas.microsoft.com/office/drawing/2014/main" id="{BA295A62-8D59-D55F-7863-09DDC80BDA52}"/>
              </a:ext>
            </a:extLst>
          </p:cNvPr>
          <p:cNvSpPr>
            <a:spLocks noGrp="1"/>
          </p:cNvSpPr>
          <p:nvPr>
            <p:ph type="sldNum" sz="quarter" idx="12"/>
          </p:nvPr>
        </p:nvSpPr>
        <p:spPr/>
        <p:txBody>
          <a:bodyPr/>
          <a:lstStyle/>
          <a:p>
            <a:fld id="{E4D2B0B7-0169-4CF9-A58C-83463FBC640B}" type="slidenum">
              <a:rPr lang="en-US" smtClean="0"/>
              <a:t>5</a:t>
            </a:fld>
            <a:endParaRPr lang="en-US"/>
          </a:p>
        </p:txBody>
      </p:sp>
    </p:spTree>
    <p:extLst>
      <p:ext uri="{BB962C8B-B14F-4D97-AF65-F5344CB8AC3E}">
        <p14:creationId xmlns:p14="http://schemas.microsoft.com/office/powerpoint/2010/main" val="152910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Project Work –Proposal Defence on Restaurant Management System</vt:lpstr>
      <vt:lpstr>Presentation Outline</vt:lpstr>
      <vt:lpstr>About Project</vt:lpstr>
      <vt:lpstr>Problem Statement</vt:lpstr>
      <vt:lpstr>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–Proposal Defence on Restaurant Management System</dc:title>
  <dc:creator>Sagar Adhikary</dc:creator>
  <cp:lastModifiedBy>Sagar Adhikary</cp:lastModifiedBy>
  <cp:revision>1</cp:revision>
  <dcterms:created xsi:type="dcterms:W3CDTF">2023-04-29T07:51:59Z</dcterms:created>
  <dcterms:modified xsi:type="dcterms:W3CDTF">2024-06-30T11:19:09Z</dcterms:modified>
</cp:coreProperties>
</file>