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7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46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87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5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72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2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0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2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1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01A743-D684-4E73-834E-9820491FDC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D4F195-3214-48FE-9634-8A5B02E7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256A-A4E3-2505-F7EA-3D356592C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1" y="1300785"/>
            <a:ext cx="9174287" cy="2509213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work – proposal Defence</a:t>
            </a:r>
            <a:br>
              <a:rPr lang="en-GB" dirty="0"/>
            </a:br>
            <a:r>
              <a:rPr lang="en-GB" dirty="0"/>
              <a:t>ON</a:t>
            </a:r>
            <a:br>
              <a:rPr lang="en-GB" dirty="0"/>
            </a:br>
            <a:r>
              <a:rPr lang="en-GB" dirty="0"/>
              <a:t>Hostel management system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5C09B-FFCE-17AC-AE9D-6A7F65883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Presented by:</a:t>
            </a:r>
          </a:p>
          <a:p>
            <a:pPr algn="l"/>
            <a:r>
              <a:rPr lang="en-GB" dirty="0"/>
              <a:t>Sagar Adhikari (6-2-40-50-2020)</a:t>
            </a:r>
          </a:p>
          <a:p>
            <a:pPr algn="l"/>
            <a:r>
              <a:rPr lang="en-GB" dirty="0"/>
              <a:t>				July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5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40BA-A267-6C6B-AD23-F409A193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4F2D-F4D2-FB1D-87D9-A130DC6374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About project</a:t>
            </a:r>
          </a:p>
          <a:p>
            <a:r>
              <a:rPr lang="en-GB" dirty="0"/>
              <a:t>Methodology</a:t>
            </a:r>
          </a:p>
          <a:p>
            <a:r>
              <a:rPr lang="en-GB" dirty="0"/>
              <a:t>Scheduling</a:t>
            </a:r>
          </a:p>
          <a:p>
            <a:r>
              <a:rPr lang="en-GB" dirty="0"/>
              <a:t>Conclusion</a:t>
            </a:r>
          </a:p>
          <a:p>
            <a:r>
              <a:rPr lang="en-GB"/>
              <a:t>references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874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</TotalTime>
  <Words>34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Project work – proposal Defence ON Hostel management system </vt:lpstr>
      <vt:lpstr>Project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Adhikary</dc:creator>
  <cp:lastModifiedBy>Sagar Adhikary</cp:lastModifiedBy>
  <cp:revision>1</cp:revision>
  <dcterms:created xsi:type="dcterms:W3CDTF">2024-06-29T02:50:00Z</dcterms:created>
  <dcterms:modified xsi:type="dcterms:W3CDTF">2024-06-29T02:53:54Z</dcterms:modified>
</cp:coreProperties>
</file>