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6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  <p:sldId id="265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Adhikary" userId="4219879b41a408d8" providerId="LiveId" clId="{741953C9-E85C-451A-924F-B88AB95B84D5}"/>
    <pc:docChg chg="custSel modSld">
      <pc:chgData name="Sagar Adhikary" userId="4219879b41a408d8" providerId="LiveId" clId="{741953C9-E85C-451A-924F-B88AB95B84D5}" dt="2024-07-13T16:13:43.761" v="328" actId="20577"/>
      <pc:docMkLst>
        <pc:docMk/>
      </pc:docMkLst>
      <pc:sldChg chg="modSp mod">
        <pc:chgData name="Sagar Adhikary" userId="4219879b41a408d8" providerId="LiveId" clId="{741953C9-E85C-451A-924F-B88AB95B84D5}" dt="2024-07-13T16:11:41.474" v="174" actId="20577"/>
        <pc:sldMkLst>
          <pc:docMk/>
          <pc:sldMk cId="3978983478" sldId="258"/>
        </pc:sldMkLst>
        <pc:spChg chg="mod">
          <ac:chgData name="Sagar Adhikary" userId="4219879b41a408d8" providerId="LiveId" clId="{741953C9-E85C-451A-924F-B88AB95B84D5}" dt="2024-07-13T16:11:41.474" v="174" actId="20577"/>
          <ac:spMkLst>
            <pc:docMk/>
            <pc:sldMk cId="3978983478" sldId="258"/>
            <ac:spMk id="3" creationId="{2E0DBF01-FC6D-A167-5633-29D116A7C4A8}"/>
          </ac:spMkLst>
        </pc:spChg>
      </pc:sldChg>
      <pc:sldChg chg="modSp mod">
        <pc:chgData name="Sagar Adhikary" userId="4219879b41a408d8" providerId="LiveId" clId="{741953C9-E85C-451A-924F-B88AB95B84D5}" dt="2024-07-13T16:12:59.465" v="312" actId="20577"/>
        <pc:sldMkLst>
          <pc:docMk/>
          <pc:sldMk cId="1447786809" sldId="259"/>
        </pc:sldMkLst>
        <pc:spChg chg="mod">
          <ac:chgData name="Sagar Adhikary" userId="4219879b41a408d8" providerId="LiveId" clId="{741953C9-E85C-451A-924F-B88AB95B84D5}" dt="2024-07-13T16:12:59.465" v="312" actId="20577"/>
          <ac:spMkLst>
            <pc:docMk/>
            <pc:sldMk cId="1447786809" sldId="259"/>
            <ac:spMk id="3" creationId="{1D5B7C9D-D992-B92C-5DD8-BE3FDCF9D66B}"/>
          </ac:spMkLst>
        </pc:spChg>
      </pc:sldChg>
      <pc:sldChg chg="modSp mod">
        <pc:chgData name="Sagar Adhikary" userId="4219879b41a408d8" providerId="LiveId" clId="{741953C9-E85C-451A-924F-B88AB95B84D5}" dt="2024-07-13T16:13:13.998" v="313" actId="20577"/>
        <pc:sldMkLst>
          <pc:docMk/>
          <pc:sldMk cId="3982778138" sldId="260"/>
        </pc:sldMkLst>
        <pc:spChg chg="mod">
          <ac:chgData name="Sagar Adhikary" userId="4219879b41a408d8" providerId="LiveId" clId="{741953C9-E85C-451A-924F-B88AB95B84D5}" dt="2024-07-13T16:13:13.998" v="313" actId="20577"/>
          <ac:spMkLst>
            <pc:docMk/>
            <pc:sldMk cId="3982778138" sldId="260"/>
            <ac:spMk id="2" creationId="{CF865407-CEC7-D501-5B66-EDED9E092717}"/>
          </ac:spMkLst>
        </pc:spChg>
      </pc:sldChg>
      <pc:sldChg chg="modSp mod">
        <pc:chgData name="Sagar Adhikary" userId="4219879b41a408d8" providerId="LiveId" clId="{741953C9-E85C-451A-924F-B88AB95B84D5}" dt="2024-07-13T16:13:43.761" v="328" actId="20577"/>
        <pc:sldMkLst>
          <pc:docMk/>
          <pc:sldMk cId="878763403" sldId="265"/>
        </pc:sldMkLst>
        <pc:spChg chg="mod">
          <ac:chgData name="Sagar Adhikary" userId="4219879b41a408d8" providerId="LiveId" clId="{741953C9-E85C-451A-924F-B88AB95B84D5}" dt="2024-07-13T16:13:43.761" v="328" actId="20577"/>
          <ac:spMkLst>
            <pc:docMk/>
            <pc:sldMk cId="878763403" sldId="265"/>
            <ac:spMk id="3" creationId="{22284472-4642-E845-B22A-15279DFB03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9F52-BF0C-4D15-AE6A-2C818FCCF0E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8EF4D-A23F-4BF6-803B-A571CA8A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0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8EF4D-A23F-4BF6-803B-A571CA8AF9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5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8EF4D-A23F-4BF6-803B-A571CA8AF9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84AF-458F-4494-99CA-A5B64A505183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A405-92F9-425A-9095-1793FBCF15AC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4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009A-628B-4A5E-B88A-71A4C4E099C0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265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AD2-EE9F-4D7A-B3B0-FD0F2381C781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441-70FA-4BAE-A0C0-2DE96DC6A46E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04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017-1510-45B8-8773-478140B5C748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2F40-13BF-499C-8AD0-2A1B63316F6F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5BCB-3CB6-4667-9AEC-326A79C38A55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7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3F57-7696-4BAD-9719-73F01BE75A81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1151-6FB7-49E8-869D-82B4C4B72FDB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D6CD-7848-482A-BF1A-8A58245AE05D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998C-3576-46FD-99A6-8089EEEE1646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2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B27E-80CE-436B-9676-F5F1405818D1}" type="datetime1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F139-6B5D-4028-897B-2B7E863105E2}" type="datetime1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5DAF-D4DC-45D5-8ED3-4D3FB02F4B65}" type="datetime1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2583-B0E7-47D5-BE20-2B9CD63A139D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5CB0-6FD4-4742-9C55-C7F42237E019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0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8492-6ECB-48E7-B497-16225A55F2D2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256A-A4E3-2505-F7EA-3D356592C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1" y="159488"/>
            <a:ext cx="9200845" cy="393758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Project work – Proposal Defence</a:t>
            </a:r>
            <a:br>
              <a:rPr lang="en-GB" dirty="0"/>
            </a:br>
            <a:r>
              <a:rPr lang="en-GB" dirty="0"/>
              <a:t>On</a:t>
            </a:r>
            <a:br>
              <a:rPr lang="en-GB" dirty="0"/>
            </a:br>
            <a:r>
              <a:rPr lang="en-GB" dirty="0"/>
              <a:t>Hostel Management System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5C09B-FFCE-17AC-AE9D-6A7F65883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9794" y="4295909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Presented by:</a:t>
            </a:r>
          </a:p>
          <a:p>
            <a:pPr algn="l"/>
            <a:r>
              <a:rPr lang="en-GB" dirty="0"/>
              <a:t>Sagar Adhikari (6-2-40-50-2020)</a:t>
            </a:r>
          </a:p>
          <a:p>
            <a:pPr algn="l"/>
            <a:r>
              <a:rPr lang="en-GB" dirty="0"/>
              <a:t>				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5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4F2D-7E01-AA08-3A89-A66546D564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16528" y="0"/>
            <a:ext cx="12192000" cy="685799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 shows the system flowchart of the proposed system. The flowchart effectively splits the functions of the hostel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into two main user categories: Admin and User.</a:t>
            </a:r>
          </a:p>
          <a:p>
            <a:pPr marL="0" indent="0" algn="just">
              <a:buNone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Functions: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Logged In?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Ensures only authenticated access.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Rooms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Manages room 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Hostels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Updates database with new hostels.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Reviews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Monitors user feedback.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Hostels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Removes outdated hostels.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Users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Controls user accounts.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Booking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Oversees bookings.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Ends session securely.</a:t>
            </a:r>
          </a:p>
          <a:p>
            <a:pPr marL="0" indent="0" algn="just">
              <a:buNone/>
            </a:pP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Functions: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Creates new accounts.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Logged In?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Ensures authenticated access.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Rooms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Browses available rooms.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Rooms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Books accommodations.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Reviews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Provides feedback.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Reviews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Reads guest feedback.</a:t>
            </a:r>
          </a:p>
          <a:p>
            <a:pPr algn="just">
              <a:buFont typeface="+mj-lt"/>
              <a:buAutoNum type="arabicPeriod"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Ends session securely.</a:t>
            </a:r>
          </a:p>
        </p:txBody>
      </p:sp>
    </p:spTree>
    <p:extLst>
      <p:ext uri="{BB962C8B-B14F-4D97-AF65-F5344CB8AC3E}">
        <p14:creationId xmlns:p14="http://schemas.microsoft.com/office/powerpoint/2010/main" val="329080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6B80-59D2-73D6-60A8-10F42523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97" y="-8004"/>
            <a:ext cx="6434118" cy="795786"/>
          </a:xfrm>
        </p:spPr>
        <p:txBody>
          <a:bodyPr/>
          <a:lstStyle/>
          <a:p>
            <a:r>
              <a:rPr lang="en-GB" dirty="0"/>
              <a:t>Description of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84472-4642-E845-B22A-15279DFB03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787783"/>
                <a:ext cx="12192000" cy="60702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K-Nearest Neighbor(KNN) algorithm is used in recommending nearby hostels to users based on their current geographic location.</a:t>
                </a:r>
              </a:p>
              <a:p>
                <a:r>
                  <a:rPr lang="en-US" kern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Each hostel is represented as a data point in multidimensional space defined by its latitude and longitude.</a:t>
                </a:r>
              </a:p>
              <a:p>
                <a:r>
                  <a:rPr lang="en-US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 a user queries the system for nearby accommodations, their location serves as query point.</a:t>
                </a:r>
              </a:p>
              <a:p>
                <a:r>
                  <a:rPr lang="en-US" kern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algorithm calculates distance between user’s location and each hostel using Euclidean distance.</a:t>
                </a:r>
              </a:p>
              <a:p>
                <a:endParaRPr lang="en-US" kern="0" dirty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 ker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Where,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	1. p represents user location.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	2. q represents hostel location.</a:t>
                </a:r>
              </a:p>
              <a:p>
                <a:pPr marL="3657600" lvl="8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is the number of dimensions (usually 2 for latitude and longitude).</a:t>
                </a:r>
              </a:p>
              <a:p>
                <a:pPr marL="3657600" lvl="8" indent="0" algn="just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4. </a:t>
                </a:r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1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summation adds </a:t>
                </a:r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 all the squared differences for each 				</a:t>
                </a:r>
                <a:r>
                  <a:rPr lang="en-GB" sz="1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		    dimension </a:t>
                </a:r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from 1 to n.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1800" kern="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kern="0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84472-4642-E845-B22A-15279DFB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787783"/>
                <a:ext cx="12192000" cy="6070217"/>
              </a:xfrm>
              <a:blipFill>
                <a:blip r:embed="rId2"/>
                <a:stretch>
                  <a:fillRect l="-250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76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64BC-B41E-E0A2-6208-93B60D10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01EE59-4427-02CD-A8A6-C44E133269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24135" r="-715" b="11483"/>
          <a:stretch/>
        </p:blipFill>
        <p:spPr>
          <a:xfrm>
            <a:off x="1165685" y="1392865"/>
            <a:ext cx="9753952" cy="47099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3CDDBC-BF92-7518-D5B5-F94D49724BE4}"/>
              </a:ext>
            </a:extLst>
          </p:cNvPr>
          <p:cNvSpPr txBox="1"/>
          <p:nvPr/>
        </p:nvSpPr>
        <p:spPr>
          <a:xfrm>
            <a:off x="5199321" y="6132256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4: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7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1179-1C55-1BE1-846E-14E0911B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5AD1-7304-185B-DF36-4B895DA1B0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provides an easy UI to interact with and also helps to compare the price of hostels across different places.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aims  to provide easy and simple interface to book hostel according to requirements.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A1FB-F849-E97D-4DDB-E1AFBBB2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90860" cy="701676"/>
          </a:xfrm>
        </p:spPr>
        <p:txBody>
          <a:bodyPr>
            <a:normAutofit/>
          </a:bodyPr>
          <a:lstStyle/>
          <a:p>
            <a:r>
              <a:rPr lang="en-GB" sz="4000" dirty="0"/>
              <a:t>References</a:t>
            </a:r>
            <a:endParaRPr lang="en-US" sz="4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B91C5C-BD36-6AED-D9E2-24D0ACFD71D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29336732"/>
              </p:ext>
            </p:extLst>
          </p:nvPr>
        </p:nvGraphicFramePr>
        <p:xfrm>
          <a:off x="744279" y="1871328"/>
          <a:ext cx="9809421" cy="403417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7492">
                  <a:extLst>
                    <a:ext uri="{9D8B030D-6E8A-4147-A177-3AD203B41FA5}">
                      <a16:colId xmlns:a16="http://schemas.microsoft.com/office/drawing/2014/main" val="232171057"/>
                    </a:ext>
                  </a:extLst>
                </a:gridCol>
                <a:gridCol w="9261929">
                  <a:extLst>
                    <a:ext uri="{9D8B030D-6E8A-4147-A177-3AD203B41FA5}">
                      <a16:colId xmlns:a16="http://schemas.microsoft.com/office/drawing/2014/main" val="2430254185"/>
                    </a:ext>
                  </a:extLst>
                </a:gridCol>
              </a:tblGrid>
              <a:tr h="6633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Hostelz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[Online]. Available: https://www.hostelz.com/. [Accessed 06 July 2024].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851294"/>
                  </a:ext>
                </a:extLst>
              </a:tr>
              <a:tr h="7174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"Agoda," [Online]. Available: https://www.agoda.com/. [Accessed 6 July 2024].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001261"/>
                  </a:ext>
                </a:extLst>
              </a:tr>
              <a:tr h="6633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 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HostelWorld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[Online]. Available: https://www.hostelworld.com/. [Accessed 06 July 2024].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84971"/>
                  </a:ext>
                </a:extLst>
              </a:tr>
              <a:tr h="66333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 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Hostelling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International," [Online]. Available: https://hihostels.com/. [Accessed 8 July 2024].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330001"/>
                  </a:ext>
                </a:extLst>
              </a:tr>
              <a:tr h="6633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 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K. M. R. P. Reddy, "Effectiveness of Hostel Management System in College Hostels," International Journal of Advanced Research in Computer Science and Software Engineering, pp. 104-109, 2019. 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825234"/>
                  </a:ext>
                </a:extLst>
              </a:tr>
              <a:tr h="6633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 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G. S. Gupta, "A Web-Based Hostel Management System," Journal of Software Engineering and Applications, pp. 159-165, 2016. 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8" marR="6718" marT="6718" marB="6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231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4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40BA-A267-6C6B-AD23-F409A193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4F2D-F4D2-FB1D-87D9-A130DC6374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About project</a:t>
            </a:r>
          </a:p>
          <a:p>
            <a:r>
              <a:rPr lang="en-GB" dirty="0"/>
              <a:t>Methodology</a:t>
            </a:r>
          </a:p>
          <a:p>
            <a:r>
              <a:rPr lang="en-GB" dirty="0"/>
              <a:t>Scheduling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8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794D-DF0F-3F85-BEA3-B695F4E1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BF01-FC6D-A167-5633-29D116A7C4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1278226" cy="449090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centralized platform where users can explore, compare and look hostels among multiple options available.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 multi-hostel search and comparison, booking, user reviews and ratings.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hostels based on various criteria, comparing options side by side.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gives nearest hostel based on the user location.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8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031B-2AF3-9D62-242E-BB86396C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7C9D-D992-B92C-5DD8-BE3FDCF9D6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room allocation leads to suboptimal room assignments, resulting dissatisfaction among users and underutilization of space.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hostel management system lacks an efficient room booking feature, leading to frequent issues with overbooking.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an user friendly system to easily compare prices among different hostels, leading to inconvenience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5407-CEC7-D501-5B66-EDED9E09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DC5E-D569-1C00-4438-661C990615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89952"/>
            <a:ext cx="10363826" cy="342410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system that allows users to book rooms.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system with good user interface in comparing prices among different hostels.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7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4691-D7A7-E52E-8AFD-3388BB17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946" y="0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 dirty="0"/>
              <a:t>Development Methodology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43C1-8D3F-F821-B04C-DC10B99E3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460" y="711200"/>
            <a:ext cx="11940540" cy="6370084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developed with waterfall methodology, as the requirements are pre-known. The next stage in waterfall methodology is gone only after completion of current stage.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38D87-35CA-9E2E-2461-BA61C0B62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13" y="1838222"/>
            <a:ext cx="8053134" cy="4628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8E72A-4BED-913C-E6D3-F5DA4C8F80E0}"/>
              </a:ext>
            </a:extLst>
          </p:cNvPr>
          <p:cNvSpPr txBox="1"/>
          <p:nvPr/>
        </p:nvSpPr>
        <p:spPr>
          <a:xfrm>
            <a:off x="4309110" y="6282337"/>
            <a:ext cx="294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Waterfall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9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C35C-C32E-B971-0ED4-46362A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0"/>
            <a:ext cx="10650049" cy="914400"/>
          </a:xfrm>
        </p:spPr>
        <p:txBody>
          <a:bodyPr>
            <a:normAutofit/>
          </a:bodyPr>
          <a:lstStyle/>
          <a:p>
            <a:r>
              <a:rPr lang="en-GB" sz="3200" dirty="0"/>
              <a:t>Requirement Analysis (Use-Case Diagram)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CC09CC-2FAD-4A21-604F-9F44F770BA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39" y="811889"/>
            <a:ext cx="5190461" cy="5600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CFE90-DB7D-E456-3905-D67F71B65E22}"/>
              </a:ext>
            </a:extLst>
          </p:cNvPr>
          <p:cNvSpPr txBox="1"/>
          <p:nvPr/>
        </p:nvSpPr>
        <p:spPr>
          <a:xfrm>
            <a:off x="3581401" y="6403087"/>
            <a:ext cx="583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Use Case Diagram of Hostel Management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0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3AF0-4A3B-648B-A9AC-A8E999115F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743" y="537030"/>
            <a:ext cx="12192000" cy="63209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 shows the Use Case diagram of the proposed system. The functional requirements </a:t>
            </a:r>
          </a:p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admin and users are as follows:</a:t>
            </a:r>
          </a:p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Admin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 to the system.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add, delete the hostels.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users and bookings.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the reviews given by the user.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logout from the system.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register, login to the system.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view the rooms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book the rooms.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Give reviews and can view other reviews as well.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logout of the system.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9686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E872-F530-E483-1ED9-03F47804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868" y="0"/>
            <a:ext cx="8890239" cy="701749"/>
          </a:xfrm>
        </p:spPr>
        <p:txBody>
          <a:bodyPr/>
          <a:lstStyle/>
          <a:p>
            <a:pPr algn="ctr"/>
            <a:r>
              <a:rPr lang="en-GB" dirty="0"/>
              <a:t>Flowchart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D1C341-C21F-6DD0-E2E3-384E1E5787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68" y="599517"/>
            <a:ext cx="8433038" cy="57239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4CE7C6-B54E-A389-20F9-06C7FF766924}"/>
              </a:ext>
            </a:extLst>
          </p:cNvPr>
          <p:cNvSpPr txBox="1"/>
          <p:nvPr/>
        </p:nvSpPr>
        <p:spPr>
          <a:xfrm>
            <a:off x="3452388" y="6329708"/>
            <a:ext cx="595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Flowchart of Hostel Management 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993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386</TotalTime>
  <Words>901</Words>
  <Application>Microsoft Office PowerPoint</Application>
  <PresentationFormat>Widescreen</PresentationFormat>
  <Paragraphs>101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           Project work – Proposal Defence On Hostel Management System </vt:lpstr>
      <vt:lpstr>Project Outline</vt:lpstr>
      <vt:lpstr>Introduction</vt:lpstr>
      <vt:lpstr>Problem Statement</vt:lpstr>
      <vt:lpstr>Objectives</vt:lpstr>
      <vt:lpstr>Development Methodology</vt:lpstr>
      <vt:lpstr>Requirement Analysis (Use-Case Diagram)</vt:lpstr>
      <vt:lpstr>PowerPoint Presentation</vt:lpstr>
      <vt:lpstr>Flowchart</vt:lpstr>
      <vt:lpstr>PowerPoint Presentation</vt:lpstr>
      <vt:lpstr>Description of Algorithm</vt:lpstr>
      <vt:lpstr>Gantt Chart</vt:lpstr>
      <vt:lpstr>Expected Outcome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Adhikary</dc:creator>
  <cp:lastModifiedBy>Sagar Adhikary</cp:lastModifiedBy>
  <cp:revision>3</cp:revision>
  <dcterms:created xsi:type="dcterms:W3CDTF">2024-06-29T02:50:00Z</dcterms:created>
  <dcterms:modified xsi:type="dcterms:W3CDTF">2024-07-13T16:13:46Z</dcterms:modified>
</cp:coreProperties>
</file>