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80" r:id="rId3"/>
    <p:sldId id="282" r:id="rId4"/>
    <p:sldId id="283" r:id="rId5"/>
    <p:sldId id="284" r:id="rId6"/>
    <p:sldId id="285" r:id="rId7"/>
    <p:sldId id="286" r:id="rId8"/>
    <p:sldId id="288" r:id="rId9"/>
    <p:sldId id="289" r:id="rId10"/>
    <p:sldId id="287" r:id="rId11"/>
    <p:sldId id="292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A9830-E0EC-4121-B84B-0E566C344435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E6073-E3DA-4350-B619-C4FE4145D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5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2AA3-AE58-4DCA-93FE-61430EA128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7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A854-6942-4697-A382-5EA704002B40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27DD-E053-4071-ADA3-2BF63C0A1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A854-6942-4697-A382-5EA704002B40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27DD-E053-4071-ADA3-2BF63C0A1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6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A854-6942-4697-A382-5EA704002B40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27DD-E053-4071-ADA3-2BF63C0A1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3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A854-6942-4697-A382-5EA704002B40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27DD-E053-4071-ADA3-2BF63C0A1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8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A854-6942-4697-A382-5EA704002B40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27DD-E053-4071-ADA3-2BF63C0A1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1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A854-6942-4697-A382-5EA704002B40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27DD-E053-4071-ADA3-2BF63C0A1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8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A854-6942-4697-A382-5EA704002B40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27DD-E053-4071-ADA3-2BF63C0A1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4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A854-6942-4697-A382-5EA704002B40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27DD-E053-4071-ADA3-2BF63C0A1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7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A854-6942-4697-A382-5EA704002B40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27DD-E053-4071-ADA3-2BF63C0A1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7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A854-6942-4697-A382-5EA704002B40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27DD-E053-4071-ADA3-2BF63C0A1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2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A854-6942-4697-A382-5EA704002B40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27DD-E053-4071-ADA3-2BF63C0A1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6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1A854-6942-4697-A382-5EA704002B40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627DD-E053-4071-ADA3-2BF63C0A1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6256053" y="5336399"/>
            <a:ext cx="5936827" cy="1522307"/>
            <a:chOff x="4692040" y="4002299"/>
            <a:chExt cx="4452620" cy="1141730"/>
          </a:xfrm>
        </p:grpSpPr>
        <p:sp>
          <p:nvSpPr>
            <p:cNvPr id="4" name="object 4"/>
            <p:cNvSpPr/>
            <p:nvPr/>
          </p:nvSpPr>
          <p:spPr>
            <a:xfrm>
              <a:off x="6067539" y="4224248"/>
              <a:ext cx="3076575" cy="920115"/>
            </a:xfrm>
            <a:custGeom>
              <a:avLst/>
              <a:gdLst/>
              <a:ahLst/>
              <a:cxnLst/>
              <a:rect l="l" t="t" r="r" b="b"/>
              <a:pathLst>
                <a:path w="3076575" h="920114">
                  <a:moveTo>
                    <a:pt x="3076409" y="0"/>
                  </a:moveTo>
                  <a:lnTo>
                    <a:pt x="0" y="919500"/>
                  </a:lnTo>
                  <a:lnTo>
                    <a:pt x="3076511" y="919200"/>
                  </a:lnTo>
                  <a:lnTo>
                    <a:pt x="3076409" y="0"/>
                  </a:lnTo>
                  <a:close/>
                </a:path>
              </a:pathLst>
            </a:custGeom>
            <a:solidFill>
              <a:srgbClr val="1F8BDE"/>
            </a:solidFill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7705344" y="4639055"/>
              <a:ext cx="1258824" cy="3383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692040" y="4002299"/>
              <a:ext cx="4452620" cy="1141730"/>
            </a:xfrm>
            <a:custGeom>
              <a:avLst/>
              <a:gdLst/>
              <a:ahLst/>
              <a:cxnLst/>
              <a:rect l="l" t="t" r="r" b="b"/>
              <a:pathLst>
                <a:path w="4452620" h="1141729">
                  <a:moveTo>
                    <a:pt x="4451921" y="0"/>
                  </a:moveTo>
                  <a:lnTo>
                    <a:pt x="0" y="1141200"/>
                  </a:lnTo>
                  <a:lnTo>
                    <a:pt x="4451997" y="1140899"/>
                  </a:lnTo>
                  <a:lnTo>
                    <a:pt x="4451921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068311" y="4474463"/>
              <a:ext cx="1673352" cy="4450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prstClr val="black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B0BE045-CED6-455B-9A80-E19B63FEAF1A}"/>
              </a:ext>
            </a:extLst>
          </p:cNvPr>
          <p:cNvSpPr txBox="1"/>
          <p:nvPr/>
        </p:nvSpPr>
        <p:spPr>
          <a:xfrm>
            <a:off x="152" y="2753108"/>
            <a:ext cx="12192000" cy="461665"/>
          </a:xfrm>
          <a:prstGeom prst="rect">
            <a:avLst/>
          </a:prstGeom>
          <a:solidFill>
            <a:srgbClr val="1F8BDE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72165" y="2829695"/>
            <a:ext cx="62068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b="1" dirty="0" smtClean="0">
                <a:solidFill>
                  <a:schemeClr val="bg1"/>
                </a:solidFill>
              </a:rPr>
              <a:t>DevOps </a:t>
            </a:r>
            <a:r>
              <a:rPr lang="en-US" b="1" dirty="0" smtClean="0">
                <a:solidFill>
                  <a:schemeClr val="bg1"/>
                </a:solidFill>
              </a:rPr>
              <a:t>Database Implementation </a:t>
            </a:r>
            <a:r>
              <a:rPr lang="en-US" b="1" dirty="0" smtClean="0">
                <a:solidFill>
                  <a:schemeClr val="bg1"/>
                </a:solidFill>
              </a:rPr>
              <a:t>for FOX Portal </a:t>
            </a:r>
            <a:r>
              <a:rPr lang="en-US" b="1" dirty="0" smtClean="0">
                <a:solidFill>
                  <a:schemeClr val="bg1"/>
                </a:solidFill>
              </a:rPr>
              <a:t>Scri</a:t>
            </a:r>
            <a:r>
              <a:rPr lang="en-US" b="1" dirty="0" smtClean="0">
                <a:solidFill>
                  <a:schemeClr val="bg1"/>
                </a:solidFill>
              </a:rPr>
              <a:t>pts</a:t>
            </a:r>
            <a:endParaRPr lang="en-US" altLang="en-US" b="1" dirty="0">
              <a:solidFill>
                <a:schemeClr val="bg1"/>
              </a:solidFill>
            </a:endParaRPr>
          </a:p>
        </p:txBody>
      </p:sp>
      <p:sp>
        <p:nvSpPr>
          <p:cNvPr id="8" name="AutoShape 3" descr="blob:https://outlook.office.com/d9762ed2-4be0-4bdd-bdf2-ace58685a38d"/>
          <p:cNvSpPr>
            <a:spLocks noChangeAspect="1" noChangeArrowheads="1"/>
          </p:cNvSpPr>
          <p:nvPr/>
        </p:nvSpPr>
        <p:spPr bwMode="auto">
          <a:xfrm>
            <a:off x="800753" y="176144"/>
            <a:ext cx="80264" cy="8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9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85467" cy="37525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View Pull Request</a:t>
            </a: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764" y="542255"/>
            <a:ext cx="1199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Reviewer can review the request while clicking on the link sent in an email.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24" y="1078591"/>
            <a:ext cx="1138843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5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85467" cy="37525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Review Changes</a:t>
            </a: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764" y="542255"/>
            <a:ext cx="1199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While reviewing reviewer can add comments, approve or reject the request.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5" y="1172095"/>
            <a:ext cx="11675535" cy="547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4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85140" y="2079868"/>
            <a:ext cx="3610708" cy="935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062" y="2760073"/>
            <a:ext cx="52578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7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85467" cy="37525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New Layer Addition</a:t>
            </a: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238" y="1529000"/>
            <a:ext cx="3609524" cy="380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764" y="542255"/>
            <a:ext cx="11999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Added new layer </a:t>
            </a:r>
            <a:r>
              <a:rPr lang="en-US" dirty="0" smtClean="0"/>
              <a:t>“</a:t>
            </a:r>
            <a:r>
              <a:rPr lang="en-US" dirty="0" err="1" smtClean="0"/>
              <a:t>FOX.Database</a:t>
            </a:r>
            <a:r>
              <a:rPr lang="en-US" dirty="0" smtClean="0"/>
              <a:t>” </a:t>
            </a:r>
            <a:r>
              <a:rPr lang="en-US" dirty="0"/>
              <a:t>in FOX Portal </a:t>
            </a:r>
            <a:r>
              <a:rPr lang="en-US" dirty="0" smtClean="0"/>
              <a:t>API so that the scripts can be added/modified from the API solution and to maintain the history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1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85467" cy="37525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Script View</a:t>
            </a: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764" y="542255"/>
            <a:ext cx="1199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shown in the below image user can view the script in given format.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414" y="1645920"/>
            <a:ext cx="9180498" cy="465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8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85467" cy="37525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Script </a:t>
            </a:r>
            <a:r>
              <a:rPr lang="en-US" sz="2000" b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Updation</a:t>
            </a: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764" y="542255"/>
            <a:ext cx="1199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changes made by the user will reflect in GIT pending changes as highlighted in below image.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778" y="1078591"/>
            <a:ext cx="10075025" cy="551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6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85467" cy="37525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Script Comparison</a:t>
            </a: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764" y="542255"/>
            <a:ext cx="1199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making changes in the existing script user can compare the changes with previous script.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91" y="1010550"/>
            <a:ext cx="10193105" cy="544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1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85467" cy="37525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Commit Changes</a:t>
            </a: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764" y="542255"/>
            <a:ext cx="1199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Once the verification of changes has been done by the user. User will add change title and commit changes.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81" y="1464178"/>
            <a:ext cx="4257143" cy="4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7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85467" cy="37525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Create Pull Request</a:t>
            </a: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764" y="542255"/>
            <a:ext cx="11999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commit changes user will create pull request for script review. Pull Request will be sent to Dev Tech Lead and assigned Database member.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782" y="1355590"/>
            <a:ext cx="4846320" cy="531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0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85467" cy="37525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Create Ticket</a:t>
            </a: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764" y="542255"/>
            <a:ext cx="11999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creating pull request user will generate ticket for Database category.  Pull request and case title will be same for record purpose.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23" y="1818454"/>
            <a:ext cx="10180952" cy="245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8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85467" cy="37525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Pull Request Email</a:t>
            </a: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764" y="542255"/>
            <a:ext cx="1199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</a:t>
            </a:r>
            <a:r>
              <a:rPr lang="en-US" dirty="0"/>
              <a:t>pull request creation a</a:t>
            </a:r>
            <a:r>
              <a:rPr lang="en-US" dirty="0" smtClean="0"/>
              <a:t>n auto email will be sent to reviewers.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07" y="1078591"/>
            <a:ext cx="8562110" cy="54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8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224</Words>
  <Application>Microsoft Office PowerPoint</Application>
  <PresentationFormat>Widescreen</PresentationFormat>
  <Paragraphs>23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ZUBAIR</dc:creator>
  <cp:lastModifiedBy>MUSSTABA HAIDER</cp:lastModifiedBy>
  <cp:revision>111</cp:revision>
  <dcterms:created xsi:type="dcterms:W3CDTF">2022-06-20T16:52:06Z</dcterms:created>
  <dcterms:modified xsi:type="dcterms:W3CDTF">2022-08-06T11:26:36Z</dcterms:modified>
</cp:coreProperties>
</file>