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gtree Black"/>
      <p:bold r:id="rId12"/>
      <p:boldItalic r:id="rId13"/>
    </p:embeddedFont>
    <p:embeddedFont>
      <p:font typeface="Hanken Grotesk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gtreeBlack-boldItalic.fntdata"/><Relationship Id="rId12" Type="http://schemas.openxmlformats.org/officeDocument/2006/relationships/font" Target="fonts/FigtreeBlack-bold.fntdata"/><Relationship Id="rId15" Type="http://schemas.openxmlformats.org/officeDocument/2006/relationships/font" Target="fonts/HankenGrotesk-bold.fntdata"/><Relationship Id="rId14" Type="http://schemas.openxmlformats.org/officeDocument/2006/relationships/font" Target="fonts/HankenGrotesk-regular.fntdata"/><Relationship Id="rId17" Type="http://schemas.openxmlformats.org/officeDocument/2006/relationships/font" Target="fonts/HankenGrotesk-boldItalic.fntdata"/><Relationship Id="rId16" Type="http://schemas.openxmlformats.org/officeDocument/2006/relationships/font" Target="fonts/HankenGrotesk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d1415e74_0_14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7d1415e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c994204e8_2_17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c994204e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c994204e8_2_23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c994204e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c994204e8_2_28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c994204e8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c994204e8_2_33:notes"/>
          <p:cNvSpPr/>
          <p:nvPr>
            <p:ph idx="2" type="sldImg"/>
          </p:nvPr>
        </p:nvSpPr>
        <p:spPr>
          <a:xfrm>
            <a:off x="38124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c994204e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1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Figtree Black"/>
              <a:buNone/>
              <a:defRPr sz="31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8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9150" lIns="109150" spcFirstLastPara="1" rIns="109150" wrap="square" tIns="109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4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4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4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4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4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4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○"/>
              <a:defRPr sz="3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  <a:defRPr sz="3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  <a:defRPr sz="3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○"/>
              <a:defRPr sz="3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  <a:defRPr sz="3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  <a:defRPr sz="3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○"/>
              <a:defRPr sz="3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  <a:defRPr sz="33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33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33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33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33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33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33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33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33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gtree Black"/>
              <a:buNone/>
              <a:defRPr sz="23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9150" lIns="109150" spcFirstLastPara="1" rIns="109150" wrap="square" tIns="109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9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8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8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7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5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9150" lIns="109150" spcFirstLastPara="1" rIns="109150" wrap="square" tIns="1091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9150" lIns="109150" spcFirstLastPara="1" rIns="109150" wrap="square" tIns="10915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igtree Black"/>
              <a:buNone/>
              <a:defRPr sz="33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■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■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■"/>
              <a:defRPr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PathMates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8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Population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720075" y="1131525"/>
            <a:ext cx="7396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-368300" lvl="0" marL="546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General Users:</a:t>
            </a:r>
            <a:r>
              <a:rPr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Primarily college students at the UMN who frequently walk alone on </a:t>
            </a:r>
            <a:r>
              <a:rPr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campus</a:t>
            </a:r>
            <a:r>
              <a:rPr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especially during nighttime hours. They may have safety concerns due to isolated areas and previous unsettling experiences.</a:t>
            </a:r>
            <a:endParaRPr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5116925" y="2896550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#1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720075" y="1131525"/>
            <a:ext cx="7396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Jane (20 years old):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College student who avoids walking at night due to safety concerns and always carries pepper spray.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She feels uneasy in certain neighborhoods and prefers to walk with another verified UMN student.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She is open to using apps that can provide reassurance and safety.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#2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720075" y="1131525"/>
            <a:ext cx="7396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George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(21 years old):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Feels mostly secure walking around campus but recognizes the concerns other students may have at night.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Enjoys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socializing and would be willing to help others and befriend them by walking with them.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○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Willing to try a new app if it meant providing safety, helping others, and meeting many new people.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#1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720075" y="1131525"/>
            <a:ext cx="7396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After a night class (9 PM) at Bruininks, you need to walk back to your apartment at Fieldhouse in the dark and feel uncomfortable doing so alone.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Goal: You must find another verified UMN student heading in the same direction (with the most path overlap) that you would feel comfortable walking with, coordinate a meeting point and walk with them to Dinkytown at 9 PM. 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You want to see what the other UMN student looks like before deciding to meet up and walk home with them.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#2</a:t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720075" y="1131525"/>
            <a:ext cx="73962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150" lIns="109150" spcFirstLastPara="1" rIns="109150" wrap="square" tIns="10915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You 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are leaving the Walter Library at midnight and you want to offer to walk with others heading towards Prospect Park.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anken Grotesk"/>
              <a:buChar char="●"/>
            </a:pP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Goal: You must find two verified UMN students to 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walk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with from Walter Library to Prospect Park at midnight. You want to see their faces before deciding to walk </a:t>
            </a:r>
            <a:r>
              <a:rPr b="1" lang="en" sz="17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together. Once you have found a student with a similar route (most path overlap), you will find one more student to form a walking group and coordinate a meeting point.</a:t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