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2743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c5a9de105_0_5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c5a9de1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c5a9de105_0_5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c5a9de1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5a9de105_0_6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c5a9de10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c5a9de105_0_6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c5a9de10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c5a9de105_0_74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c5a9de1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c5a9de105_0_8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c5a9de10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c5a9de105_0_8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c5a9de1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c5a9de105_0_9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c5a9de10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c5a9de105_0_9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c5a9de1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c5a9de105_0_104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c5a9de1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aa218d5a4_5_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aa218d5a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c5a9de105_0_11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c5a9de1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c5a9de105_0_11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c5a9de10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c5a9de105_0_12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c5a9de1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c5a9de105_0_12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c5a9de10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c5a9de105_0_14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c5a9de1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c5a9de105_0_14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c5a9de10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c5a9de105_0_15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c5a9de10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c5a9de105_0_15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c5a9de10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c5a9de105_0_164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c5a9de1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c5a9de105_0_17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c5a9de1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a218d5a4_7_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a218d5a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c5a9de105_0_17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c5a9de10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c5a9de105_0_18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c5a9de10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c5a9de105_0_18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c5a9de10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c5a9de105_0_194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c5a9de10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c5a9de105_0_20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c5a9de1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c5a9de105_0_21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c5a9de10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c5a9de105_0_21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c5a9de10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c5a9de105_1_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c5a9de1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c5a9de105_1_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c5a9de1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c5a9de105_2_1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c5a9de10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5a9de105_0_11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5a9de1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c5a9de105_2_2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c5a9de10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c5a9de105_2_2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fc5a9de10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c5a9de105_2_11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c5a9de10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c5a9de105_0_18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c5a9de1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c5a9de105_0_24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c5a9de1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c5a9de105_0_30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c5a9de1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c5a9de105_0_36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c5a9de1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c5a9de105_0_42:notes"/>
          <p:cNvSpPr/>
          <p:nvPr>
            <p:ph idx="2" type="sldImg"/>
          </p:nvPr>
        </p:nvSpPr>
        <p:spPr>
          <a:xfrm>
            <a:off x="2514900" y="685800"/>
            <a:ext cx="1828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c5a9de1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3513" y="744575"/>
            <a:ext cx="255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3510" y="2834125"/>
            <a:ext cx="255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93510" y="1106125"/>
            <a:ext cx="2556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93510" y="3152225"/>
            <a:ext cx="2556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3510" y="2150850"/>
            <a:ext cx="255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3510" y="445025"/>
            <a:ext cx="25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510" y="1152475"/>
            <a:ext cx="25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3510" y="445025"/>
            <a:ext cx="25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3510" y="1152475"/>
            <a:ext cx="1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449720" y="1152475"/>
            <a:ext cx="1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510" y="445025"/>
            <a:ext cx="25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3510" y="555600"/>
            <a:ext cx="842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3510" y="1389600"/>
            <a:ext cx="842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47075" y="450150"/>
            <a:ext cx="1910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371600" y="-125"/>
            <a:ext cx="137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9650" y="1233175"/>
            <a:ext cx="12135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9650" y="2803075"/>
            <a:ext cx="1213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481850" y="724075"/>
            <a:ext cx="1151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3510" y="4230575"/>
            <a:ext cx="1799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445025"/>
            <a:ext cx="25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1152475"/>
            <a:ext cx="255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1737" y="4663217"/>
            <a:ext cx="16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U4b16OUcDrSJ__CBRCH1nTiFofpn7YJPzK2n2suHwUQ/edit#slide=id.p" TargetMode="External"/><Relationship Id="rId4" Type="http://schemas.openxmlformats.org/officeDocument/2006/relationships/slide" Target="/ppt/slides/slide2.xml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image" Target="../media/image5.png"/><Relationship Id="rId5" Type="http://schemas.openxmlformats.org/officeDocument/2006/relationships/slide" Target="/ppt/slides/slide12.xml"/><Relationship Id="rId6" Type="http://schemas.openxmlformats.org/officeDocument/2006/relationships/slide" Target="/ppt/slides/slide33.xml"/><Relationship Id="rId7" Type="http://schemas.openxmlformats.org/officeDocument/2006/relationships/slide" Target="/ppt/slides/slide21.xml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5.xml"/><Relationship Id="rId4" Type="http://schemas.openxmlformats.org/officeDocument/2006/relationships/image" Target="../media/image7.png"/><Relationship Id="rId5" Type="http://schemas.openxmlformats.org/officeDocument/2006/relationships/slide" Target="/ppt/slides/slide13.xml"/><Relationship Id="rId6" Type="http://schemas.openxmlformats.org/officeDocument/2006/relationships/slide" Target="/ppt/slides/slide15.xml"/><Relationship Id="rId7" Type="http://schemas.openxmlformats.org/officeDocument/2006/relationships/slide" Target="/ppt/slides/slide15.xml"/><Relationship Id="rId8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2.xml"/><Relationship Id="rId4" Type="http://schemas.openxmlformats.org/officeDocument/2006/relationships/image" Target="../media/image3.png"/><Relationship Id="rId5" Type="http://schemas.openxmlformats.org/officeDocument/2006/relationships/slide" Target="/ppt/slides/slide12.xml"/><Relationship Id="rId6" Type="http://schemas.openxmlformats.org/officeDocument/2006/relationships/slide" Target="/ppt/slides/slide1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slide" Target="/ppt/slides/slide1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slide" Target="/ppt/slides/slide12.xml"/><Relationship Id="rId5" Type="http://schemas.openxmlformats.org/officeDocument/2006/relationships/slide" Target="/ppt/slides/slide12.xml"/><Relationship Id="rId6" Type="http://schemas.openxmlformats.org/officeDocument/2006/relationships/slide" Target="/ppt/slides/slide13.xml"/><Relationship Id="rId7" Type="http://schemas.openxmlformats.org/officeDocument/2006/relationships/slide" Target="/ppt/slides/slide2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slide" Target="/ppt/slides/slide19.xml"/><Relationship Id="rId5" Type="http://schemas.openxmlformats.org/officeDocument/2006/relationships/slide" Target="/ppt/slides/slide2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slide" Target="/ppt/slides/slide17.xml"/><Relationship Id="rId5" Type="http://schemas.openxmlformats.org/officeDocument/2006/relationships/slide" Target="/ppt/slides/slide1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slide" Target="/ppt/slides/slide18.xml"/><Relationship Id="rId5" Type="http://schemas.openxmlformats.org/officeDocument/2006/relationships/slide" Target="/ppt/slides/slide14.xml"/><Relationship Id="rId6" Type="http://schemas.openxmlformats.org/officeDocument/2006/relationships/slide" Target="/ppt/slides/slide20.xml"/><Relationship Id="rId7" Type="http://schemas.openxmlformats.org/officeDocument/2006/relationships/slide" Target="/ppt/slides/slide18.xml"/><Relationship Id="rId8" Type="http://schemas.openxmlformats.org/officeDocument/2006/relationships/slide" Target="/ppt/slides/slide2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slide" Target="/ppt/slides/slide22.xml"/><Relationship Id="rId5" Type="http://schemas.openxmlformats.org/officeDocument/2006/relationships/slide" Target="/ppt/slides/slide15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slide" Target="/ppt/slides/slide21.xml"/><Relationship Id="rId5" Type="http://schemas.openxmlformats.org/officeDocument/2006/relationships/slide" Target="/ppt/slides/slide2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slide" Target="/ppt/slides/slide25.xml"/><Relationship Id="rId5" Type="http://schemas.openxmlformats.org/officeDocument/2006/relationships/slide" Target="/ppt/slides/slide2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Relationship Id="rId4" Type="http://schemas.openxmlformats.org/officeDocument/2006/relationships/slide" Target="/ppt/slides/slide25.xml"/><Relationship Id="rId5" Type="http://schemas.openxmlformats.org/officeDocument/2006/relationships/slide" Target="/ppt/slides/slide28.xml"/><Relationship Id="rId6" Type="http://schemas.openxmlformats.org/officeDocument/2006/relationships/slide" Target="/ppt/slides/slide31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slide" Target="/ppt/slides/slide29.xml"/><Relationship Id="rId5" Type="http://schemas.openxmlformats.org/officeDocument/2006/relationships/slide" Target="/ppt/slides/slide27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slide" Target="/ppt/slides/slide25.xml"/><Relationship Id="rId5" Type="http://schemas.openxmlformats.org/officeDocument/2006/relationships/slide" Target="/ppt/slides/slide3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slide" Target="/ppt/slides/slide31.xml"/><Relationship Id="rId5" Type="http://schemas.openxmlformats.org/officeDocument/2006/relationships/slide" Target="/ppt/slides/slide31.xml"/><Relationship Id="rId6" Type="http://schemas.openxmlformats.org/officeDocument/2006/relationships/slide" Target="/ppt/slides/slide32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slide" Target="/ppt/slides/slide30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Relationship Id="rId4" Type="http://schemas.openxmlformats.org/officeDocument/2006/relationships/slide" Target="/ppt/slides/slide1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slide" Target="/ppt/slides/slide34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slide" Target="/ppt/slides/slide19.xml"/><Relationship Id="rId5" Type="http://schemas.openxmlformats.org/officeDocument/2006/relationships/slide" Target="/ppt/slides/slide3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slide" Target="/ppt/slides/slide40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image" Target="../media/image44.png"/><Relationship Id="rId5" Type="http://schemas.openxmlformats.org/officeDocument/2006/relationships/slide" Target="/ppt/slides/slide3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Relationship Id="rId4" Type="http://schemas.openxmlformats.org/officeDocument/2006/relationships/slide" Target="/ppt/slides/slide4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slide" Target="/ppt/slides/slide42.xml"/><Relationship Id="rId5" Type="http://schemas.openxmlformats.org/officeDocument/2006/relationships/slide" Target="/ppt/slides/slide13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Relationship Id="rId4" Type="http://schemas.openxmlformats.org/officeDocument/2006/relationships/slide" Target="/ppt/slides/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image" Target="../media/image8.png"/><Relationship Id="rId5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image" Target="../media/image14.png"/><Relationship Id="rId5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9.xml"/><Relationship Id="rId4" Type="http://schemas.openxmlformats.org/officeDocument/2006/relationships/image" Target="../media/image15.png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image" Target="../media/image11.png"/><Relationship Id="rId5" Type="http://schemas.openxmlformats.org/officeDocument/2006/relationships/slide" Target="/ppt/slides/slide8.xml"/><Relationship Id="rId6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47525" y="1930950"/>
            <a:ext cx="86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Slide 1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47525" y="1644025"/>
            <a:ext cx="9630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Slide 1</a:t>
            </a:r>
            <a:endParaRPr/>
          </a:p>
        </p:txBody>
      </p:sp>
      <p:pic>
        <p:nvPicPr>
          <p:cNvPr id="56" name="Google Shape;56;p13">
            <a:hlinkClick action="ppaction://hlinksldjump" r:id="rId4"/>
          </p:cNvPr>
          <p:cNvPicPr preferRelativeResize="0"/>
          <p:nvPr/>
        </p:nvPicPr>
        <p:blipFill rotWithShape="1">
          <a:blip r:embed="rId5">
            <a:alphaModFix/>
          </a:blip>
          <a:srcRect b="12720" l="-2639" r="2639" t="-12720"/>
          <a:stretch/>
        </p:blipFill>
        <p:spPr>
          <a:xfrm>
            <a:off x="152400" y="152400"/>
            <a:ext cx="2219325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00" y="445975"/>
            <a:ext cx="2294200" cy="4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2343700" y="1281100"/>
            <a:ext cx="2709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action="ppaction://hlinksldjump" r:id="rId3"/>
              </a:rPr>
              <a:t>Slide 12</a:t>
            </a:r>
            <a:endParaRPr sz="600">
              <a:solidFill>
                <a:schemeClr val="dk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0" y="63425"/>
            <a:ext cx="2614575" cy="50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>
            <a:hlinkClick action="ppaction://hlinksldjump" r:id="rId5"/>
          </p:cNvPr>
          <p:cNvSpPr txBox="1"/>
          <p:nvPr/>
        </p:nvSpPr>
        <p:spPr>
          <a:xfrm>
            <a:off x="2296475" y="1305525"/>
            <a:ext cx="390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3">
            <a:hlinkClick action="ppaction://hlinksldjump" r:id="rId6"/>
          </p:cNvPr>
          <p:cNvSpPr txBox="1"/>
          <p:nvPr/>
        </p:nvSpPr>
        <p:spPr>
          <a:xfrm>
            <a:off x="131525" y="4490575"/>
            <a:ext cx="5286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3">
            <a:hlinkClick action="ppaction://hlinksldjump" r:id="rId7"/>
          </p:cNvPr>
          <p:cNvSpPr txBox="1"/>
          <p:nvPr/>
        </p:nvSpPr>
        <p:spPr>
          <a:xfrm>
            <a:off x="777400" y="4490575"/>
            <a:ext cx="594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7600"/>
            <a:ext cx="2743200" cy="50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15325" y="4054675"/>
            <a:ext cx="9699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action="ppaction://hlinksldjump" r:id="rId3"/>
              </a:rPr>
              <a:t>Slide 15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5" y="98650"/>
            <a:ext cx="2596525" cy="50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>
            <a:hlinkClick action="ppaction://hlinksldjump" r:id="rId5"/>
          </p:cNvPr>
          <p:cNvSpPr txBox="1"/>
          <p:nvPr/>
        </p:nvSpPr>
        <p:spPr>
          <a:xfrm>
            <a:off x="1286300" y="1362500"/>
            <a:ext cx="254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44" name="Google Shape;144;p24">
            <a:hlinkClick action="ppaction://hlinksldjump" r:id="rId6"/>
          </p:cNvPr>
          <p:cNvSpPr txBox="1"/>
          <p:nvPr/>
        </p:nvSpPr>
        <p:spPr>
          <a:xfrm>
            <a:off x="201975" y="4173525"/>
            <a:ext cx="8808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4">
            <a:hlinkClick action="ppaction://hlinksldjump" r:id="rId7"/>
          </p:cNvPr>
          <p:cNvSpPr txBox="1"/>
          <p:nvPr/>
        </p:nvSpPr>
        <p:spPr>
          <a:xfrm>
            <a:off x="94375" y="4121100"/>
            <a:ext cx="1053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4">
            <a:hlinkClick action="ppaction://hlinksldjump" r:id="rId8"/>
          </p:cNvPr>
          <p:cNvSpPr txBox="1"/>
          <p:nvPr/>
        </p:nvSpPr>
        <p:spPr>
          <a:xfrm>
            <a:off x="1286300" y="1362500"/>
            <a:ext cx="2544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12925" y="0"/>
            <a:ext cx="483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action="ppaction://hlinksldjump" r:id="rId3"/>
              </a:rPr>
              <a:t>Slide 12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75" y="86900"/>
            <a:ext cx="2669825" cy="50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>
            <a:hlinkClick action="ppaction://hlinksldjump" r:id="rId5"/>
          </p:cNvPr>
          <p:cNvSpPr txBox="1"/>
          <p:nvPr/>
        </p:nvSpPr>
        <p:spPr>
          <a:xfrm>
            <a:off x="73375" y="86900"/>
            <a:ext cx="293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5">
            <a:hlinkClick action="ppaction://hlinksldjump" r:id="rId6"/>
          </p:cNvPr>
          <p:cNvSpPr txBox="1"/>
          <p:nvPr/>
        </p:nvSpPr>
        <p:spPr>
          <a:xfrm>
            <a:off x="836100" y="3962150"/>
            <a:ext cx="8454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" y="68125"/>
            <a:ext cx="2693875" cy="50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>
            <a:hlinkClick action="ppaction://hlinksldjump" r:id="rId4"/>
          </p:cNvPr>
          <p:cNvSpPr txBox="1"/>
          <p:nvPr/>
        </p:nvSpPr>
        <p:spPr>
          <a:xfrm>
            <a:off x="180900" y="204475"/>
            <a:ext cx="385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3075" y="0"/>
            <a:ext cx="3316275" cy="50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>
            <a:hlinkClick action="ppaction://hlinksldjump" r:id="rId4"/>
          </p:cNvPr>
          <p:cNvSpPr txBox="1"/>
          <p:nvPr/>
        </p:nvSpPr>
        <p:spPr>
          <a:xfrm>
            <a:off x="648400" y="-83875"/>
            <a:ext cx="8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7">
            <a:hlinkClick action="ppaction://hlinksldjump" r:id="rId5"/>
          </p:cNvPr>
          <p:cNvSpPr txBox="1"/>
          <p:nvPr/>
        </p:nvSpPr>
        <p:spPr>
          <a:xfrm>
            <a:off x="777400" y="21150"/>
            <a:ext cx="4815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27">
            <a:hlinkClick action="ppaction://hlinksldjump" r:id="rId6"/>
          </p:cNvPr>
          <p:cNvSpPr txBox="1"/>
          <p:nvPr/>
        </p:nvSpPr>
        <p:spPr>
          <a:xfrm>
            <a:off x="-188750" y="479750"/>
            <a:ext cx="28392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7">
            <a:hlinkClick action="ppaction://hlinksldjump" r:id="rId7"/>
          </p:cNvPr>
          <p:cNvSpPr txBox="1"/>
          <p:nvPr/>
        </p:nvSpPr>
        <p:spPr>
          <a:xfrm>
            <a:off x="-103350" y="1418575"/>
            <a:ext cx="2846700" cy="28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810025"/>
            <a:ext cx="23812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>
            <a:hlinkClick action="ppaction://hlinksldjump" r:id="rId4"/>
          </p:cNvPr>
          <p:cNvSpPr txBox="1"/>
          <p:nvPr/>
        </p:nvSpPr>
        <p:spPr>
          <a:xfrm>
            <a:off x="709575" y="2658250"/>
            <a:ext cx="1415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28">
            <a:hlinkClick action="ppaction://hlinksldjump" r:id="rId5"/>
          </p:cNvPr>
          <p:cNvSpPr txBox="1"/>
          <p:nvPr/>
        </p:nvSpPr>
        <p:spPr>
          <a:xfrm>
            <a:off x="805700" y="3313650"/>
            <a:ext cx="1153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3" y="390525"/>
            <a:ext cx="23526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921" l="0" r="0" t="0"/>
          <a:stretch/>
        </p:blipFill>
        <p:spPr>
          <a:xfrm>
            <a:off x="-3703825" y="23475"/>
            <a:ext cx="6447024" cy="5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>
            <a:hlinkClick action="ppaction://hlinksldjump" r:id="rId4"/>
          </p:cNvPr>
          <p:cNvSpPr txBox="1"/>
          <p:nvPr/>
        </p:nvSpPr>
        <p:spPr>
          <a:xfrm>
            <a:off x="725300" y="2593600"/>
            <a:ext cx="5331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30">
            <a:hlinkClick action="ppaction://hlinksldjump" r:id="rId5"/>
          </p:cNvPr>
          <p:cNvSpPr txBox="1"/>
          <p:nvPr/>
        </p:nvSpPr>
        <p:spPr>
          <a:xfrm>
            <a:off x="1441850" y="2577875"/>
            <a:ext cx="7341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>
            <a:hlinkClick action="ppaction://hlinksldjump" r:id="rId4"/>
          </p:cNvPr>
          <p:cNvSpPr txBox="1"/>
          <p:nvPr/>
        </p:nvSpPr>
        <p:spPr>
          <a:xfrm>
            <a:off x="665875" y="3470950"/>
            <a:ext cx="14592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31">
            <a:hlinkClick action="ppaction://hlinksldjump" r:id="rId5"/>
          </p:cNvPr>
          <p:cNvSpPr txBox="1"/>
          <p:nvPr/>
        </p:nvSpPr>
        <p:spPr>
          <a:xfrm>
            <a:off x="447425" y="2306975"/>
            <a:ext cx="1677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31">
            <a:hlinkClick action="ppaction://hlinksldjump" r:id="rId6"/>
          </p:cNvPr>
          <p:cNvSpPr txBox="1"/>
          <p:nvPr/>
        </p:nvSpPr>
        <p:spPr>
          <a:xfrm>
            <a:off x="595975" y="2840025"/>
            <a:ext cx="1529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7" name="Google Shape;197;p31">
            <a:hlinkClick action="ppaction://hlinksldjump" r:id="rId7"/>
          </p:cNvPr>
          <p:cNvSpPr txBox="1"/>
          <p:nvPr/>
        </p:nvSpPr>
        <p:spPr>
          <a:xfrm>
            <a:off x="535625" y="3379125"/>
            <a:ext cx="1748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31">
            <a:hlinkClick action="ppaction://hlinksldjump" r:id="rId8"/>
          </p:cNvPr>
          <p:cNvSpPr txBox="1"/>
          <p:nvPr/>
        </p:nvSpPr>
        <p:spPr>
          <a:xfrm>
            <a:off x="605575" y="3908750"/>
            <a:ext cx="1596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414200" y="3568350"/>
            <a:ext cx="6240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action="ppaction://hlinksldjump" r:id="rId3"/>
              </a:rPr>
              <a:t>Slide 3</a:t>
            </a:r>
            <a:endParaRPr sz="5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438400" cy="55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02599"/>
            <a:ext cx="1024275" cy="4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84175" y="1836625"/>
            <a:ext cx="1890900" cy="212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77625" y="2383950"/>
            <a:ext cx="1104000" cy="1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77625" y="2805475"/>
            <a:ext cx="1104000" cy="1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371600" y="3621700"/>
            <a:ext cx="709200" cy="187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Sign in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564750" y="1990175"/>
            <a:ext cx="16137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Internet ID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4750" y="2477850"/>
            <a:ext cx="12213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Password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3091" r="0" t="0"/>
          <a:stretch/>
        </p:blipFill>
        <p:spPr>
          <a:xfrm>
            <a:off x="84675" y="81950"/>
            <a:ext cx="2658525" cy="496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76863"/>
            <a:ext cx="2590800" cy="4866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>
            <a:hlinkClick action="ppaction://hlinksldjump" r:id="rId4"/>
          </p:cNvPr>
          <p:cNvSpPr txBox="1"/>
          <p:nvPr/>
        </p:nvSpPr>
        <p:spPr>
          <a:xfrm>
            <a:off x="657150" y="568000"/>
            <a:ext cx="340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33">
            <a:hlinkClick action="ppaction://hlinksldjump" r:id="rId5"/>
          </p:cNvPr>
          <p:cNvSpPr txBox="1"/>
          <p:nvPr/>
        </p:nvSpPr>
        <p:spPr>
          <a:xfrm>
            <a:off x="156525" y="4105350"/>
            <a:ext cx="937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0" y="0"/>
            <a:ext cx="2592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>
            <a:hlinkClick action="ppaction://hlinksldjump" r:id="rId4"/>
          </p:cNvPr>
          <p:cNvSpPr txBox="1"/>
          <p:nvPr/>
        </p:nvSpPr>
        <p:spPr>
          <a:xfrm>
            <a:off x="80400" y="61175"/>
            <a:ext cx="2535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4">
            <a:hlinkClick action="ppaction://hlinksldjump" r:id="rId5"/>
          </p:cNvPr>
          <p:cNvSpPr txBox="1"/>
          <p:nvPr/>
        </p:nvSpPr>
        <p:spPr>
          <a:xfrm>
            <a:off x="718300" y="4000500"/>
            <a:ext cx="1494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2693" r="3471" t="0"/>
          <a:stretch/>
        </p:blipFill>
        <p:spPr>
          <a:xfrm>
            <a:off x="0" y="117125"/>
            <a:ext cx="2654906" cy="5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6" y="222975"/>
            <a:ext cx="2743200" cy="41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>
            <a:hlinkClick action="ppaction://hlinksldjump" r:id="rId4"/>
          </p:cNvPr>
          <p:cNvSpPr txBox="1"/>
          <p:nvPr/>
        </p:nvSpPr>
        <p:spPr>
          <a:xfrm>
            <a:off x="508575" y="3180825"/>
            <a:ext cx="7776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36">
            <a:hlinkClick action="ppaction://hlinksldjump" r:id="rId5"/>
          </p:cNvPr>
          <p:cNvSpPr txBox="1"/>
          <p:nvPr/>
        </p:nvSpPr>
        <p:spPr>
          <a:xfrm>
            <a:off x="1688275" y="3172075"/>
            <a:ext cx="8739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0" y="199450"/>
            <a:ext cx="2684900" cy="41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>
            <a:hlinkClick action="ppaction://hlinkshowjump?jump=firstslide"/>
          </p:cNvPr>
          <p:cNvSpPr txBox="1"/>
          <p:nvPr/>
        </p:nvSpPr>
        <p:spPr>
          <a:xfrm>
            <a:off x="0" y="0"/>
            <a:ext cx="274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1487" l="5855" r="0" t="0"/>
          <a:stretch/>
        </p:blipFill>
        <p:spPr>
          <a:xfrm>
            <a:off x="72900" y="182025"/>
            <a:ext cx="2516500" cy="47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3521" r="0" t="1332"/>
          <a:stretch/>
        </p:blipFill>
        <p:spPr>
          <a:xfrm>
            <a:off x="48325" y="228475"/>
            <a:ext cx="2646550" cy="48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>
            <a:hlinkClick action="ppaction://hlinksldjump" r:id="rId4"/>
          </p:cNvPr>
          <p:cNvSpPr txBox="1"/>
          <p:nvPr/>
        </p:nvSpPr>
        <p:spPr>
          <a:xfrm>
            <a:off x="770750" y="3949825"/>
            <a:ext cx="12759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39">
            <a:hlinkClick action="ppaction://hlinksldjump" r:id="rId5"/>
          </p:cNvPr>
          <p:cNvSpPr txBox="1"/>
          <p:nvPr/>
        </p:nvSpPr>
        <p:spPr>
          <a:xfrm>
            <a:off x="1041625" y="4430425"/>
            <a:ext cx="5769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39">
            <a:hlinkClick action="ppaction://hlinksldjump" r:id="rId6"/>
          </p:cNvPr>
          <p:cNvSpPr txBox="1"/>
          <p:nvPr/>
        </p:nvSpPr>
        <p:spPr>
          <a:xfrm>
            <a:off x="1129025" y="4710075"/>
            <a:ext cx="4545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0"/>
          <p:cNvPicPr preferRelativeResize="0"/>
          <p:nvPr/>
        </p:nvPicPr>
        <p:blipFill rotWithShape="1">
          <a:blip r:embed="rId3">
            <a:alphaModFix/>
          </a:blip>
          <a:srcRect b="0" l="0" r="1787" t="0"/>
          <a:stretch/>
        </p:blipFill>
        <p:spPr>
          <a:xfrm>
            <a:off x="58325" y="175925"/>
            <a:ext cx="2625150" cy="38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>
            <a:hlinkClick action="ppaction://hlinksldjump" r:id="rId4"/>
          </p:cNvPr>
          <p:cNvSpPr txBox="1"/>
          <p:nvPr/>
        </p:nvSpPr>
        <p:spPr>
          <a:xfrm>
            <a:off x="613450" y="3215775"/>
            <a:ext cx="559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40">
            <a:hlinkClick action="ppaction://hlinksldjump" r:id="rId5"/>
          </p:cNvPr>
          <p:cNvSpPr txBox="1"/>
          <p:nvPr/>
        </p:nvSpPr>
        <p:spPr>
          <a:xfrm>
            <a:off x="1338750" y="3259475"/>
            <a:ext cx="812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1293" l="4507" r="0" t="0"/>
          <a:stretch/>
        </p:blipFill>
        <p:spPr>
          <a:xfrm>
            <a:off x="0" y="81850"/>
            <a:ext cx="2743200" cy="482018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753250" y="4211975"/>
            <a:ext cx="1153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2" name="Google Shape;262;p41">
            <a:hlinkClick action="ppaction://hlinksldjump" r:id="rId4"/>
          </p:cNvPr>
          <p:cNvSpPr txBox="1"/>
          <p:nvPr/>
        </p:nvSpPr>
        <p:spPr>
          <a:xfrm>
            <a:off x="718300" y="4175275"/>
            <a:ext cx="1337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41">
            <a:hlinkClick action="ppaction://hlinksldjump" r:id="rId5"/>
          </p:cNvPr>
          <p:cNvSpPr txBox="1"/>
          <p:nvPr/>
        </p:nvSpPr>
        <p:spPr>
          <a:xfrm>
            <a:off x="1024000" y="4678475"/>
            <a:ext cx="6459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858125" y="3193050"/>
            <a:ext cx="996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ldjump" r:id="rId3"/>
              </a:rPr>
              <a:t>Slide 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351250" cy="43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hlinkClick action="ppaction://hlinkshowjump?jump=nextslide"/>
          </p:cNvPr>
          <p:cNvSpPr txBox="1"/>
          <p:nvPr/>
        </p:nvSpPr>
        <p:spPr>
          <a:xfrm>
            <a:off x="762875" y="3067225"/>
            <a:ext cx="1297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2"/>
          <p:cNvPicPr preferRelativeResize="0"/>
          <p:nvPr/>
        </p:nvPicPr>
        <p:blipFill rotWithShape="1">
          <a:blip r:embed="rId3">
            <a:alphaModFix/>
          </a:blip>
          <a:srcRect b="0" l="3081" r="0" t="1009"/>
          <a:stretch/>
        </p:blipFill>
        <p:spPr>
          <a:xfrm>
            <a:off x="84675" y="51750"/>
            <a:ext cx="2658425" cy="50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>
            <a:hlinkClick action="ppaction://hlinksldjump" r:id="rId4"/>
          </p:cNvPr>
          <p:cNvSpPr txBox="1"/>
          <p:nvPr/>
        </p:nvSpPr>
        <p:spPr>
          <a:xfrm>
            <a:off x="859600" y="4713700"/>
            <a:ext cx="446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42">
            <a:hlinkClick action="ppaction://hlinksldjump" r:id="rId5"/>
          </p:cNvPr>
          <p:cNvSpPr txBox="1"/>
          <p:nvPr/>
        </p:nvSpPr>
        <p:spPr>
          <a:xfrm>
            <a:off x="1611150" y="4772425"/>
            <a:ext cx="446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42">
            <a:hlinkClick action="ppaction://hlinksldjump" r:id="rId6"/>
          </p:cNvPr>
          <p:cNvSpPr txBox="1"/>
          <p:nvPr/>
        </p:nvSpPr>
        <p:spPr>
          <a:xfrm>
            <a:off x="1557200" y="4648025"/>
            <a:ext cx="55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"/>
            <a:ext cx="2743200" cy="502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>
            <a:hlinkClick action="ppaction://hlinksldjump" r:id="rId4"/>
          </p:cNvPr>
          <p:cNvSpPr txBox="1"/>
          <p:nvPr/>
        </p:nvSpPr>
        <p:spPr>
          <a:xfrm>
            <a:off x="695200" y="2506000"/>
            <a:ext cx="4932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27432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>
            <a:hlinkClick action="ppaction://hlinksldjump" r:id="rId4"/>
          </p:cNvPr>
          <p:cNvSpPr txBox="1"/>
          <p:nvPr/>
        </p:nvSpPr>
        <p:spPr>
          <a:xfrm>
            <a:off x="753900" y="4056075"/>
            <a:ext cx="1197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 b="0" l="2270" r="-2270" t="1156"/>
          <a:stretch/>
        </p:blipFill>
        <p:spPr>
          <a:xfrm>
            <a:off x="54575" y="116850"/>
            <a:ext cx="2634050" cy="50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>
            <a:hlinkClick action="ppaction://hlinksldjump" r:id="rId4"/>
          </p:cNvPr>
          <p:cNvSpPr txBox="1"/>
          <p:nvPr/>
        </p:nvSpPr>
        <p:spPr>
          <a:xfrm>
            <a:off x="131525" y="1449100"/>
            <a:ext cx="24777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"/>
            <a:ext cx="274320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>
            <a:hlinkClick action="ppaction://hlinksldjump" r:id="rId4"/>
          </p:cNvPr>
          <p:cNvSpPr txBox="1"/>
          <p:nvPr/>
        </p:nvSpPr>
        <p:spPr>
          <a:xfrm>
            <a:off x="272450" y="298275"/>
            <a:ext cx="258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6" name="Google Shape;296;p46">
            <a:hlinkClick action="ppaction://hlinksldjump" r:id="rId5"/>
          </p:cNvPr>
          <p:cNvSpPr txBox="1"/>
          <p:nvPr/>
        </p:nvSpPr>
        <p:spPr>
          <a:xfrm>
            <a:off x="237200" y="263050"/>
            <a:ext cx="399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1059" l="3366" r="2329" t="1730"/>
          <a:stretch/>
        </p:blipFill>
        <p:spPr>
          <a:xfrm>
            <a:off x="0" y="110375"/>
            <a:ext cx="2684325" cy="50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>
            <a:hlinkClick action="ppaction://hlinksldjump" r:id="rId4"/>
          </p:cNvPr>
          <p:cNvSpPr txBox="1"/>
          <p:nvPr/>
        </p:nvSpPr>
        <p:spPr>
          <a:xfrm>
            <a:off x="108025" y="251300"/>
            <a:ext cx="927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93510" y="445025"/>
            <a:ext cx="25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93510" y="1152475"/>
            <a:ext cx="25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1146" l="6068" r="0" t="0"/>
          <a:stretch/>
        </p:blipFill>
        <p:spPr>
          <a:xfrm>
            <a:off x="-93400" y="58800"/>
            <a:ext cx="2836600" cy="50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9"/>
          <p:cNvPicPr preferRelativeResize="0"/>
          <p:nvPr/>
        </p:nvPicPr>
        <p:blipFill rotWithShape="1">
          <a:blip r:embed="rId3">
            <a:alphaModFix/>
          </a:blip>
          <a:srcRect b="0" l="0" r="31247" t="0"/>
          <a:stretch/>
        </p:blipFill>
        <p:spPr>
          <a:xfrm>
            <a:off x="0" y="0"/>
            <a:ext cx="2743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425"/>
            <a:ext cx="6190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425"/>
            <a:ext cx="2743200" cy="50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501425" y="4438400"/>
            <a:ext cx="652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ldjump" r:id="rId3"/>
              </a:rPr>
              <a:t>Slide 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2249" l="10052" r="17677" t="4002"/>
          <a:stretch/>
        </p:blipFill>
        <p:spPr>
          <a:xfrm>
            <a:off x="88275" y="0"/>
            <a:ext cx="25666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hlinkClick action="ppaction://hlinksldjump" r:id="rId5"/>
          </p:cNvPr>
          <p:cNvSpPr txBox="1"/>
          <p:nvPr/>
        </p:nvSpPr>
        <p:spPr>
          <a:xfrm>
            <a:off x="883075" y="4478850"/>
            <a:ext cx="411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6">
            <a:hlinkClick action="ppaction://hlinkshowjump?jump=nextslide"/>
          </p:cNvPr>
          <p:cNvSpPr txBox="1"/>
          <p:nvPr/>
        </p:nvSpPr>
        <p:spPr>
          <a:xfrm>
            <a:off x="1572925" y="4419950"/>
            <a:ext cx="471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2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0" y="0"/>
            <a:ext cx="2743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>
            <a:hlinkClick action="ppaction://hlinkshowjump?jump=nextslide"/>
          </p:cNvPr>
          <p:cNvSpPr txBox="1"/>
          <p:nvPr/>
        </p:nvSpPr>
        <p:spPr>
          <a:xfrm>
            <a:off x="16075" y="613500"/>
            <a:ext cx="27432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1" name="Google Shape;331;p52">
            <a:hlinkClick action="ppaction://hlinksldjump" r:id="rId4"/>
          </p:cNvPr>
          <p:cNvSpPr txBox="1"/>
          <p:nvPr/>
        </p:nvSpPr>
        <p:spPr>
          <a:xfrm>
            <a:off x="178500" y="662325"/>
            <a:ext cx="2564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3">
            <a:hlinkClick action="ppaction://hlinkshowjump?jump=nextslide"/>
          </p:cNvPr>
          <p:cNvSpPr txBox="1"/>
          <p:nvPr/>
        </p:nvSpPr>
        <p:spPr>
          <a:xfrm>
            <a:off x="1343025" y="1144275"/>
            <a:ext cx="12510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8" name="Google Shape;338;p53">
            <a:hlinkClick action="ppaction://hlinksldjump" r:id="rId4"/>
          </p:cNvPr>
          <p:cNvSpPr txBox="1"/>
          <p:nvPr/>
        </p:nvSpPr>
        <p:spPr>
          <a:xfrm>
            <a:off x="1481975" y="1284700"/>
            <a:ext cx="96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53">
            <a:hlinkClick action="ppaction://hlinksldjump" r:id="rId5"/>
          </p:cNvPr>
          <p:cNvSpPr txBox="1"/>
          <p:nvPr/>
        </p:nvSpPr>
        <p:spPr>
          <a:xfrm>
            <a:off x="342900" y="1237725"/>
            <a:ext cx="9630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43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4">
            <a:hlinkClick action="ppaction://hlinksldjump" r:id="rId4"/>
          </p:cNvPr>
          <p:cNvSpPr txBox="1"/>
          <p:nvPr/>
        </p:nvSpPr>
        <p:spPr>
          <a:xfrm>
            <a:off x="49325" y="51675"/>
            <a:ext cx="223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516450"/>
            <a:ext cx="22098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823175" y="3832725"/>
            <a:ext cx="1302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action="ppaction://hlinksldjump" r:id="rId3"/>
              </a:rPr>
              <a:t>Slide 7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5591" r="6496" t="2257"/>
          <a:stretch/>
        </p:blipFill>
        <p:spPr>
          <a:xfrm>
            <a:off x="80525" y="0"/>
            <a:ext cx="2662675" cy="48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>
            <a:hlinkClick action="ppaction://hlinksldjump" r:id="rId5"/>
          </p:cNvPr>
          <p:cNvSpPr txBox="1"/>
          <p:nvPr/>
        </p:nvSpPr>
        <p:spPr>
          <a:xfrm>
            <a:off x="812625" y="3879925"/>
            <a:ext cx="4464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>
            <a:hlinkClick action="ppaction://hlinkshowjump?jump=nextslide"/>
          </p:cNvPr>
          <p:cNvSpPr txBox="1"/>
          <p:nvPr/>
        </p:nvSpPr>
        <p:spPr>
          <a:xfrm>
            <a:off x="1549350" y="3830100"/>
            <a:ext cx="511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hlinkClick action="ppaction://hlinksldjump" r:id="rId3"/>
          </p:cNvPr>
          <p:cNvSpPr txBox="1"/>
          <p:nvPr/>
        </p:nvSpPr>
        <p:spPr>
          <a:xfrm>
            <a:off x="1053875" y="4537925"/>
            <a:ext cx="10146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8643" r="5349" t="0"/>
          <a:stretch/>
        </p:blipFill>
        <p:spPr>
          <a:xfrm>
            <a:off x="381300" y="0"/>
            <a:ext cx="19806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>
            <a:hlinkClick action="ppaction://hlinksldjump" r:id="rId5"/>
          </p:cNvPr>
          <p:cNvSpPr txBox="1"/>
          <p:nvPr/>
        </p:nvSpPr>
        <p:spPr>
          <a:xfrm>
            <a:off x="859600" y="4737175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>
            <a:hlinkClick action="ppaction://hlinkshowjump?jump=nextslide"/>
          </p:cNvPr>
          <p:cNvSpPr txBox="1"/>
          <p:nvPr/>
        </p:nvSpPr>
        <p:spPr>
          <a:xfrm>
            <a:off x="1299650" y="4702400"/>
            <a:ext cx="354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>
            <a:hlinkClick action="ppaction://hlinksldjump" r:id="rId3"/>
          </p:cNvPr>
          <p:cNvSpPr txBox="1"/>
          <p:nvPr/>
        </p:nvSpPr>
        <p:spPr>
          <a:xfrm>
            <a:off x="755000" y="3704275"/>
            <a:ext cx="1321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1912" l="4086" r="8956" t="0"/>
          <a:stretch/>
        </p:blipFill>
        <p:spPr>
          <a:xfrm>
            <a:off x="146163" y="211650"/>
            <a:ext cx="2450875" cy="42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>
            <a:hlinkClick action="ppaction://hlinksldjump" r:id="rId5"/>
          </p:cNvPr>
          <p:cNvSpPr txBox="1"/>
          <p:nvPr/>
        </p:nvSpPr>
        <p:spPr>
          <a:xfrm>
            <a:off x="836100" y="3633325"/>
            <a:ext cx="364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0">
            <a:hlinkClick action="ppaction://hlinksldjump" r:id="rId6"/>
          </p:cNvPr>
          <p:cNvSpPr txBox="1"/>
          <p:nvPr/>
        </p:nvSpPr>
        <p:spPr>
          <a:xfrm>
            <a:off x="1399775" y="3633325"/>
            <a:ext cx="3642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>
            <a:hlinkClick action="ppaction://hlinksldjump" r:id="rId3"/>
          </p:cNvPr>
          <p:cNvSpPr txBox="1"/>
          <p:nvPr/>
        </p:nvSpPr>
        <p:spPr>
          <a:xfrm>
            <a:off x="707825" y="3680675"/>
            <a:ext cx="16674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11777" r="0" t="9771"/>
          <a:stretch/>
        </p:blipFill>
        <p:spPr>
          <a:xfrm>
            <a:off x="208200" y="315600"/>
            <a:ext cx="2326800" cy="46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>
            <a:hlinkClick action="ppaction://hlinksldjump" r:id="rId5"/>
          </p:cNvPr>
          <p:cNvSpPr txBox="1"/>
          <p:nvPr/>
        </p:nvSpPr>
        <p:spPr>
          <a:xfrm>
            <a:off x="789150" y="3962150"/>
            <a:ext cx="387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1">
            <a:hlinkClick action="ppaction://hlinksldjump" r:id="rId6"/>
          </p:cNvPr>
          <p:cNvSpPr txBox="1"/>
          <p:nvPr/>
        </p:nvSpPr>
        <p:spPr>
          <a:xfrm>
            <a:off x="1505475" y="3915175"/>
            <a:ext cx="5049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