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6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7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9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3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5080-8E72-4879-8E93-ADE64998C812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D580-2241-4DE8-828F-5B927123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74FC-F748-4E62-8BA1-8440B6233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01681-86DD-4660-9A39-BE0DE01B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640A5-B89F-403B-B111-BE13CBF5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3FE7-8DBE-47D6-869A-3ABE9DE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4A7704-6026-4030-9CB5-92FD25AB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694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BF5-7EC8-48FB-AC67-8F9AECE7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9E291E-B6E7-4456-9A1B-1419D1AA7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707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C804-571F-435E-8481-3AAFF6D4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006DC-68B3-4927-9241-13C61027E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415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F297-CCC5-44BA-80D3-71F50BE0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901E9-1256-4EB8-B318-D0F0AEC8A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0742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Varma</dc:creator>
  <cp:lastModifiedBy>siddharth menon</cp:lastModifiedBy>
  <cp:revision>3</cp:revision>
  <dcterms:created xsi:type="dcterms:W3CDTF">2019-03-31T13:07:21Z</dcterms:created>
  <dcterms:modified xsi:type="dcterms:W3CDTF">2019-08-05T04:49:10Z</dcterms:modified>
</cp:coreProperties>
</file>