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4"/>
  </p:sldMasterIdLst>
  <p:notesMasterIdLst>
    <p:notesMasterId r:id="rId17"/>
  </p:notesMasterIdLst>
  <p:handoutMasterIdLst>
    <p:handoutMasterId r:id="rId18"/>
  </p:handoutMasterIdLst>
  <p:sldIdLst>
    <p:sldId id="315" r:id="rId5"/>
    <p:sldId id="266" r:id="rId6"/>
    <p:sldId id="314" r:id="rId7"/>
    <p:sldId id="309" r:id="rId8"/>
    <p:sldId id="256" r:id="rId9"/>
    <p:sldId id="305" r:id="rId10"/>
    <p:sldId id="312" r:id="rId11"/>
    <p:sldId id="310" r:id="rId12"/>
    <p:sldId id="316" r:id="rId13"/>
    <p:sldId id="313" r:id="rId14"/>
    <p:sldId id="300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034CE5-E0B2-42A8-B96E-80F4158E388A}" v="38" dt="2024-12-03T15:29:35.941"/>
    <p1510:client id="{6F908091-9023-4821-B64E-574C84B60D16}" v="94" dt="2024-12-03T15:34:29.712"/>
  </p1510:revLst>
</p1510:revInfo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12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66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99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68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27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55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03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1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E70EB-9EEA-22E8-56B1-FB0E767AA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819E7E-90AC-13E7-9FA4-206B515EF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F7AF9D-693B-F362-C1B8-B4396FBC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54F360-2462-A2F0-4717-DB0363C4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97FC44-52F2-9358-6EDD-5C0ACFB0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350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97D0F-4487-D54E-0826-B80E7C88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A18499-6D34-9182-32C7-D15F3358A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1C3143-B83F-2C8D-7225-35411A23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599B65-CE74-9236-18E3-1811593D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E8B5EC-3DFA-69B8-1438-5BF59DDE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523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B4628A-A2AF-BB31-5E0F-593444802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C5B38-B85B-EA42-3C17-DEE695579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E564F8-A499-329B-ED15-5B2EFAA8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64BA5A-66A8-CB8F-6537-EF07FE50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044845-64E5-8EA0-AFD9-295DB2F1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732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0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64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25689"/>
            <a:ext cx="7685728" cy="3741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30" y="825687"/>
            <a:ext cx="5957384" cy="3741551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36013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10836" y="-2"/>
            <a:ext cx="44811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2498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88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1023" y="167463"/>
            <a:ext cx="6408058" cy="158089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78806-0532-B92A-4326-73941B4232E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0"/>
            <a:ext cx="46132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B24183-BE19-B810-4EF4-D9959CAD15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40405" y="1959427"/>
            <a:ext cx="6408665" cy="416165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Aft>
                <a:spcPts val="600"/>
              </a:spcAft>
              <a:defRPr sz="1800"/>
            </a:lvl4pPr>
            <a:lvl5pPr>
              <a:lnSpc>
                <a:spcPct val="100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15B6AB-EFBA-3087-EC3D-8DA945B7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405" y="6309360"/>
            <a:ext cx="3982428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A3371A6-1409-7906-744F-59D906DF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8415" y="6309360"/>
            <a:ext cx="1215204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546652F-6212-09E9-1A75-28F7C8E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46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8" y="1034477"/>
            <a:ext cx="9380431" cy="2614551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4ADB5-E70F-B672-CBEB-D8194AEA79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86177" y="3649028"/>
            <a:ext cx="9380431" cy="2164715"/>
          </a:xfrm>
        </p:spPr>
        <p:txBody>
          <a:bodyPr anchor="t"/>
          <a:lstStyle>
            <a:lvl1pPr marL="0" indent="0">
              <a:lnSpc>
                <a:spcPct val="125000"/>
              </a:lnSpc>
              <a:buNone/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b="0" kern="1200" spc="15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51597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78233C-CCEC-FC64-A709-616569B37D2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7FEFA15-354D-6389-9102-922A664A73A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66630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98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4003401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16188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8518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511" y="1393926"/>
            <a:ext cx="7042570" cy="1626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F27B53-079D-232F-8AA5-ED461B34E8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06741" y="3153103"/>
            <a:ext cx="7042335" cy="2648312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41913" y="6144405"/>
            <a:ext cx="8150087" cy="713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6412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4F4FDF97-2780-775F-9416-96F7A906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2" y="6309360"/>
            <a:ext cx="4280135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03787D1-4AB7-2166-D4DB-A3878CBB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6511" y="6309360"/>
            <a:ext cx="1513289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F8C5CD2-BF99-0846-2E4A-179E6C45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9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B8334-F6B1-8527-776D-BD2222A0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7D4AD1-641E-C7A9-0A4E-FBB8FD1B0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078161-0D76-7783-4314-3E93DB7F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169677-0CD6-32D6-6E25-421FC618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F84629-4618-36DD-A28B-B8742F39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0574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2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F875EEC-3E6C-5B97-FFE8-0D1ECAAAE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35372" y="462243"/>
            <a:ext cx="3098425" cy="3866324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1178" indent="0">
              <a:lnSpc>
                <a:spcPct val="125000"/>
              </a:lnSpc>
              <a:spcAft>
                <a:spcPts val="600"/>
              </a:spcAft>
              <a:buNone/>
              <a:defRPr sz="1800"/>
            </a:lvl2pPr>
            <a:lvl3pPr marL="566928" indent="0">
              <a:lnSpc>
                <a:spcPct val="125000"/>
              </a:lnSpc>
              <a:spcAft>
                <a:spcPts val="600"/>
              </a:spcAft>
              <a:buNone/>
              <a:defRPr sz="1800"/>
            </a:lvl3pPr>
            <a:lvl4pPr marL="850392" indent="0">
              <a:lnSpc>
                <a:spcPct val="125000"/>
              </a:lnSpc>
              <a:spcAft>
                <a:spcPts val="600"/>
              </a:spcAft>
              <a:buNone/>
              <a:defRPr sz="1800"/>
            </a:lvl4pPr>
            <a:lvl5pPr marL="1133856" indent="0">
              <a:lnSpc>
                <a:spcPct val="125000"/>
              </a:lnSpc>
              <a:spcAft>
                <a:spcPts val="600"/>
              </a:spcAft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7">
            <a:extLst>
              <a:ext uri="{FF2B5EF4-FFF2-40B4-BE49-F238E27FC236}">
                <a16:creationId xmlns:a16="http://schemas.microsoft.com/office/drawing/2014/main" id="{0C5070DA-50C2-065D-00B0-3B12070D77E7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5075238" y="461735"/>
            <a:ext cx="6473842" cy="386715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s-ES"/>
              <a:t>Haga clic en el icono para agregar una tabla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F8DD265-980F-4708-EDDF-3130F434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239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6496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74D0E84D-2B51-9F8D-82CE-C086143DC605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630363" y="2757951"/>
            <a:ext cx="9918700" cy="33875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s-ES"/>
              <a:t>Haga clic en el icono para agregar una tabla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DB9557B-D9D3-4FA9-2D64-D2F91957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BC3F5B3-7690-C0DA-4084-5EFE50E8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99E56FFE-09D7-3078-C9E8-DFE8CF68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2275167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 lang="en-U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57ABF-B75C-BD78-1A04-E483A57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5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40613-DB19-0DDB-3F86-551BEB41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D70E41-94CA-8B43-E5C6-ADA7AC1D0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BD637F-4D5E-2F62-8CBF-E1340F8D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4CD34E-4ABF-23F3-4EF2-AC06BC45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75BD1-9348-F673-8184-3D9A355D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88918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3F030-13D4-35E5-B82D-28F17DCC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FF5044-DB10-0087-3E90-3E4383B69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37FBD1-3A8B-E8BB-5898-E1D6A5329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D7934B-4A17-724F-54E8-D0DE5958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D81319-6056-53E4-F110-BB42F66F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70CBD1-3432-AF21-9E3D-2C1F1053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570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89B11-EB24-0442-3045-2525D7FE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68DB98-1AE5-5867-4733-FD85059B5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5D8DDF-319F-A507-AB54-9B9AAB3E4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E4BD64-E8CF-44FB-391B-D91D5E957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D10A78-1640-4B9C-447B-21BBBC201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BAD3F1-9FA0-64C4-3B71-D06E7F69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897C43-51FB-BA49-8758-6E051596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989094-094A-9509-F2B2-DA63EC41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890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7A1C3-F33A-44E0-1249-200A8ECA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25A3CD-3573-9B92-2033-795EE0B4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A183DF-C52C-4A8D-E663-74113977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922890-6225-D7BE-8863-01E6BD61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‹Nº›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6B367F24-AA10-5B05-78E8-5A50CFF29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8DFF45-A711-368C-4F29-F0F9F0D3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9CE380-9726-BED1-36C2-8A6BEBE65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6A5F7D-EBED-8A6F-7484-F509ACA22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08289-7BD1-2392-F88F-E34BD9E8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BDB0C3-1690-01EC-D494-47EE6A93B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DDDEDA-D1CC-83E2-279E-8B9DD6156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C9C6E5-B836-D527-E5C8-244EE41AA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86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0A4B8AA-C25F-7655-5F37-35FDC86B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F5FB09-F8CC-E3DC-8E64-DF2A4079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39FC69-A28A-5E28-D858-60B0539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87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03F31-F61E-68D7-6F62-881B036D7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DADB60-E334-356C-6872-EAEAB4183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34B983-8553-FBD6-AF38-CD9F1E323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FE905F-BB66-A495-D1F5-A4D5C9D6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DC7099-8C48-3F5D-0B79-157AD81D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5FE821-9A4A-9289-CC4D-A32BF5C5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5243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32755-57AE-2E72-22BC-B48AD4B8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07A610-4422-1A71-80C5-BAE86FDE2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B55E9E-0340-C2C1-E69D-11C937939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799182-848A-057E-CEC4-B61B5EAF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5D2A2D-003B-4744-605B-79451C60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222A84-D108-637A-C4E4-966DF41B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028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3F9761-F0E8-C7E8-742D-E671EF21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E875EE-5357-8B1E-F7DB-D2AB065CE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136D5E-80F5-86C7-C2EE-87DE456B5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3471B1-CB5D-D655-8D36-42162C938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ED67EA-4F0A-ECC7-A79E-6E88E68EE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1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s-ES" dirty="0"/>
              <a:t>C</a:t>
            </a:r>
            <a:r>
              <a:rPr lang="en-US" dirty="0"/>
              <a:t>RUD MONGODB, NODEJS Y REACT</a:t>
            </a:r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  <a:p>
            <a:r>
              <a:rPr lang="en-US" dirty="0"/>
              <a:t>Consistent rehearsal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78F1DC-7EF8-5514-E97B-D47663F284D3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47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AEFEE5B3-A51E-DC59-9595-7A6911D82E62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313099663"/>
              </p:ext>
            </p:extLst>
          </p:nvPr>
        </p:nvGraphicFramePr>
        <p:xfrm>
          <a:off x="1630363" y="2757488"/>
          <a:ext cx="9918700" cy="3383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793037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2890770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524636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710257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Impact factor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Measurement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Achieved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216628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023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957" y="1609725"/>
            <a:ext cx="6623040" cy="488296"/>
          </a:xfrm>
        </p:spPr>
        <p:txBody>
          <a:bodyPr>
            <a:normAutofit fontScale="90000"/>
          </a:bodyPr>
          <a:lstStyle/>
          <a:p>
            <a:r>
              <a:rPr lang="es-ES" dirty="0"/>
              <a:t>Í</a:t>
            </a:r>
            <a:r>
              <a:rPr lang="en-US" dirty="0" err="1"/>
              <a:t>ndice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7178" y="2211922"/>
            <a:ext cx="6622819" cy="2852639"/>
          </a:xfrm>
        </p:spPr>
        <p:txBody>
          <a:bodyPr>
            <a:normAutofit/>
          </a:bodyPr>
          <a:lstStyle/>
          <a:p>
            <a:r>
              <a:rPr lang="en-US" dirty="0" err="1"/>
              <a:t>Introducción</a:t>
            </a:r>
            <a:endParaRPr lang="en-US" dirty="0"/>
          </a:p>
          <a:p>
            <a:r>
              <a:rPr lang="en-US" dirty="0" err="1"/>
              <a:t>Tecnologías</a:t>
            </a:r>
            <a:r>
              <a:rPr lang="en-US" dirty="0"/>
              <a:t> (</a:t>
            </a:r>
            <a:r>
              <a:rPr lang="en-US" dirty="0" err="1"/>
              <a:t>Descripción</a:t>
            </a:r>
            <a:r>
              <a:rPr lang="en-US" dirty="0"/>
              <a:t>)</a:t>
            </a:r>
          </a:p>
          <a:p>
            <a:r>
              <a:rPr lang="en-US" dirty="0" err="1"/>
              <a:t>Ventajas</a:t>
            </a:r>
            <a:r>
              <a:rPr lang="en-US" dirty="0"/>
              <a:t>/</a:t>
            </a:r>
            <a:r>
              <a:rPr lang="en-US" dirty="0" err="1"/>
              <a:t>Inconvenientes</a:t>
            </a:r>
            <a:endParaRPr lang="en-US" dirty="0"/>
          </a:p>
          <a:p>
            <a:r>
              <a:rPr lang="en-US" dirty="0" err="1"/>
              <a:t>Aplicación</a:t>
            </a:r>
            <a:r>
              <a:rPr lang="en-US" dirty="0"/>
              <a:t> de </a:t>
            </a:r>
            <a:r>
              <a:rPr lang="en-US" dirty="0" err="1"/>
              <a:t>Tecnologías</a:t>
            </a:r>
            <a:r>
              <a:rPr lang="en-US" dirty="0"/>
              <a:t> (Código, Desarrollo de la app)</a:t>
            </a:r>
          </a:p>
          <a:p>
            <a:r>
              <a:rPr lang="en-US" dirty="0" err="1"/>
              <a:t>Demostración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630" y="825687"/>
            <a:ext cx="5957384" cy="3718881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 err="1"/>
              <a:t>Introducción</a:t>
            </a:r>
            <a:endParaRPr lang="en-US" dirty="0"/>
          </a:p>
        </p:txBody>
      </p:sp>
      <p:pic>
        <p:nvPicPr>
          <p:cNvPr id="41" name="Picture Placeholder 40" descr="A large room with glass walls&#10;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80" r="7980"/>
          <a:stretch/>
        </p:blipFill>
        <p:spPr/>
      </p:pic>
    </p:spTree>
    <p:extLst>
      <p:ext uri="{BB962C8B-B14F-4D97-AF65-F5344CB8AC3E}">
        <p14:creationId xmlns:p14="http://schemas.microsoft.com/office/powerpoint/2010/main" val="291602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65A9-1ACB-EE49-7672-A927F8F3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159" y="490539"/>
            <a:ext cx="2945342" cy="681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Introducción</a:t>
            </a:r>
          </a:p>
        </p:txBody>
      </p:sp>
      <p:pic>
        <p:nvPicPr>
          <p:cNvPr id="9" name="Content Placeholder 8" descr="Persona trabaja con un portátil en un Ryokan japonés tradicional">
            <a:extLst>
              <a:ext uri="{FF2B5EF4-FFF2-40B4-BE49-F238E27FC236}">
                <a16:creationId xmlns:a16="http://schemas.microsoft.com/office/drawing/2014/main" id="{2C6BF86C-38BB-3B7E-9F36-9166C538BD1D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rcRect l="31038" r="22855" b="-2"/>
          <a:stretch/>
        </p:blipFill>
        <p:spPr>
          <a:xfrm>
            <a:off x="0" y="0"/>
            <a:ext cx="4857750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AABBD-8A7F-A90C-3E5F-9B47E6255AA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00676" y="1438277"/>
            <a:ext cx="6213472" cy="6810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El stack MERN </a:t>
            </a:r>
            <a:r>
              <a:rPr lang="en-US" dirty="0" err="1"/>
              <a:t>combina</a:t>
            </a:r>
            <a:r>
              <a:rPr lang="en-US" dirty="0"/>
              <a:t>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tecnologías</a:t>
            </a:r>
            <a:r>
              <a:rPr lang="en-US" dirty="0"/>
              <a:t> </a:t>
            </a:r>
            <a:r>
              <a:rPr lang="en-US" dirty="0" err="1"/>
              <a:t>modernas</a:t>
            </a:r>
            <a:r>
              <a:rPr lang="en-US" dirty="0"/>
              <a:t> y </a:t>
            </a:r>
            <a:r>
              <a:rPr lang="en-US" dirty="0" err="1"/>
              <a:t>potentes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desarrollo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r>
              <a:rPr lang="en-US" dirty="0"/>
              <a:t> web </a:t>
            </a:r>
            <a:r>
              <a:rPr lang="en-US" dirty="0" err="1"/>
              <a:t>dinámicas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D8EECCD-DB54-91FD-B33A-EA8AEA1FD5FA}"/>
              </a:ext>
            </a:extLst>
          </p:cNvPr>
          <p:cNvSpPr txBox="1"/>
          <p:nvPr/>
        </p:nvSpPr>
        <p:spPr>
          <a:xfrm>
            <a:off x="5400676" y="2524752"/>
            <a:ext cx="6149084" cy="2337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MongoDB</a:t>
            </a:r>
            <a:r>
              <a:rPr lang="en-US" dirty="0"/>
              <a:t>: Una base de </a:t>
            </a:r>
            <a:r>
              <a:rPr lang="en-US" dirty="0" err="1"/>
              <a:t>datos</a:t>
            </a:r>
            <a:r>
              <a:rPr lang="en-US" dirty="0"/>
              <a:t> NoSQL </a:t>
            </a:r>
            <a:r>
              <a:rPr lang="en-US" dirty="0" err="1"/>
              <a:t>orientada</a:t>
            </a:r>
            <a:r>
              <a:rPr lang="en-US" dirty="0"/>
              <a:t> a </a:t>
            </a:r>
            <a:r>
              <a:rPr lang="en-US" dirty="0" err="1"/>
              <a:t>documentos</a:t>
            </a:r>
            <a:r>
              <a:rPr lang="en-US" dirty="0"/>
              <a:t>, ideal para </a:t>
            </a:r>
            <a:r>
              <a:rPr lang="en-US" dirty="0" err="1"/>
              <a:t>manejar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volúmenes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flexibles.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Node.js</a:t>
            </a:r>
            <a:r>
              <a:rPr lang="en-US" dirty="0"/>
              <a:t>: Un </a:t>
            </a:r>
            <a:r>
              <a:rPr lang="en-US" dirty="0" err="1"/>
              <a:t>entorno</a:t>
            </a:r>
            <a:r>
              <a:rPr lang="en-US" dirty="0"/>
              <a:t> de </a:t>
            </a:r>
            <a:r>
              <a:rPr lang="en-US" dirty="0" err="1"/>
              <a:t>ejecución</a:t>
            </a:r>
            <a:r>
              <a:rPr lang="en-US" dirty="0"/>
              <a:t> de JavaScript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servidor</a:t>
            </a:r>
            <a:r>
              <a:rPr lang="en-US" dirty="0"/>
              <a:t>, que </a:t>
            </a:r>
            <a:r>
              <a:rPr lang="en-US" dirty="0" err="1"/>
              <a:t>ofrece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eficiencia</a:t>
            </a:r>
            <a:r>
              <a:rPr lang="en-US" dirty="0"/>
              <a:t> y </a:t>
            </a:r>
            <a:r>
              <a:rPr lang="en-US" dirty="0" err="1"/>
              <a:t>escalabilidad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React</a:t>
            </a:r>
            <a:r>
              <a:rPr lang="en-US" dirty="0"/>
              <a:t>: Una </a:t>
            </a:r>
            <a:r>
              <a:rPr lang="en-US" dirty="0" err="1"/>
              <a:t>librería</a:t>
            </a:r>
            <a:r>
              <a:rPr lang="en-US" dirty="0"/>
              <a:t> de frontend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interfaces de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interactivas</a:t>
            </a:r>
            <a:r>
              <a:rPr lang="en-US" dirty="0"/>
              <a:t> y </a:t>
            </a:r>
            <a:r>
              <a:rPr lang="en-US" dirty="0" err="1"/>
              <a:t>eficientes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010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r>
              <a:rPr lang="en-US" err="1"/>
              <a:t>Tecnologías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94F61A-46C1-B831-7EC4-687DF1C75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Node.js , MongoDB y 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BF1AC-C624-2AD2-DA0F-335AB7BA2CA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3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Voice modulation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BF1AC-C624-2AD2-DA0F-335AB7BA2CA8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Effective body language enhances your message, making it more impactful </a:t>
            </a:r>
            <a:r>
              <a:rPr lang="en-US"/>
              <a:t>and memorable:</a:t>
            </a:r>
            <a:endParaRPr lang="en-US" dirty="0"/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123070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2769-08DE-E62F-163A-27A5442A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3192-D337-8C2E-FAAC-9B46B5DFBD2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</p:spTree>
    <p:extLst>
      <p:ext uri="{BB962C8B-B14F-4D97-AF65-F5344CB8AC3E}">
        <p14:creationId xmlns:p14="http://schemas.microsoft.com/office/powerpoint/2010/main" val="406505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53CE196-36B9-5361-5120-20DF8B3B5581}"/>
              </a:ext>
            </a:extLst>
          </p:cNvPr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2347872384"/>
              </p:ext>
            </p:extLst>
          </p:nvPr>
        </p:nvGraphicFramePr>
        <p:xfrm>
          <a:off x="5075238" y="461963"/>
          <a:ext cx="6473823" cy="36576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38538">
                  <a:extLst>
                    <a:ext uri="{9D8B030D-6E8A-4147-A177-3AD203B41FA5}">
                      <a16:colId xmlns:a16="http://schemas.microsoft.com/office/drawing/2014/main" val="1123561819"/>
                    </a:ext>
                  </a:extLst>
                </a:gridCol>
                <a:gridCol w="2097154">
                  <a:extLst>
                    <a:ext uri="{9D8B030D-6E8A-4147-A177-3AD203B41FA5}">
                      <a16:colId xmlns:a16="http://schemas.microsoft.com/office/drawing/2014/main" val="1296588374"/>
                    </a:ext>
                  </a:extLst>
                </a:gridCol>
                <a:gridCol w="1178835">
                  <a:extLst>
                    <a:ext uri="{9D8B030D-6E8A-4147-A177-3AD203B41FA5}">
                      <a16:colId xmlns:a16="http://schemas.microsoft.com/office/drawing/2014/main" val="1285016582"/>
                    </a:ext>
                  </a:extLst>
                </a:gridCol>
                <a:gridCol w="1159296">
                  <a:extLst>
                    <a:ext uri="{9D8B030D-6E8A-4147-A177-3AD203B41FA5}">
                      <a16:colId xmlns:a16="http://schemas.microsoft.com/office/drawing/2014/main" val="4218447726"/>
                    </a:ext>
                  </a:extLst>
                </a:gridCol>
              </a:tblGrid>
              <a:tr h="477078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3342107652"/>
                  </a:ext>
                </a:extLst>
              </a:tr>
              <a:tr h="795131">
                <a:tc>
                  <a:txBody>
                    <a:bodyPr/>
                    <a:lstStyle/>
                    <a:p>
                      <a:r>
                        <a:rPr lang="en-US" dirty="0"/>
                        <a:t>Audience attendance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attendees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57143556"/>
                  </a:ext>
                </a:extLst>
              </a:tr>
              <a:tr h="795131">
                <a:tc>
                  <a:txBody>
                    <a:bodyPr/>
                    <a:lstStyle/>
                    <a:p>
                      <a:r>
                        <a:rPr lang="en-US" dirty="0"/>
                        <a:t>Engagement duration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Minutes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2328625713"/>
                  </a:ext>
                </a:extLst>
              </a:tr>
              <a:tr h="795131">
                <a:tc>
                  <a:txBody>
                    <a:bodyPr/>
                    <a:lstStyle/>
                    <a:p>
                      <a:r>
                        <a:rPr lang="en-US" dirty="0"/>
                        <a:t>Q&amp;A interaction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questions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280048660"/>
                  </a:ext>
                </a:extLst>
              </a:tr>
              <a:tr h="795131">
                <a:tc>
                  <a:txBody>
                    <a:bodyPr/>
                    <a:lstStyle/>
                    <a:p>
                      <a:r>
                        <a:rPr lang="en-US" dirty="0"/>
                        <a:t>Positive feedback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3515855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0147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439</Words>
  <Application>Microsoft Office PowerPoint</Application>
  <PresentationFormat>Panorámica</PresentationFormat>
  <Paragraphs>119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Meiryo</vt:lpstr>
      <vt:lpstr>Aptos</vt:lpstr>
      <vt:lpstr>Aptos Display</vt:lpstr>
      <vt:lpstr>Arial</vt:lpstr>
      <vt:lpstr>Calibri</vt:lpstr>
      <vt:lpstr>Wingdings</vt:lpstr>
      <vt:lpstr>Tema de Office</vt:lpstr>
      <vt:lpstr>CRUD MONGODB, NODEJS Y REACT</vt:lpstr>
      <vt:lpstr>Índice</vt:lpstr>
      <vt:lpstr>Introducción</vt:lpstr>
      <vt:lpstr>Introducción</vt:lpstr>
      <vt:lpstr>Tecnologías</vt:lpstr>
      <vt:lpstr>Navigating Q&amp;A sessions</vt:lpstr>
      <vt:lpstr>Effective delivery techniques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Castaños</dc:creator>
  <cp:lastModifiedBy>David Castaños</cp:lastModifiedBy>
  <cp:revision>2</cp:revision>
  <dcterms:created xsi:type="dcterms:W3CDTF">2024-12-03T12:23:34Z</dcterms:created>
  <dcterms:modified xsi:type="dcterms:W3CDTF">2024-12-03T15:34:29Z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