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77" r:id="rId5"/>
    <p:sldId id="263" r:id="rId6"/>
    <p:sldId id="259" r:id="rId7"/>
    <p:sldId id="261" r:id="rId8"/>
    <p:sldId id="264" r:id="rId9"/>
    <p:sldId id="278" r:id="rId10"/>
    <p:sldId id="279" r:id="rId11"/>
    <p:sldId id="281" r:id="rId12"/>
    <p:sldId id="285" r:id="rId13"/>
    <p:sldId id="280" r:id="rId14"/>
    <p:sldId id="283" r:id="rId15"/>
    <p:sldId id="284"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41F0B4-676A-490A-9635-18D3F38ACAC6}" v="54" dt="2023-02-07T15:58:34.591"/>
    <p1510:client id="{F4BE189E-2BBF-4734-97AA-45DA005FD5A6}" vWet="4" dt="2023-02-07T15:48:57.155"/>
  </p1510:revLst>
</p1510:revInfo>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0" autoAdjust="0"/>
  </p:normalViewPr>
  <p:slideViewPr>
    <p:cSldViewPr snapToGrid="0">
      <p:cViewPr varScale="1">
        <p:scale>
          <a:sx n="111" d="100"/>
          <a:sy n="111" d="100"/>
        </p:scale>
        <p:origin x="594" y="78"/>
      </p:cViewPr>
      <p:guideLst/>
    </p:cSldViewPr>
  </p:slideViewPr>
  <p:outlineViewPr>
    <p:cViewPr>
      <p:scale>
        <a:sx n="33" d="100"/>
        <a:sy n="33" d="100"/>
      </p:scale>
      <p:origin x="0" y="-21869"/>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62" d="100"/>
          <a:sy n="62" d="100"/>
        </p:scale>
        <p:origin x="2179"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A3114B-0CDD-4419-A4DE-E0C29A2AE1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FC25048-78D1-4821-8E2B-7A77CCA12F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252186-C111-43A8-A0F7-F77FFDE4DF82}" type="datetimeFigureOut">
              <a:rPr lang="en-US" smtClean="0"/>
              <a:t>2/8/2023</a:t>
            </a:fld>
            <a:endParaRPr lang="en-US" dirty="0"/>
          </a:p>
        </p:txBody>
      </p:sp>
      <p:sp>
        <p:nvSpPr>
          <p:cNvPr id="4" name="Footer Placeholder 3">
            <a:extLst>
              <a:ext uri="{FF2B5EF4-FFF2-40B4-BE49-F238E27FC236}">
                <a16:creationId xmlns:a16="http://schemas.microsoft.com/office/drawing/2014/main" id="{01924695-047D-4CC8-8801-1AA37457E7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F00293-63F6-438D-A9A8-024975FD55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6CFAD-C154-4C9C-AD01-665A5055065E}" type="slidenum">
              <a:rPr lang="en-US" smtClean="0"/>
              <a:t>‹#›</a:t>
            </a:fld>
            <a:endParaRPr lang="en-US" dirty="0"/>
          </a:p>
        </p:txBody>
      </p:sp>
    </p:spTree>
    <p:extLst>
      <p:ext uri="{BB962C8B-B14F-4D97-AF65-F5344CB8AC3E}">
        <p14:creationId xmlns:p14="http://schemas.microsoft.com/office/powerpoint/2010/main" val="3997879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BBB5B-F3DE-41D7-B279-483D20E8E363}" type="datetimeFigureOut">
              <a:rPr lang="en-US" smtClean="0"/>
              <a:t>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62BC0-7DC4-4569-951D-2BB9475345C6}" type="slidenum">
              <a:rPr lang="en-US" smtClean="0"/>
              <a:t>‹#›</a:t>
            </a:fld>
            <a:endParaRPr lang="en-US" dirty="0"/>
          </a:p>
        </p:txBody>
      </p:sp>
    </p:spTree>
    <p:extLst>
      <p:ext uri="{BB962C8B-B14F-4D97-AF65-F5344CB8AC3E}">
        <p14:creationId xmlns:p14="http://schemas.microsoft.com/office/powerpoint/2010/main" val="3344641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A325D4D-835D-41B6-9B16-A090AA088329}"/>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3" name="Title 2">
            <a:extLst>
              <a:ext uri="{FF2B5EF4-FFF2-40B4-BE49-F238E27FC236}">
                <a16:creationId xmlns:a16="http://schemas.microsoft.com/office/drawing/2014/main" id="{D1D87D16-A856-42F4-9D8C-A0C1D482E52D}"/>
              </a:ext>
            </a:extLst>
          </p:cNvPr>
          <p:cNvSpPr>
            <a:spLocks noGrp="1"/>
          </p:cNvSpPr>
          <p:nvPr>
            <p:ph type="title" hasCustomPrompt="1"/>
          </p:nvPr>
        </p:nvSpPr>
        <p:spPr>
          <a:xfrm>
            <a:off x="0" y="2442052"/>
            <a:ext cx="12192000" cy="1425257"/>
          </a:xfrm>
          <a:prstGeom prst="rect">
            <a:avLst/>
          </a:prstGeom>
          <a:solidFill>
            <a:schemeClr val="accent4">
              <a:lumMod val="50000"/>
              <a:alpha val="55000"/>
            </a:schemeClr>
          </a:solidFill>
        </p:spPr>
        <p:txBody>
          <a:bodyPr anchor="ctr"/>
          <a:lstStyle>
            <a:lvl1pPr algn="ctr">
              <a:defRPr sz="6000" cap="all" spc="100" baseline="0">
                <a:solidFill>
                  <a:schemeClr val="accent1"/>
                </a:solidFill>
              </a:defRPr>
            </a:lvl1pPr>
          </a:lstStyle>
          <a:p>
            <a:r>
              <a:rPr lang="en-US" dirty="0"/>
              <a:t>Add title</a:t>
            </a:r>
          </a:p>
        </p:txBody>
      </p:sp>
      <p:sp>
        <p:nvSpPr>
          <p:cNvPr id="12" name="Text Placeholder 10">
            <a:extLst>
              <a:ext uri="{FF2B5EF4-FFF2-40B4-BE49-F238E27FC236}">
                <a16:creationId xmlns:a16="http://schemas.microsoft.com/office/drawing/2014/main" id="{BD39BB44-64AC-49A7-8555-2CC62AD7C2D6}"/>
              </a:ext>
            </a:extLst>
          </p:cNvPr>
          <p:cNvSpPr>
            <a:spLocks noGrp="1"/>
          </p:cNvSpPr>
          <p:nvPr>
            <p:ph type="body" sz="quarter" idx="12" hasCustomPrompt="1"/>
          </p:nvPr>
        </p:nvSpPr>
        <p:spPr>
          <a:xfrm>
            <a:off x="0" y="3867309"/>
            <a:ext cx="12192000" cy="1036320"/>
          </a:xfrm>
          <a:prstGeom prst="rect">
            <a:avLst/>
          </a:prstGeom>
          <a:solidFill>
            <a:schemeClr val="accent4">
              <a:lumMod val="50000"/>
              <a:alpha val="55000"/>
            </a:schemeClr>
          </a:solidFill>
        </p:spPr>
        <p:txBody>
          <a:bodyPr anchor="ctr"/>
          <a:lstStyle>
            <a:lvl1pPr marL="0" indent="0" algn="ctr">
              <a:buNone/>
              <a:defRPr sz="2400" cap="none" spc="100" baseline="0">
                <a:solidFill>
                  <a:schemeClr val="bg1"/>
                </a:solidFill>
                <a:latin typeface="+mn-lt"/>
              </a:defRPr>
            </a:lvl1pPr>
          </a:lstStyle>
          <a:p>
            <a:pPr lvl="0"/>
            <a:r>
              <a:rPr lang="en-US" dirty="0"/>
              <a:t>Click to add subtitle</a:t>
            </a:r>
          </a:p>
        </p:txBody>
      </p:sp>
      <p:sp>
        <p:nvSpPr>
          <p:cNvPr id="2" name="Rectangle 1">
            <a:extLst>
              <a:ext uri="{FF2B5EF4-FFF2-40B4-BE49-F238E27FC236}">
                <a16:creationId xmlns:a16="http://schemas.microsoft.com/office/drawing/2014/main" id="{9F51AF15-A085-49C8-ABEC-EF90E7D7B280}"/>
              </a:ext>
              <a:ext uri="{C183D7F6-B498-43B3-948B-1728B52AA6E4}">
                <adec:decorative xmlns:adec="http://schemas.microsoft.com/office/drawing/2017/decorative" val="1"/>
              </a:ext>
            </a:extLst>
          </p:cNvPr>
          <p:cNvSpPr/>
          <p:nvPr userDrawn="1"/>
        </p:nvSpPr>
        <p:spPr>
          <a:xfrm>
            <a:off x="3192779" y="2325925"/>
            <a:ext cx="5806440" cy="159654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92036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Opportunity Comparison">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198964-B829-4E4F-AAE7-4D7A404AB794}"/>
              </a:ext>
            </a:extLst>
          </p:cNvPr>
          <p:cNvSpPr>
            <a:spLocks noGrp="1"/>
          </p:cNvSpPr>
          <p:nvPr>
            <p:ph type="title" hasCustomPrompt="1"/>
          </p:nvPr>
        </p:nvSpPr>
        <p:spPr>
          <a:xfrm>
            <a:off x="3233057" y="698523"/>
            <a:ext cx="5715000" cy="469089"/>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21" name="Text Placeholder 10">
            <a:extLst>
              <a:ext uri="{FF2B5EF4-FFF2-40B4-BE49-F238E27FC236}">
                <a16:creationId xmlns:a16="http://schemas.microsoft.com/office/drawing/2014/main" id="{F7C80E83-E343-4BA5-ABB5-ACA84EEE6236}"/>
              </a:ext>
            </a:extLst>
          </p:cNvPr>
          <p:cNvSpPr>
            <a:spLocks noGrp="1"/>
          </p:cNvSpPr>
          <p:nvPr>
            <p:ph type="body" sz="quarter" idx="16" hasCustomPrompt="1"/>
          </p:nvPr>
        </p:nvSpPr>
        <p:spPr>
          <a:xfrm>
            <a:off x="1681078" y="1853427"/>
            <a:ext cx="1252367" cy="863490"/>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0" name="Text Placeholder 10">
            <a:extLst>
              <a:ext uri="{FF2B5EF4-FFF2-40B4-BE49-F238E27FC236}">
                <a16:creationId xmlns:a16="http://schemas.microsoft.com/office/drawing/2014/main" id="{BA56986C-C9AC-44CD-9D32-24AA209F7648}"/>
              </a:ext>
            </a:extLst>
          </p:cNvPr>
          <p:cNvSpPr>
            <a:spLocks noGrp="1"/>
          </p:cNvSpPr>
          <p:nvPr>
            <p:ph type="body" sz="quarter" idx="12" hasCustomPrompt="1"/>
          </p:nvPr>
        </p:nvSpPr>
        <p:spPr>
          <a:xfrm>
            <a:off x="838200"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27" name="Text Placeholder 10">
            <a:extLst>
              <a:ext uri="{FF2B5EF4-FFF2-40B4-BE49-F238E27FC236}">
                <a16:creationId xmlns:a16="http://schemas.microsoft.com/office/drawing/2014/main" id="{61B45AB9-9A5F-4872-A322-AD3890A5BE65}"/>
              </a:ext>
            </a:extLst>
          </p:cNvPr>
          <p:cNvSpPr>
            <a:spLocks noGrp="1"/>
          </p:cNvSpPr>
          <p:nvPr>
            <p:ph type="body" sz="quarter" idx="17" hasCustomPrompt="1"/>
          </p:nvPr>
        </p:nvSpPr>
        <p:spPr>
          <a:xfrm>
            <a:off x="838200"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29" name="Text Placeholder 10">
            <a:extLst>
              <a:ext uri="{FF2B5EF4-FFF2-40B4-BE49-F238E27FC236}">
                <a16:creationId xmlns:a16="http://schemas.microsoft.com/office/drawing/2014/main" id="{E5E3032E-6B86-4F42-95E1-7C7B13087199}"/>
              </a:ext>
            </a:extLst>
          </p:cNvPr>
          <p:cNvSpPr>
            <a:spLocks noGrp="1"/>
          </p:cNvSpPr>
          <p:nvPr>
            <p:ph type="body" sz="quarter" idx="19" hasCustomPrompt="1"/>
          </p:nvPr>
        </p:nvSpPr>
        <p:spPr>
          <a:xfrm>
            <a:off x="5469646" y="1853426"/>
            <a:ext cx="1252367" cy="863491"/>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8" name="Text Placeholder 10">
            <a:extLst>
              <a:ext uri="{FF2B5EF4-FFF2-40B4-BE49-F238E27FC236}">
                <a16:creationId xmlns:a16="http://schemas.microsoft.com/office/drawing/2014/main" id="{C56EA384-B876-4E37-81CC-FF14C8064ED4}"/>
              </a:ext>
            </a:extLst>
          </p:cNvPr>
          <p:cNvSpPr>
            <a:spLocks noGrp="1"/>
          </p:cNvSpPr>
          <p:nvPr>
            <p:ph type="body" sz="quarter" idx="18" hasCustomPrompt="1"/>
          </p:nvPr>
        </p:nvSpPr>
        <p:spPr>
          <a:xfrm>
            <a:off x="4626428"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30" name="Text Placeholder 10">
            <a:extLst>
              <a:ext uri="{FF2B5EF4-FFF2-40B4-BE49-F238E27FC236}">
                <a16:creationId xmlns:a16="http://schemas.microsoft.com/office/drawing/2014/main" id="{7A136A37-A8C3-48F4-978F-3042B2451FFF}"/>
              </a:ext>
            </a:extLst>
          </p:cNvPr>
          <p:cNvSpPr>
            <a:spLocks noGrp="1"/>
          </p:cNvSpPr>
          <p:nvPr>
            <p:ph type="body" sz="quarter" idx="20" hasCustomPrompt="1"/>
          </p:nvPr>
        </p:nvSpPr>
        <p:spPr>
          <a:xfrm>
            <a:off x="4626428"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32" name="Text Placeholder 10">
            <a:extLst>
              <a:ext uri="{FF2B5EF4-FFF2-40B4-BE49-F238E27FC236}">
                <a16:creationId xmlns:a16="http://schemas.microsoft.com/office/drawing/2014/main" id="{90D156C2-557C-45F2-B9BA-7CE533312A02}"/>
              </a:ext>
            </a:extLst>
          </p:cNvPr>
          <p:cNvSpPr>
            <a:spLocks noGrp="1"/>
          </p:cNvSpPr>
          <p:nvPr>
            <p:ph type="body" sz="quarter" idx="22" hasCustomPrompt="1"/>
          </p:nvPr>
        </p:nvSpPr>
        <p:spPr>
          <a:xfrm>
            <a:off x="9258214" y="1853427"/>
            <a:ext cx="1252028" cy="863492"/>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31" name="Text Placeholder 10">
            <a:extLst>
              <a:ext uri="{FF2B5EF4-FFF2-40B4-BE49-F238E27FC236}">
                <a16:creationId xmlns:a16="http://schemas.microsoft.com/office/drawing/2014/main" id="{38E358D4-D1F9-4872-A079-98E1F6BD662D}"/>
              </a:ext>
            </a:extLst>
          </p:cNvPr>
          <p:cNvSpPr>
            <a:spLocks noGrp="1"/>
          </p:cNvSpPr>
          <p:nvPr>
            <p:ph type="body" sz="quarter" idx="21" hasCustomPrompt="1"/>
          </p:nvPr>
        </p:nvSpPr>
        <p:spPr>
          <a:xfrm>
            <a:off x="8414657"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33" name="Text Placeholder 10">
            <a:extLst>
              <a:ext uri="{FF2B5EF4-FFF2-40B4-BE49-F238E27FC236}">
                <a16:creationId xmlns:a16="http://schemas.microsoft.com/office/drawing/2014/main" id="{8D809314-142B-40CA-8424-37611F5E9C1F}"/>
              </a:ext>
            </a:extLst>
          </p:cNvPr>
          <p:cNvSpPr>
            <a:spLocks noGrp="1"/>
          </p:cNvSpPr>
          <p:nvPr>
            <p:ph type="body" sz="quarter" idx="23" hasCustomPrompt="1"/>
          </p:nvPr>
        </p:nvSpPr>
        <p:spPr>
          <a:xfrm>
            <a:off x="8414657"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16" name="Picture Placeholder 8">
            <a:extLst>
              <a:ext uri="{FF2B5EF4-FFF2-40B4-BE49-F238E27FC236}">
                <a16:creationId xmlns:a16="http://schemas.microsoft.com/office/drawing/2014/main" id="{3B652552-1A5B-4884-9BDF-1A2663959342}"/>
              </a:ext>
            </a:extLst>
          </p:cNvPr>
          <p:cNvSpPr>
            <a:spLocks noGrp="1"/>
          </p:cNvSpPr>
          <p:nvPr>
            <p:ph type="pic" sz="quarter" idx="14" hasCustomPrompt="1"/>
          </p:nvPr>
        </p:nvSpPr>
        <p:spPr>
          <a:xfrm>
            <a:off x="0" y="4234542"/>
            <a:ext cx="12191999" cy="2623457"/>
          </a:xfrm>
          <a:prstGeom prst="rect">
            <a:avLst/>
          </a:prstGeom>
        </p:spPr>
        <p:txBody>
          <a:bodyPr/>
          <a:lstStyle>
            <a:lvl1pPr marL="0" indent="0" algn="ctr">
              <a:buNone/>
              <a:defRPr/>
            </a:lvl1pPr>
          </a:lstStyle>
          <a:p>
            <a:r>
              <a:rPr lang="en-US" dirty="0"/>
              <a:t>Click to add photo</a:t>
            </a:r>
          </a:p>
        </p:txBody>
      </p:sp>
      <p:sp>
        <p:nvSpPr>
          <p:cNvPr id="36" name="Date Placeholder 3">
            <a:extLst>
              <a:ext uri="{FF2B5EF4-FFF2-40B4-BE49-F238E27FC236}">
                <a16:creationId xmlns:a16="http://schemas.microsoft.com/office/drawing/2014/main" id="{5C7A8808-3BA5-498D-8E57-CAB9DF0182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7" name="Footer Placeholder 4">
            <a:extLst>
              <a:ext uri="{FF2B5EF4-FFF2-40B4-BE49-F238E27FC236}">
                <a16:creationId xmlns:a16="http://schemas.microsoft.com/office/drawing/2014/main" id="{742EE3D7-DACC-458E-82B0-EC87F8BAE8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38" name="Slide Number Placeholder 5">
            <a:extLst>
              <a:ext uri="{FF2B5EF4-FFF2-40B4-BE49-F238E27FC236}">
                <a16:creationId xmlns:a16="http://schemas.microsoft.com/office/drawing/2014/main" id="{8ED908E6-B839-44D9-AFFC-E5E5E592E5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18222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225E-57F6-4605-A684-F9B30F1F664E}"/>
              </a:ext>
            </a:extLst>
          </p:cNvPr>
          <p:cNvSpPr>
            <a:spLocks noGrp="1"/>
          </p:cNvSpPr>
          <p:nvPr>
            <p:ph type="title" hasCustomPrompt="1"/>
          </p:nvPr>
        </p:nvSpPr>
        <p:spPr>
          <a:xfrm>
            <a:off x="809568" y="2450440"/>
            <a:ext cx="4143432" cy="548711"/>
          </a:xfrm>
          <a:prstGeom prst="rect">
            <a:avLst/>
          </a:prstGeom>
        </p:spPr>
        <p:txBody>
          <a:bodyPr anchor="b"/>
          <a:lstStyle>
            <a:lvl1pPr>
              <a:defRPr sz="2400" cap="all" spc="100" baseline="0">
                <a:solidFill>
                  <a:schemeClr val="accent2"/>
                </a:solidFill>
              </a:defRPr>
            </a:lvl1pPr>
          </a:lstStyle>
          <a:p>
            <a:r>
              <a:rPr lang="en-US" dirty="0"/>
              <a:t>Click to add title</a:t>
            </a:r>
          </a:p>
        </p:txBody>
      </p:sp>
      <p:sp>
        <p:nvSpPr>
          <p:cNvPr id="7" name="Picture Placeholder 8">
            <a:extLst>
              <a:ext uri="{FF2B5EF4-FFF2-40B4-BE49-F238E27FC236}">
                <a16:creationId xmlns:a16="http://schemas.microsoft.com/office/drawing/2014/main" id="{C93927AF-DF09-4CE5-8767-B2ECF0215BF5}"/>
              </a:ext>
            </a:extLst>
          </p:cNvPr>
          <p:cNvSpPr>
            <a:spLocks noGrp="1"/>
          </p:cNvSpPr>
          <p:nvPr>
            <p:ph type="pic" sz="quarter" idx="10" hasCustomPrompt="1"/>
          </p:nvPr>
        </p:nvSpPr>
        <p:spPr>
          <a:xfrm>
            <a:off x="4837756" y="0"/>
            <a:ext cx="7354243" cy="2862470"/>
          </a:xfrm>
          <a:prstGeom prst="rect">
            <a:avLst/>
          </a:prstGeom>
        </p:spPr>
        <p:txBody>
          <a:bodyPr/>
          <a:lstStyle>
            <a:lvl1pPr marL="0" indent="0" algn="ctr">
              <a:buNone/>
              <a:defRPr/>
            </a:lvl1pPr>
          </a:lstStyle>
          <a:p>
            <a:r>
              <a:rPr lang="en-US" dirty="0"/>
              <a:t>Click to add photo</a:t>
            </a:r>
          </a:p>
        </p:txBody>
      </p:sp>
      <p:sp>
        <p:nvSpPr>
          <p:cNvPr id="12" name="Text Placeholder 10">
            <a:extLst>
              <a:ext uri="{FF2B5EF4-FFF2-40B4-BE49-F238E27FC236}">
                <a16:creationId xmlns:a16="http://schemas.microsoft.com/office/drawing/2014/main" id="{AE2342C8-E968-4F49-930C-F5C43F88F0BF}"/>
              </a:ext>
            </a:extLst>
          </p:cNvPr>
          <p:cNvSpPr>
            <a:spLocks noGrp="1"/>
          </p:cNvSpPr>
          <p:nvPr>
            <p:ph type="body" sz="quarter" idx="16" hasCustomPrompt="1"/>
          </p:nvPr>
        </p:nvSpPr>
        <p:spPr>
          <a:xfrm>
            <a:off x="819728" y="3365446"/>
            <a:ext cx="4953000"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id="{FE8D114B-8AAB-41D6-AFCF-750066A65291}"/>
              </a:ext>
            </a:extLst>
          </p:cNvPr>
          <p:cNvSpPr>
            <a:spLocks noGrp="1"/>
          </p:cNvSpPr>
          <p:nvPr>
            <p:ph type="body" sz="quarter" idx="12" hasCustomPrompt="1"/>
          </p:nvPr>
        </p:nvSpPr>
        <p:spPr>
          <a:xfrm>
            <a:off x="819728" y="3744950"/>
            <a:ext cx="4953000" cy="2046251"/>
          </a:xfrm>
          <a:prstGeom prst="rect">
            <a:avLst/>
          </a:prstGeom>
        </p:spPr>
        <p:txBody>
          <a:bodyPr anchor="t"/>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Text Placeholder 10">
            <a:extLst>
              <a:ext uri="{FF2B5EF4-FFF2-40B4-BE49-F238E27FC236}">
                <a16:creationId xmlns:a16="http://schemas.microsoft.com/office/drawing/2014/main" id="{DCCC938D-0BC7-4BBB-BBF2-B830D9D0C13A}"/>
              </a:ext>
            </a:extLst>
          </p:cNvPr>
          <p:cNvSpPr>
            <a:spLocks noGrp="1"/>
          </p:cNvSpPr>
          <p:nvPr>
            <p:ph type="body" sz="quarter" idx="18" hasCustomPrompt="1"/>
          </p:nvPr>
        </p:nvSpPr>
        <p:spPr>
          <a:xfrm>
            <a:off x="6400800" y="3365446"/>
            <a:ext cx="4953000"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796405D2-E28F-41EC-844E-034C5D70725D}"/>
              </a:ext>
            </a:extLst>
          </p:cNvPr>
          <p:cNvSpPr>
            <a:spLocks noGrp="1"/>
          </p:cNvSpPr>
          <p:nvPr>
            <p:ph type="body" sz="quarter" idx="17" hasCustomPrompt="1"/>
          </p:nvPr>
        </p:nvSpPr>
        <p:spPr>
          <a:xfrm>
            <a:off x="6400800" y="3744950"/>
            <a:ext cx="4953000" cy="2046251"/>
          </a:xfrm>
          <a:prstGeom prst="rect">
            <a:avLst/>
          </a:prstGeom>
        </p:spPr>
        <p:txBody>
          <a:bodyPr anchor="t"/>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8" name="Date Placeholder 3">
            <a:extLst>
              <a:ext uri="{FF2B5EF4-FFF2-40B4-BE49-F238E27FC236}">
                <a16:creationId xmlns:a16="http://schemas.microsoft.com/office/drawing/2014/main" id="{8751D887-2419-4911-A7CC-9B5A598D7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9" name="Footer Placeholder 4">
            <a:extLst>
              <a:ext uri="{FF2B5EF4-FFF2-40B4-BE49-F238E27FC236}">
                <a16:creationId xmlns:a16="http://schemas.microsoft.com/office/drawing/2014/main" id="{B8B214E0-C574-4CE5-8FF0-E0F965A4A0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6C033920-FB08-49F3-8A75-14E68EF78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51951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pic>
        <p:nvPicPr>
          <p:cNvPr id="49" name="Graphic 48">
            <a:extLst>
              <a:ext uri="{FF2B5EF4-FFF2-40B4-BE49-F238E27FC236}">
                <a16:creationId xmlns:a16="http://schemas.microsoft.com/office/drawing/2014/main" id="{CC3C8467-268E-4ABA-B4F5-0808AFBB278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cxnSp>
        <p:nvCxnSpPr>
          <p:cNvPr id="18" name="Straight Connector 17">
            <a:extLst>
              <a:ext uri="{FF2B5EF4-FFF2-40B4-BE49-F238E27FC236}">
                <a16:creationId xmlns:a16="http://schemas.microsoft.com/office/drawing/2014/main" id="{D69FF8FD-CDD1-4BEE-8DB9-0CD4BDE983AA}"/>
              </a:ext>
              <a:ext uri="{C183D7F6-B498-43B3-948B-1728B52AA6E4}">
                <adec:decorative xmlns:adec="http://schemas.microsoft.com/office/drawing/2017/decorative" val="1"/>
              </a:ext>
            </a:extLst>
          </p:cNvPr>
          <p:cNvCxnSpPr>
            <a:cxnSpLocks/>
          </p:cNvCxnSpPr>
          <p:nvPr userDrawn="1"/>
        </p:nvCxnSpPr>
        <p:spPr>
          <a:xfrm>
            <a:off x="7335793" y="766762"/>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9F1257F-A86F-48F4-BFFA-9BFB4355ED20}"/>
              </a:ext>
              <a:ext uri="{C183D7F6-B498-43B3-948B-1728B52AA6E4}">
                <adec:decorative xmlns:adec="http://schemas.microsoft.com/office/drawing/2017/decorative" val="1"/>
              </a:ext>
            </a:extLst>
          </p:cNvPr>
          <p:cNvCxnSpPr>
            <a:cxnSpLocks/>
          </p:cNvCxnSpPr>
          <p:nvPr userDrawn="1"/>
        </p:nvCxnSpPr>
        <p:spPr>
          <a:xfrm rot="5400000">
            <a:off x="7334351" y="757238"/>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FD01FCA-DF30-466C-9EAE-B0A13CF25D3B}"/>
              </a:ext>
              <a:ext uri="{C183D7F6-B498-43B3-948B-1728B52AA6E4}">
                <adec:decorative xmlns:adec="http://schemas.microsoft.com/office/drawing/2017/decorative" val="1"/>
              </a:ext>
            </a:extLst>
          </p:cNvPr>
          <p:cNvSpPr/>
          <p:nvPr userDrawn="1"/>
        </p:nvSpPr>
        <p:spPr>
          <a:xfrm>
            <a:off x="5831167" y="4486275"/>
            <a:ext cx="622236" cy="622236"/>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56F9F0CF-5966-47C2-9A41-0CD85E85D264}"/>
              </a:ext>
              <a:ext uri="{C183D7F6-B498-43B3-948B-1728B52AA6E4}">
                <adec:decorative xmlns:adec="http://schemas.microsoft.com/office/drawing/2017/decorative" val="1"/>
              </a:ext>
            </a:extLst>
          </p:cNvPr>
          <p:cNvSpPr/>
          <p:nvPr userDrawn="1"/>
        </p:nvSpPr>
        <p:spPr>
          <a:xfrm>
            <a:off x="4564642" y="4047275"/>
            <a:ext cx="622236" cy="622236"/>
          </a:xfrm>
          <a:prstGeom prst="rect">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2EFF630-FDAA-46A7-8CEE-21CAB6BC2507}"/>
              </a:ext>
              <a:ext uri="{C183D7F6-B498-43B3-948B-1728B52AA6E4}">
                <adec:decorative xmlns:adec="http://schemas.microsoft.com/office/drawing/2017/decorative" val="1"/>
              </a:ext>
            </a:extLst>
          </p:cNvPr>
          <p:cNvSpPr/>
          <p:nvPr userDrawn="1"/>
        </p:nvSpPr>
        <p:spPr>
          <a:xfrm>
            <a:off x="6229331" y="2163148"/>
            <a:ext cx="622236" cy="622236"/>
          </a:xfrm>
          <a:prstGeom prst="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383BA8C-6DBE-4569-B07B-9FB55F80D616}"/>
              </a:ext>
              <a:ext uri="{C183D7F6-B498-43B3-948B-1728B52AA6E4}">
                <adec:decorative xmlns:adec="http://schemas.microsoft.com/office/drawing/2017/decorative" val="1"/>
              </a:ext>
            </a:extLst>
          </p:cNvPr>
          <p:cNvSpPr/>
          <p:nvPr userDrawn="1"/>
        </p:nvSpPr>
        <p:spPr>
          <a:xfrm>
            <a:off x="7859108" y="3573553"/>
            <a:ext cx="622236" cy="622236"/>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1108DE16-ABA8-4BC8-93C4-F8A521C8A509}"/>
              </a:ext>
              <a:ext uri="{C183D7F6-B498-43B3-948B-1728B52AA6E4}">
                <adec:decorative xmlns:adec="http://schemas.microsoft.com/office/drawing/2017/decorative" val="1"/>
              </a:ext>
            </a:extLst>
          </p:cNvPr>
          <p:cNvSpPr/>
          <p:nvPr userDrawn="1"/>
        </p:nvSpPr>
        <p:spPr>
          <a:xfrm>
            <a:off x="9795826" y="4201049"/>
            <a:ext cx="622236" cy="622236"/>
          </a:xfrm>
          <a:prstGeom prst="rect">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E93C062E-DD5E-49BC-A10D-F70C1931F00A}"/>
              </a:ext>
              <a:ext uri="{C183D7F6-B498-43B3-948B-1728B52AA6E4}">
                <adec:decorative xmlns:adec="http://schemas.microsoft.com/office/drawing/2017/decorative" val="1"/>
              </a:ext>
            </a:extLst>
          </p:cNvPr>
          <p:cNvSpPr/>
          <p:nvPr userDrawn="1"/>
        </p:nvSpPr>
        <p:spPr>
          <a:xfrm>
            <a:off x="7962756" y="1603981"/>
            <a:ext cx="2057805" cy="767123"/>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799781-E0A0-4C4E-A069-37290BED8FE5}"/>
              </a:ext>
            </a:extLst>
          </p:cNvPr>
          <p:cNvSpPr>
            <a:spLocks noGrp="1"/>
          </p:cNvSpPr>
          <p:nvPr>
            <p:ph type="title" hasCustomPrompt="1"/>
          </p:nvPr>
        </p:nvSpPr>
        <p:spPr>
          <a:xfrm>
            <a:off x="740427" y="571145"/>
            <a:ext cx="5355570" cy="438144"/>
          </a:xfrm>
          <a:prstGeom prst="rect">
            <a:avLst/>
          </a:prstGeom>
        </p:spPr>
        <p:txBody>
          <a:bodyPr/>
          <a:lstStyle>
            <a:lvl1pPr>
              <a:defRPr sz="2400" cap="all" spc="100" baseline="0">
                <a:solidFill>
                  <a:schemeClr val="accent2"/>
                </a:solidFill>
              </a:defRPr>
            </a:lvl1pPr>
          </a:lstStyle>
          <a:p>
            <a:r>
              <a:rPr lang="en-US" dirty="0"/>
              <a:t>Click to add title</a:t>
            </a:r>
          </a:p>
        </p:txBody>
      </p:sp>
      <p:sp>
        <p:nvSpPr>
          <p:cNvPr id="38" name="Text Placeholder 10">
            <a:extLst>
              <a:ext uri="{FF2B5EF4-FFF2-40B4-BE49-F238E27FC236}">
                <a16:creationId xmlns:a16="http://schemas.microsoft.com/office/drawing/2014/main" id="{5D896357-F0C4-4728-BE54-A809E6E3100F}"/>
              </a:ext>
            </a:extLst>
          </p:cNvPr>
          <p:cNvSpPr>
            <a:spLocks noGrp="1"/>
          </p:cNvSpPr>
          <p:nvPr>
            <p:ph type="body" sz="quarter" idx="16" hasCustomPrompt="1"/>
          </p:nvPr>
        </p:nvSpPr>
        <p:spPr>
          <a:xfrm>
            <a:off x="6463262" y="311795"/>
            <a:ext cx="1706966" cy="426393"/>
          </a:xfrm>
          <a:prstGeom prst="rect">
            <a:avLst/>
          </a:prstGeom>
        </p:spPr>
        <p:txBody>
          <a:bodyPr anchor="b"/>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42" name="Text Placeholder 10">
            <a:extLst>
              <a:ext uri="{FF2B5EF4-FFF2-40B4-BE49-F238E27FC236}">
                <a16:creationId xmlns:a16="http://schemas.microsoft.com/office/drawing/2014/main" id="{CB13D4EF-593A-4D3C-9712-515EE5A358AC}"/>
              </a:ext>
            </a:extLst>
          </p:cNvPr>
          <p:cNvSpPr>
            <a:spLocks noGrp="1"/>
          </p:cNvSpPr>
          <p:nvPr>
            <p:ph type="body" sz="quarter" idx="20" hasCustomPrompt="1"/>
          </p:nvPr>
        </p:nvSpPr>
        <p:spPr>
          <a:xfrm>
            <a:off x="8026762" y="1774346"/>
            <a:ext cx="1929792" cy="426393"/>
          </a:xfrm>
          <a:prstGeom prst="rect">
            <a:avLst/>
          </a:prstGeom>
        </p:spPr>
        <p:txBody>
          <a:bodyPr anchor="ctr"/>
          <a:lstStyle>
            <a:lvl1pPr marL="0" indent="0" algn="ctr">
              <a:lnSpc>
                <a:spcPct val="80000"/>
              </a:lnSpc>
              <a:spcBef>
                <a:spcPts val="0"/>
              </a:spcBef>
              <a:buNone/>
              <a:defRPr sz="2000" cap="all" spc="100" baseline="0">
                <a:solidFill>
                  <a:schemeClr val="accent6">
                    <a:lumMod val="50000"/>
                  </a:schemeClr>
                </a:solidFill>
                <a:latin typeface="+mj-lt"/>
              </a:defRPr>
            </a:lvl1pPr>
          </a:lstStyle>
          <a:p>
            <a:pPr lvl="0"/>
            <a:r>
              <a:rPr lang="en-US" dirty="0"/>
              <a:t>Click to add name</a:t>
            </a:r>
          </a:p>
        </p:txBody>
      </p:sp>
      <p:sp>
        <p:nvSpPr>
          <p:cNvPr id="47" name="Text Placeholder 10">
            <a:extLst>
              <a:ext uri="{FF2B5EF4-FFF2-40B4-BE49-F238E27FC236}">
                <a16:creationId xmlns:a16="http://schemas.microsoft.com/office/drawing/2014/main" id="{449D2BE7-8177-406D-94BB-001D561B5A89}"/>
              </a:ext>
            </a:extLst>
          </p:cNvPr>
          <p:cNvSpPr>
            <a:spLocks noGrp="1"/>
          </p:cNvSpPr>
          <p:nvPr>
            <p:ph type="body" sz="quarter" idx="25" hasCustomPrompt="1"/>
          </p:nvPr>
        </p:nvSpPr>
        <p:spPr>
          <a:xfrm>
            <a:off x="6083673" y="2261070"/>
            <a:ext cx="913553" cy="426393"/>
          </a:xfrm>
          <a:prstGeom prst="rect">
            <a:avLst/>
          </a:prstGeom>
        </p:spPr>
        <p:txBody>
          <a:bodyPr anchor="ctr"/>
          <a:lstStyle>
            <a:lvl1pPr marL="0" indent="0" algn="ctr">
              <a:buNone/>
              <a:defRPr sz="1600" cap="all" spc="100" baseline="0">
                <a:solidFill>
                  <a:schemeClr val="accent4">
                    <a:lumMod val="50000"/>
                  </a:schemeClr>
                </a:solidFill>
                <a:latin typeface="+mj-lt"/>
              </a:defRPr>
            </a:lvl1pPr>
          </a:lstStyle>
          <a:p>
            <a:pPr lvl="0"/>
            <a:r>
              <a:rPr lang="en-US" dirty="0"/>
              <a:t>name</a:t>
            </a:r>
          </a:p>
        </p:txBody>
      </p:sp>
      <p:sp>
        <p:nvSpPr>
          <p:cNvPr id="40" name="Text Placeholder 10">
            <a:extLst>
              <a:ext uri="{FF2B5EF4-FFF2-40B4-BE49-F238E27FC236}">
                <a16:creationId xmlns:a16="http://schemas.microsoft.com/office/drawing/2014/main" id="{FD164278-C8C4-4514-8B3E-9505CB674743}"/>
              </a:ext>
            </a:extLst>
          </p:cNvPr>
          <p:cNvSpPr>
            <a:spLocks noGrp="1"/>
          </p:cNvSpPr>
          <p:nvPr>
            <p:ph type="body" sz="quarter" idx="18" hasCustomPrompt="1"/>
          </p:nvPr>
        </p:nvSpPr>
        <p:spPr>
          <a:xfrm>
            <a:off x="3149242" y="3061800"/>
            <a:ext cx="1706966" cy="426393"/>
          </a:xfrm>
          <a:prstGeom prst="rect">
            <a:avLst/>
          </a:prstGeom>
        </p:spPr>
        <p:txBody>
          <a:bodyPr anchor="t"/>
          <a:lstStyle>
            <a:lvl1pPr marL="0" indent="0" algn="r">
              <a:buNone/>
              <a:defRPr sz="1400" cap="all" spc="100" baseline="0">
                <a:solidFill>
                  <a:schemeClr val="bg1">
                    <a:lumMod val="50000"/>
                  </a:schemeClr>
                </a:solidFill>
                <a:latin typeface="+mj-lt"/>
              </a:defRPr>
            </a:lvl1pPr>
          </a:lstStyle>
          <a:p>
            <a:pPr lvl="0"/>
            <a:r>
              <a:rPr lang="en-US" dirty="0"/>
              <a:t>Click to add name</a:t>
            </a:r>
          </a:p>
        </p:txBody>
      </p:sp>
      <p:sp>
        <p:nvSpPr>
          <p:cNvPr id="41" name="Text Placeholder 10">
            <a:extLst>
              <a:ext uri="{FF2B5EF4-FFF2-40B4-BE49-F238E27FC236}">
                <a16:creationId xmlns:a16="http://schemas.microsoft.com/office/drawing/2014/main" id="{45FF02C4-FA25-4AE4-B4EF-D106CDD0FEB4}"/>
              </a:ext>
            </a:extLst>
          </p:cNvPr>
          <p:cNvSpPr>
            <a:spLocks noGrp="1"/>
          </p:cNvSpPr>
          <p:nvPr>
            <p:ph type="body" sz="quarter" idx="19" hasCustomPrompt="1"/>
          </p:nvPr>
        </p:nvSpPr>
        <p:spPr>
          <a:xfrm>
            <a:off x="9795826" y="3061800"/>
            <a:ext cx="1706966" cy="426393"/>
          </a:xfrm>
          <a:prstGeom prst="rect">
            <a:avLst/>
          </a:prstGeom>
        </p:spPr>
        <p:txBody>
          <a:bodyPr anchor="t"/>
          <a:lstStyle>
            <a:lvl1pPr marL="0" indent="0" algn="l">
              <a:buNone/>
              <a:defRPr sz="1400" cap="all" spc="100" baseline="0">
                <a:solidFill>
                  <a:schemeClr val="bg1">
                    <a:lumMod val="50000"/>
                  </a:schemeClr>
                </a:solidFill>
                <a:latin typeface="+mj-lt"/>
              </a:defRPr>
            </a:lvl1pPr>
          </a:lstStyle>
          <a:p>
            <a:pPr lvl="0"/>
            <a:r>
              <a:rPr lang="en-US" dirty="0"/>
              <a:t>Click to add name</a:t>
            </a:r>
          </a:p>
        </p:txBody>
      </p:sp>
      <p:sp>
        <p:nvSpPr>
          <p:cNvPr id="45" name="Text Placeholder 10">
            <a:extLst>
              <a:ext uri="{FF2B5EF4-FFF2-40B4-BE49-F238E27FC236}">
                <a16:creationId xmlns:a16="http://schemas.microsoft.com/office/drawing/2014/main" id="{2EA0BE42-73C1-43D0-9520-94265CBEE415}"/>
              </a:ext>
            </a:extLst>
          </p:cNvPr>
          <p:cNvSpPr>
            <a:spLocks noGrp="1"/>
          </p:cNvSpPr>
          <p:nvPr>
            <p:ph type="body" sz="quarter" idx="23" hasCustomPrompt="1"/>
          </p:nvPr>
        </p:nvSpPr>
        <p:spPr>
          <a:xfrm>
            <a:off x="7713450" y="3671475"/>
            <a:ext cx="913553" cy="426393"/>
          </a:xfrm>
          <a:prstGeom prst="rect">
            <a:avLst/>
          </a:prstGeom>
        </p:spPr>
        <p:txBody>
          <a:bodyPr anchor="ctr"/>
          <a:lstStyle>
            <a:lvl1pPr marL="0" indent="0" algn="ctr">
              <a:buNone/>
              <a:defRPr sz="1600" cap="all" spc="100" baseline="0">
                <a:solidFill>
                  <a:schemeClr val="bg2">
                    <a:lumMod val="50000"/>
                  </a:schemeClr>
                </a:solidFill>
                <a:latin typeface="+mj-lt"/>
              </a:defRPr>
            </a:lvl1pPr>
          </a:lstStyle>
          <a:p>
            <a:pPr lvl="0"/>
            <a:r>
              <a:rPr lang="en-US" dirty="0"/>
              <a:t>name</a:t>
            </a:r>
          </a:p>
        </p:txBody>
      </p:sp>
      <p:sp>
        <p:nvSpPr>
          <p:cNvPr id="43" name="Text Placeholder 10">
            <a:extLst>
              <a:ext uri="{FF2B5EF4-FFF2-40B4-BE49-F238E27FC236}">
                <a16:creationId xmlns:a16="http://schemas.microsoft.com/office/drawing/2014/main" id="{4E23821A-CE37-4CA8-82BC-5731CBD7BC63}"/>
              </a:ext>
            </a:extLst>
          </p:cNvPr>
          <p:cNvSpPr>
            <a:spLocks noGrp="1"/>
          </p:cNvSpPr>
          <p:nvPr>
            <p:ph type="body" sz="quarter" idx="21" hasCustomPrompt="1"/>
          </p:nvPr>
        </p:nvSpPr>
        <p:spPr>
          <a:xfrm>
            <a:off x="4418984" y="4145197"/>
            <a:ext cx="913553" cy="426393"/>
          </a:xfrm>
          <a:prstGeom prst="rect">
            <a:avLst/>
          </a:prstGeom>
        </p:spPr>
        <p:txBody>
          <a:bodyPr anchor="ctr"/>
          <a:lstStyle>
            <a:lvl1pPr marL="0" indent="0" algn="ctr">
              <a:buNone/>
              <a:defRPr sz="1600" cap="all" spc="100" baseline="0">
                <a:solidFill>
                  <a:schemeClr val="accent1">
                    <a:lumMod val="75000"/>
                  </a:schemeClr>
                </a:solidFill>
                <a:latin typeface="+mj-lt"/>
              </a:defRPr>
            </a:lvl1pPr>
          </a:lstStyle>
          <a:p>
            <a:pPr lvl="0"/>
            <a:r>
              <a:rPr lang="en-US" dirty="0"/>
              <a:t>name</a:t>
            </a:r>
          </a:p>
        </p:txBody>
      </p:sp>
      <p:sp>
        <p:nvSpPr>
          <p:cNvPr id="44" name="Text Placeholder 10">
            <a:extLst>
              <a:ext uri="{FF2B5EF4-FFF2-40B4-BE49-F238E27FC236}">
                <a16:creationId xmlns:a16="http://schemas.microsoft.com/office/drawing/2014/main" id="{83ED92E9-F268-4C1E-9440-F605C9EBD510}"/>
              </a:ext>
            </a:extLst>
          </p:cNvPr>
          <p:cNvSpPr>
            <a:spLocks noGrp="1"/>
          </p:cNvSpPr>
          <p:nvPr>
            <p:ph type="body" sz="quarter" idx="22" hasCustomPrompt="1"/>
          </p:nvPr>
        </p:nvSpPr>
        <p:spPr>
          <a:xfrm>
            <a:off x="5685509" y="4584197"/>
            <a:ext cx="913553" cy="426393"/>
          </a:xfrm>
          <a:prstGeom prst="rect">
            <a:avLst/>
          </a:prstGeom>
        </p:spPr>
        <p:txBody>
          <a:bodyPr anchor="ctr"/>
          <a:lstStyle>
            <a:lvl1pPr marL="0" indent="0" algn="ctr">
              <a:buNone/>
              <a:defRPr sz="1600" cap="all" spc="100" baseline="0">
                <a:solidFill>
                  <a:schemeClr val="accent1">
                    <a:lumMod val="50000"/>
                  </a:schemeClr>
                </a:solidFill>
                <a:latin typeface="+mj-lt"/>
              </a:defRPr>
            </a:lvl1pPr>
          </a:lstStyle>
          <a:p>
            <a:pPr lvl="0"/>
            <a:r>
              <a:rPr lang="en-US" dirty="0"/>
              <a:t>name</a:t>
            </a:r>
          </a:p>
        </p:txBody>
      </p:sp>
      <p:sp>
        <p:nvSpPr>
          <p:cNvPr id="46" name="Text Placeholder 10">
            <a:extLst>
              <a:ext uri="{FF2B5EF4-FFF2-40B4-BE49-F238E27FC236}">
                <a16:creationId xmlns:a16="http://schemas.microsoft.com/office/drawing/2014/main" id="{B29F508B-CAFE-4871-8267-E5406A4D6C46}"/>
              </a:ext>
            </a:extLst>
          </p:cNvPr>
          <p:cNvSpPr>
            <a:spLocks noGrp="1"/>
          </p:cNvSpPr>
          <p:nvPr>
            <p:ph type="body" sz="quarter" idx="24" hasCustomPrompt="1"/>
          </p:nvPr>
        </p:nvSpPr>
        <p:spPr>
          <a:xfrm>
            <a:off x="9650168" y="4298971"/>
            <a:ext cx="913553" cy="426393"/>
          </a:xfrm>
          <a:prstGeom prst="rect">
            <a:avLst/>
          </a:prstGeom>
        </p:spPr>
        <p:txBody>
          <a:bodyPr anchor="ctr"/>
          <a:lstStyle>
            <a:lvl1pPr marL="0" indent="0" algn="ctr">
              <a:buNone/>
              <a:defRPr sz="1600" cap="all" spc="100" baseline="0">
                <a:solidFill>
                  <a:schemeClr val="bg2">
                    <a:lumMod val="75000"/>
                  </a:schemeClr>
                </a:solidFill>
                <a:latin typeface="+mj-lt"/>
              </a:defRPr>
            </a:lvl1pPr>
          </a:lstStyle>
          <a:p>
            <a:pPr lvl="0"/>
            <a:r>
              <a:rPr lang="en-US" dirty="0"/>
              <a:t>name</a:t>
            </a:r>
          </a:p>
        </p:txBody>
      </p:sp>
      <p:sp>
        <p:nvSpPr>
          <p:cNvPr id="39" name="Text Placeholder 10">
            <a:extLst>
              <a:ext uri="{FF2B5EF4-FFF2-40B4-BE49-F238E27FC236}">
                <a16:creationId xmlns:a16="http://schemas.microsoft.com/office/drawing/2014/main" id="{C40D7D1C-3379-42CE-B3D7-A585CDECBD11}"/>
              </a:ext>
            </a:extLst>
          </p:cNvPr>
          <p:cNvSpPr>
            <a:spLocks noGrp="1"/>
          </p:cNvSpPr>
          <p:nvPr>
            <p:ph type="body" sz="quarter" idx="17" hasCustomPrompt="1"/>
          </p:nvPr>
        </p:nvSpPr>
        <p:spPr>
          <a:xfrm>
            <a:off x="6463261" y="5683895"/>
            <a:ext cx="1706966" cy="426393"/>
          </a:xfrm>
          <a:prstGeom prst="rect">
            <a:avLst/>
          </a:prstGeom>
        </p:spPr>
        <p:txBody>
          <a:bodyPr anchor="t"/>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3" name="Date Placeholder 2">
            <a:extLst>
              <a:ext uri="{FF2B5EF4-FFF2-40B4-BE49-F238E27FC236}">
                <a16:creationId xmlns:a16="http://schemas.microsoft.com/office/drawing/2014/main" id="{35129BD8-DBDF-484C-89DD-80EDD7B827E7}"/>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4" name="Footer Placeholder 3">
            <a:extLst>
              <a:ext uri="{FF2B5EF4-FFF2-40B4-BE49-F238E27FC236}">
                <a16:creationId xmlns:a16="http://schemas.microsoft.com/office/drawing/2014/main" id="{8CF621E8-9FBF-4DC8-AA1D-234C0A47D713}"/>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1C1D5819-A04D-4AB0-A144-E7BBA3400317}"/>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160847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3D21-9143-4E6D-87CD-82F00F7DC6FA}"/>
              </a:ext>
            </a:extLst>
          </p:cNvPr>
          <p:cNvSpPr>
            <a:spLocks noGrp="1"/>
          </p:cNvSpPr>
          <p:nvPr>
            <p:ph type="title" hasCustomPrompt="1"/>
          </p:nvPr>
        </p:nvSpPr>
        <p:spPr>
          <a:xfrm>
            <a:off x="827314" y="627486"/>
            <a:ext cx="5268686" cy="568896"/>
          </a:xfrm>
          <a:prstGeom prst="rect">
            <a:avLst/>
          </a:prstGeom>
        </p:spPr>
        <p:txBody>
          <a:bodyPr anchor="ctr"/>
          <a:lstStyle>
            <a:lvl1pPr>
              <a:defRPr sz="2400" cap="all" spc="100" baseline="0">
                <a:solidFill>
                  <a:schemeClr val="accent2"/>
                </a:solidFill>
              </a:defRPr>
            </a:lvl1pPr>
          </a:lstStyle>
          <a:p>
            <a:r>
              <a:rPr lang="en-US" dirty="0"/>
              <a:t>Click to add title</a:t>
            </a:r>
          </a:p>
        </p:txBody>
      </p:sp>
      <p:sp>
        <p:nvSpPr>
          <p:cNvPr id="11" name="Text Placeholder 10">
            <a:extLst>
              <a:ext uri="{FF2B5EF4-FFF2-40B4-BE49-F238E27FC236}">
                <a16:creationId xmlns:a16="http://schemas.microsoft.com/office/drawing/2014/main" id="{235C24E7-D67D-40AA-B6B1-AE47659E18EC}"/>
              </a:ext>
            </a:extLst>
          </p:cNvPr>
          <p:cNvSpPr>
            <a:spLocks noGrp="1"/>
          </p:cNvSpPr>
          <p:nvPr>
            <p:ph type="body" sz="quarter" idx="33" hasCustomPrompt="1"/>
          </p:nvPr>
        </p:nvSpPr>
        <p:spPr>
          <a:xfrm>
            <a:off x="820438" y="1011439"/>
            <a:ext cx="4989233" cy="568896"/>
          </a:xfrm>
          <a:prstGeom prst="rect">
            <a:avLst/>
          </a:prstGeom>
        </p:spPr>
        <p:txBody>
          <a:bodyPr anchor="ctr"/>
          <a:lstStyle>
            <a:lvl1pPr marL="0" indent="0" algn="l">
              <a:buNone/>
              <a:defRPr sz="2000" cap="none" spc="100" baseline="0">
                <a:solidFill>
                  <a:schemeClr val="accent2"/>
                </a:solidFill>
                <a:latin typeface="+mn-lt"/>
              </a:defRPr>
            </a:lvl1pPr>
          </a:lstStyle>
          <a:p>
            <a:pPr lvl="0"/>
            <a:r>
              <a:rPr lang="en-US" dirty="0"/>
              <a:t>Click to add title</a:t>
            </a:r>
          </a:p>
        </p:txBody>
      </p:sp>
      <p:sp>
        <p:nvSpPr>
          <p:cNvPr id="19" name="Text Placeholder 14">
            <a:extLst>
              <a:ext uri="{FF2B5EF4-FFF2-40B4-BE49-F238E27FC236}">
                <a16:creationId xmlns:a16="http://schemas.microsoft.com/office/drawing/2014/main" id="{A756E9B8-BA57-4251-A0E6-DDADC29D95B9}"/>
              </a:ext>
            </a:extLst>
          </p:cNvPr>
          <p:cNvSpPr>
            <a:spLocks noGrp="1"/>
          </p:cNvSpPr>
          <p:nvPr>
            <p:ph type="body" sz="quarter" idx="26" hasCustomPrompt="1"/>
          </p:nvPr>
        </p:nvSpPr>
        <p:spPr>
          <a:xfrm>
            <a:off x="920666" y="2044485"/>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0" name="Text Placeholder 14">
            <a:extLst>
              <a:ext uri="{FF2B5EF4-FFF2-40B4-BE49-F238E27FC236}">
                <a16:creationId xmlns:a16="http://schemas.microsoft.com/office/drawing/2014/main" id="{C0B962B5-0EC7-48EC-A687-C206A69C56D6}"/>
              </a:ext>
            </a:extLst>
          </p:cNvPr>
          <p:cNvSpPr>
            <a:spLocks noGrp="1"/>
          </p:cNvSpPr>
          <p:nvPr>
            <p:ph type="body" sz="quarter" idx="13" hasCustomPrompt="1"/>
          </p:nvPr>
        </p:nvSpPr>
        <p:spPr>
          <a:xfrm>
            <a:off x="2727695" y="2044485"/>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2" name="Text Placeholder 14">
            <a:extLst>
              <a:ext uri="{FF2B5EF4-FFF2-40B4-BE49-F238E27FC236}">
                <a16:creationId xmlns:a16="http://schemas.microsoft.com/office/drawing/2014/main" id="{1314A100-8075-4D1D-995C-34F5838D58F2}"/>
              </a:ext>
            </a:extLst>
          </p:cNvPr>
          <p:cNvSpPr>
            <a:spLocks noGrp="1"/>
          </p:cNvSpPr>
          <p:nvPr>
            <p:ph type="body" sz="quarter" idx="34" hasCustomPrompt="1"/>
          </p:nvPr>
        </p:nvSpPr>
        <p:spPr>
          <a:xfrm>
            <a:off x="920666" y="3428263"/>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3" name="Text Placeholder 14">
            <a:extLst>
              <a:ext uri="{FF2B5EF4-FFF2-40B4-BE49-F238E27FC236}">
                <a16:creationId xmlns:a16="http://schemas.microsoft.com/office/drawing/2014/main" id="{9C946523-4B92-4003-B43C-B01D972454F4}"/>
              </a:ext>
            </a:extLst>
          </p:cNvPr>
          <p:cNvSpPr>
            <a:spLocks noGrp="1"/>
          </p:cNvSpPr>
          <p:nvPr>
            <p:ph type="body" sz="quarter" idx="35" hasCustomPrompt="1"/>
          </p:nvPr>
        </p:nvSpPr>
        <p:spPr>
          <a:xfrm>
            <a:off x="2727695" y="3428263"/>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5" name="Text Placeholder 14">
            <a:extLst>
              <a:ext uri="{FF2B5EF4-FFF2-40B4-BE49-F238E27FC236}">
                <a16:creationId xmlns:a16="http://schemas.microsoft.com/office/drawing/2014/main" id="{F9BEEAAD-CC7F-427D-BCFF-1BBA5023ABE6}"/>
              </a:ext>
            </a:extLst>
          </p:cNvPr>
          <p:cNvSpPr>
            <a:spLocks noGrp="1"/>
          </p:cNvSpPr>
          <p:nvPr>
            <p:ph type="body" sz="quarter" idx="36" hasCustomPrompt="1"/>
          </p:nvPr>
        </p:nvSpPr>
        <p:spPr>
          <a:xfrm>
            <a:off x="920666" y="4812041"/>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6" name="Text Placeholder 14">
            <a:extLst>
              <a:ext uri="{FF2B5EF4-FFF2-40B4-BE49-F238E27FC236}">
                <a16:creationId xmlns:a16="http://schemas.microsoft.com/office/drawing/2014/main" id="{B6693A35-4411-4FE2-82FD-5D30D8D62AF3}"/>
              </a:ext>
            </a:extLst>
          </p:cNvPr>
          <p:cNvSpPr>
            <a:spLocks noGrp="1"/>
          </p:cNvSpPr>
          <p:nvPr>
            <p:ph type="body" sz="quarter" idx="37" hasCustomPrompt="1"/>
          </p:nvPr>
        </p:nvSpPr>
        <p:spPr>
          <a:xfrm>
            <a:off x="2727695" y="4812041"/>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17" name="Date Placeholder 3">
            <a:extLst>
              <a:ext uri="{FF2B5EF4-FFF2-40B4-BE49-F238E27FC236}">
                <a16:creationId xmlns:a16="http://schemas.microsoft.com/office/drawing/2014/main" id="{B658EBA7-4275-488A-B86F-67B70609FC99}"/>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2">
                    <a:lumMod val="50000"/>
                  </a:schemeClr>
                </a:solidFill>
                <a:effectLst/>
              </a:defRPr>
            </a:lvl1pPr>
          </a:lstStyle>
          <a:p>
            <a:r>
              <a:rPr lang="en-US" dirty="0"/>
              <a:t>20XX</a:t>
            </a:r>
          </a:p>
        </p:txBody>
      </p:sp>
      <p:sp>
        <p:nvSpPr>
          <p:cNvPr id="27" name="Footer Placeholder 4">
            <a:extLst>
              <a:ext uri="{FF2B5EF4-FFF2-40B4-BE49-F238E27FC236}">
                <a16:creationId xmlns:a16="http://schemas.microsoft.com/office/drawing/2014/main" id="{A59824DA-522A-4135-800A-60F504928B2D}"/>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7" name="Picture Placeholder 8">
            <a:extLst>
              <a:ext uri="{FF2B5EF4-FFF2-40B4-BE49-F238E27FC236}">
                <a16:creationId xmlns:a16="http://schemas.microsoft.com/office/drawing/2014/main" id="{93D3F372-68E2-486A-A105-748C2BB245A0}"/>
              </a:ext>
            </a:extLst>
          </p:cNvPr>
          <p:cNvSpPr>
            <a:spLocks noGrp="1"/>
          </p:cNvSpPr>
          <p:nvPr>
            <p:ph type="pic" sz="quarter" idx="14" hasCustomPrompt="1"/>
          </p:nvPr>
        </p:nvSpPr>
        <p:spPr>
          <a:xfrm>
            <a:off x="6683831" y="0"/>
            <a:ext cx="5508168" cy="6858000"/>
          </a:xfrm>
          <a:prstGeom prst="rect">
            <a:avLst/>
          </a:prstGeom>
        </p:spPr>
        <p:txBody>
          <a:bodyPr/>
          <a:lstStyle>
            <a:lvl1pPr marL="0" indent="0" algn="ctr">
              <a:buNone/>
              <a:defRPr/>
            </a:lvl1pPr>
          </a:lstStyle>
          <a:p>
            <a:r>
              <a:rPr lang="en-US" dirty="0"/>
              <a:t>Click to add photo</a:t>
            </a:r>
          </a:p>
        </p:txBody>
      </p:sp>
      <p:sp>
        <p:nvSpPr>
          <p:cNvPr id="28" name="Slide Number Placeholder 5">
            <a:extLst>
              <a:ext uri="{FF2B5EF4-FFF2-40B4-BE49-F238E27FC236}">
                <a16:creationId xmlns:a16="http://schemas.microsoft.com/office/drawing/2014/main" id="{8D667147-015B-4B04-886E-3451355DC70A}"/>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371206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09C70A-0F34-4BEB-BABD-659A58DC489C}"/>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9">
            <a:extLst>
              <a:ext uri="{FF2B5EF4-FFF2-40B4-BE49-F238E27FC236}">
                <a16:creationId xmlns:a16="http://schemas.microsoft.com/office/drawing/2014/main" id="{8F6663C8-5425-48D7-9E9D-F2B794222FA5}"/>
              </a:ext>
            </a:extLst>
          </p:cNvPr>
          <p:cNvSpPr>
            <a:spLocks noGrp="1"/>
          </p:cNvSpPr>
          <p:nvPr>
            <p:ph type="title" hasCustomPrompt="1"/>
          </p:nvPr>
        </p:nvSpPr>
        <p:spPr>
          <a:xfrm>
            <a:off x="4038600" y="599301"/>
            <a:ext cx="4114800" cy="607969"/>
          </a:xfrm>
          <a:prstGeom prst="rect">
            <a:avLst/>
          </a:prstGeom>
        </p:spPr>
        <p:txBody>
          <a:bodyPr anchor="ctr"/>
          <a:lstStyle>
            <a:lvl1pPr algn="ctr">
              <a:defRPr sz="2400" cap="all" spc="100" baseline="0">
                <a:solidFill>
                  <a:schemeClr val="tx2">
                    <a:lumMod val="75000"/>
                  </a:schemeClr>
                </a:solidFill>
              </a:defRPr>
            </a:lvl1pPr>
          </a:lstStyle>
          <a:p>
            <a:r>
              <a:rPr lang="en-US" dirty="0"/>
              <a:t>CLICK TO add title</a:t>
            </a:r>
          </a:p>
        </p:txBody>
      </p:sp>
      <p:sp>
        <p:nvSpPr>
          <p:cNvPr id="34" name="Text Placeholder 10">
            <a:extLst>
              <a:ext uri="{FF2B5EF4-FFF2-40B4-BE49-F238E27FC236}">
                <a16:creationId xmlns:a16="http://schemas.microsoft.com/office/drawing/2014/main" id="{781F399C-8EA8-402F-B2A4-828B062584C2}"/>
              </a:ext>
            </a:extLst>
          </p:cNvPr>
          <p:cNvSpPr>
            <a:spLocks noGrp="1"/>
          </p:cNvSpPr>
          <p:nvPr>
            <p:ph type="body" sz="quarter" idx="33" hasCustomPrompt="1"/>
          </p:nvPr>
        </p:nvSpPr>
        <p:spPr>
          <a:xfrm>
            <a:off x="4362186" y="1011441"/>
            <a:ext cx="3467628" cy="568896"/>
          </a:xfrm>
          <a:prstGeom prst="rect">
            <a:avLst/>
          </a:prstGeom>
        </p:spPr>
        <p:txBody>
          <a:bodyPr anchor="ctr"/>
          <a:lstStyle>
            <a:lvl1pPr marL="0" indent="0" algn="ctr">
              <a:buNone/>
              <a:defRPr sz="2000" cap="none" spc="100" baseline="0">
                <a:solidFill>
                  <a:schemeClr val="tx2">
                    <a:lumMod val="75000"/>
                  </a:schemeClr>
                </a:solidFill>
                <a:latin typeface="+mn-lt"/>
              </a:defRPr>
            </a:lvl1pPr>
          </a:lstStyle>
          <a:p>
            <a:pPr lvl="0"/>
            <a:r>
              <a:rPr lang="en-US" dirty="0"/>
              <a:t>Click to add title</a:t>
            </a:r>
          </a:p>
        </p:txBody>
      </p:sp>
      <p:sp>
        <p:nvSpPr>
          <p:cNvPr id="35" name="Text Placeholder 10">
            <a:extLst>
              <a:ext uri="{FF2B5EF4-FFF2-40B4-BE49-F238E27FC236}">
                <a16:creationId xmlns:a16="http://schemas.microsoft.com/office/drawing/2014/main" id="{07DF62A2-2B04-4192-9858-1F4C30EFDA5B}"/>
              </a:ext>
            </a:extLst>
          </p:cNvPr>
          <p:cNvSpPr>
            <a:spLocks noGrp="1"/>
          </p:cNvSpPr>
          <p:nvPr>
            <p:ph type="body" sz="quarter" idx="34" hasCustomPrompt="1"/>
          </p:nvPr>
        </p:nvSpPr>
        <p:spPr>
          <a:xfrm>
            <a:off x="910838" y="2564313"/>
            <a:ext cx="4750631" cy="448769"/>
          </a:xfrm>
          <a:prstGeom prst="rect">
            <a:avLst/>
          </a:prstGeom>
        </p:spPr>
        <p:txBody>
          <a:bodyPr/>
          <a:lstStyle>
            <a:lvl1pPr marL="0" indent="0" algn="ctr">
              <a:buNone/>
              <a:defRPr sz="1800" cap="none" spc="200" baseline="0">
                <a:solidFill>
                  <a:schemeClr val="accent5">
                    <a:lumMod val="50000"/>
                  </a:schemeClr>
                </a:solidFill>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910CB016-EEF8-4992-8F92-8FE3375CEB06}"/>
              </a:ext>
            </a:extLst>
          </p:cNvPr>
          <p:cNvSpPr>
            <a:spLocks noGrp="1"/>
          </p:cNvSpPr>
          <p:nvPr>
            <p:ph type="body" sz="quarter" idx="25" hasCustomPrompt="1"/>
          </p:nvPr>
        </p:nvSpPr>
        <p:spPr>
          <a:xfrm>
            <a:off x="7739877" y="2564313"/>
            <a:ext cx="3532840" cy="448769"/>
          </a:xfrm>
          <a:prstGeom prst="rect">
            <a:avLst/>
          </a:prstGeom>
        </p:spPr>
        <p:txBody>
          <a:bodyPr/>
          <a:lstStyle>
            <a:lvl1pPr marL="0" indent="0" algn="ctr">
              <a:buNone/>
              <a:defRPr sz="1800" cap="none" spc="200" baseline="0">
                <a:solidFill>
                  <a:schemeClr val="accent5">
                    <a:lumMod val="50000"/>
                  </a:schemeClr>
                </a:solidFill>
                <a:latin typeface="+mj-lt"/>
              </a:defRPr>
            </a:lvl1pPr>
          </a:lstStyle>
          <a:p>
            <a:pPr lvl="0"/>
            <a:r>
              <a:rPr lang="en-US" dirty="0"/>
              <a:t>Click to add title</a:t>
            </a:r>
          </a:p>
        </p:txBody>
      </p:sp>
      <p:sp>
        <p:nvSpPr>
          <p:cNvPr id="30" name="Content Placeholder 29">
            <a:extLst>
              <a:ext uri="{FF2B5EF4-FFF2-40B4-BE49-F238E27FC236}">
                <a16:creationId xmlns:a16="http://schemas.microsoft.com/office/drawing/2014/main" id="{E7176063-74EF-4FC1-A687-2F5900412F55}"/>
              </a:ext>
            </a:extLst>
          </p:cNvPr>
          <p:cNvSpPr>
            <a:spLocks noGrp="1"/>
          </p:cNvSpPr>
          <p:nvPr>
            <p:ph sz="quarter" idx="35" hasCustomPrompt="1"/>
          </p:nvPr>
        </p:nvSpPr>
        <p:spPr>
          <a:xfrm>
            <a:off x="911225" y="3187700"/>
            <a:ext cx="4749800" cy="2771775"/>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37" name="Content Placeholder 29">
            <a:extLst>
              <a:ext uri="{FF2B5EF4-FFF2-40B4-BE49-F238E27FC236}">
                <a16:creationId xmlns:a16="http://schemas.microsoft.com/office/drawing/2014/main" id="{1958214F-5F3C-4FBF-9DBD-97579EF4CF49}"/>
              </a:ext>
            </a:extLst>
          </p:cNvPr>
          <p:cNvSpPr>
            <a:spLocks noGrp="1"/>
          </p:cNvSpPr>
          <p:nvPr>
            <p:ph sz="quarter" idx="36" hasCustomPrompt="1"/>
          </p:nvPr>
        </p:nvSpPr>
        <p:spPr>
          <a:xfrm>
            <a:off x="7028164" y="3107442"/>
            <a:ext cx="4252612" cy="2882900"/>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3" name="Date Placeholder 2">
            <a:extLst>
              <a:ext uri="{FF2B5EF4-FFF2-40B4-BE49-F238E27FC236}">
                <a16:creationId xmlns:a16="http://schemas.microsoft.com/office/drawing/2014/main" id="{39058ECB-2935-45B1-80F1-ED38302C2759}"/>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8FC42CC-A62B-40E8-907A-F15D7C216F8A}"/>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333E0735-85DE-48C3-8FE9-0754F9ABD6C1}"/>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8116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Yr Action Plan">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A378E50-94EF-4230-91B3-4CDA4804D460}"/>
              </a:ext>
              <a:ext uri="{C183D7F6-B498-43B3-948B-1728B52AA6E4}">
                <adec:decorative xmlns:adec="http://schemas.microsoft.com/office/drawing/2017/decorative" val="1"/>
              </a:ext>
            </a:extLst>
          </p:cNvPr>
          <p:cNvGrpSpPr/>
          <p:nvPr userDrawn="1"/>
        </p:nvGrpSpPr>
        <p:grpSpPr>
          <a:xfrm>
            <a:off x="2749477" y="4411918"/>
            <a:ext cx="7895340" cy="344415"/>
            <a:chOff x="2749477" y="4411918"/>
            <a:chExt cx="7895340" cy="344415"/>
          </a:xfrm>
        </p:grpSpPr>
        <p:cxnSp>
          <p:nvCxnSpPr>
            <p:cNvPr id="102" name="Straight Connector 101">
              <a:extLst>
                <a:ext uri="{FF2B5EF4-FFF2-40B4-BE49-F238E27FC236}">
                  <a16:creationId xmlns:a16="http://schemas.microsoft.com/office/drawing/2014/main" id="{3FDF687F-1594-4839-AA46-5DACB2E040FA}"/>
                </a:ext>
                <a:ext uri="{C183D7F6-B498-43B3-948B-1728B52AA6E4}">
                  <adec:decorative xmlns:adec="http://schemas.microsoft.com/office/drawing/2017/decorative" val="1"/>
                </a:ext>
              </a:extLst>
            </p:cNvPr>
            <p:cNvCxnSpPr>
              <a:cxnSpLocks/>
            </p:cNvCxnSpPr>
            <p:nvPr/>
          </p:nvCxnSpPr>
          <p:spPr>
            <a:xfrm flipH="1">
              <a:off x="274947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AD917A9-665D-46F4-8911-E2881838B6E6}"/>
                </a:ext>
                <a:ext uri="{C183D7F6-B498-43B3-948B-1728B52AA6E4}">
                  <adec:decorative xmlns:adec="http://schemas.microsoft.com/office/drawing/2017/decorative" val="1"/>
                </a:ext>
              </a:extLst>
            </p:cNvPr>
            <p:cNvCxnSpPr>
              <a:cxnSpLocks/>
            </p:cNvCxnSpPr>
            <p:nvPr/>
          </p:nvCxnSpPr>
          <p:spPr>
            <a:xfrm flipH="1">
              <a:off x="6699668"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7D52265-C77D-45A6-96A5-2656848A3117}"/>
                </a:ext>
                <a:ext uri="{C183D7F6-B498-43B3-948B-1728B52AA6E4}">
                  <adec:decorative xmlns:adec="http://schemas.microsoft.com/office/drawing/2017/decorative" val="1"/>
                </a:ext>
              </a:extLst>
            </p:cNvPr>
            <p:cNvCxnSpPr>
              <a:cxnSpLocks/>
            </p:cNvCxnSpPr>
            <p:nvPr/>
          </p:nvCxnSpPr>
          <p:spPr>
            <a:xfrm flipH="1">
              <a:off x="1064355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4075B284-B3F9-49E3-A5BC-FBFD2C706C3D}"/>
              </a:ext>
              <a:ext uri="{C183D7F6-B498-43B3-948B-1728B52AA6E4}">
                <adec:decorative xmlns:adec="http://schemas.microsoft.com/office/drawing/2017/decorative" val="1"/>
              </a:ext>
            </a:extLst>
          </p:cNvPr>
          <p:cNvGrpSpPr/>
          <p:nvPr userDrawn="1"/>
        </p:nvGrpSpPr>
        <p:grpSpPr>
          <a:xfrm>
            <a:off x="2750737" y="2675138"/>
            <a:ext cx="6313957" cy="344415"/>
            <a:chOff x="2750737" y="2675138"/>
            <a:chExt cx="6313957" cy="344415"/>
          </a:xfrm>
        </p:grpSpPr>
        <p:cxnSp>
          <p:nvCxnSpPr>
            <p:cNvPr id="148" name="Straight Connector 147">
              <a:extLst>
                <a:ext uri="{FF2B5EF4-FFF2-40B4-BE49-F238E27FC236}">
                  <a16:creationId xmlns:a16="http://schemas.microsoft.com/office/drawing/2014/main" id="{1D75FFD8-965E-47C7-B05F-A941B5164AB4}"/>
                </a:ext>
                <a:ext uri="{C183D7F6-B498-43B3-948B-1728B52AA6E4}">
                  <adec:decorative xmlns:adec="http://schemas.microsoft.com/office/drawing/2017/decorative" val="1"/>
                </a:ext>
              </a:extLst>
            </p:cNvPr>
            <p:cNvCxnSpPr>
              <a:cxnSpLocks/>
            </p:cNvCxnSpPr>
            <p:nvPr userDrawn="1"/>
          </p:nvCxnSpPr>
          <p:spPr>
            <a:xfrm flipH="1">
              <a:off x="275073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ABDDFF1A-AABD-4DA5-9811-02C4149132AF}"/>
                </a:ext>
                <a:ext uri="{C183D7F6-B498-43B3-948B-1728B52AA6E4}">
                  <adec:decorative xmlns:adec="http://schemas.microsoft.com/office/drawing/2017/decorative" val="1"/>
                </a:ext>
              </a:extLst>
            </p:cNvPr>
            <p:cNvCxnSpPr>
              <a:cxnSpLocks/>
            </p:cNvCxnSpPr>
            <p:nvPr userDrawn="1"/>
          </p:nvCxnSpPr>
          <p:spPr>
            <a:xfrm flipH="1">
              <a:off x="511688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7862A0FB-DDED-42C5-B28D-D466080F4637}"/>
                </a:ext>
                <a:ext uri="{C183D7F6-B498-43B3-948B-1728B52AA6E4}">
                  <adec:decorative xmlns:adec="http://schemas.microsoft.com/office/drawing/2017/decorative" val="1"/>
                </a:ext>
              </a:extLst>
            </p:cNvPr>
            <p:cNvCxnSpPr>
              <a:cxnSpLocks/>
            </p:cNvCxnSpPr>
            <p:nvPr userDrawn="1"/>
          </p:nvCxnSpPr>
          <p:spPr>
            <a:xfrm flipH="1">
              <a:off x="9063434"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 name="Title 3">
            <a:extLst>
              <a:ext uri="{FF2B5EF4-FFF2-40B4-BE49-F238E27FC236}">
                <a16:creationId xmlns:a16="http://schemas.microsoft.com/office/drawing/2014/main" id="{7CD073CE-AA33-40C2-9636-3F5C236050F4}"/>
              </a:ext>
            </a:extLst>
          </p:cNvPr>
          <p:cNvSpPr>
            <a:spLocks noGrp="1"/>
          </p:cNvSpPr>
          <p:nvPr>
            <p:ph type="title" hasCustomPrompt="1"/>
          </p:nvPr>
        </p:nvSpPr>
        <p:spPr>
          <a:xfrm>
            <a:off x="4292241" y="693422"/>
            <a:ext cx="3607518" cy="633402"/>
          </a:xfrm>
          <a:prstGeom prst="rect">
            <a:avLst/>
          </a:prstGeom>
          <a:ln w="28575">
            <a:solidFill>
              <a:schemeClr val="accent2"/>
            </a:solidFill>
          </a:ln>
        </p:spPr>
        <p:txBody>
          <a:bodyPr anchor="ctr"/>
          <a:lstStyle>
            <a:lvl1pPr algn="ctr">
              <a:defRPr sz="2400" cap="all" spc="100" baseline="0">
                <a:solidFill>
                  <a:schemeClr val="tx2"/>
                </a:solidFill>
              </a:defRPr>
            </a:lvl1pPr>
          </a:lstStyle>
          <a:p>
            <a:r>
              <a:rPr lang="en-US" dirty="0"/>
              <a:t>Click to add title</a:t>
            </a:r>
          </a:p>
        </p:txBody>
      </p:sp>
      <p:sp>
        <p:nvSpPr>
          <p:cNvPr id="58" name="Text Placeholder 14">
            <a:extLst>
              <a:ext uri="{FF2B5EF4-FFF2-40B4-BE49-F238E27FC236}">
                <a16:creationId xmlns:a16="http://schemas.microsoft.com/office/drawing/2014/main" id="{FC053B39-4BE6-44B3-8D93-ED230B1611A4}"/>
              </a:ext>
            </a:extLst>
          </p:cNvPr>
          <p:cNvSpPr>
            <a:spLocks noGrp="1"/>
          </p:cNvSpPr>
          <p:nvPr>
            <p:ph type="body" sz="quarter" idx="43" hasCustomPrompt="1"/>
          </p:nvPr>
        </p:nvSpPr>
        <p:spPr>
          <a:xfrm>
            <a:off x="2029367"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9" name="Text Placeholder 14">
            <a:extLst>
              <a:ext uri="{FF2B5EF4-FFF2-40B4-BE49-F238E27FC236}">
                <a16:creationId xmlns:a16="http://schemas.microsoft.com/office/drawing/2014/main" id="{95F74BD3-C751-4644-9E0D-36D890A69E6E}"/>
              </a:ext>
            </a:extLst>
          </p:cNvPr>
          <p:cNvSpPr>
            <a:spLocks noGrp="1"/>
          </p:cNvSpPr>
          <p:nvPr>
            <p:ph type="body" sz="quarter" idx="44" hasCustomPrompt="1"/>
          </p:nvPr>
        </p:nvSpPr>
        <p:spPr>
          <a:xfrm>
            <a:off x="4397612"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0" name="Text Placeholder 14">
            <a:extLst>
              <a:ext uri="{FF2B5EF4-FFF2-40B4-BE49-F238E27FC236}">
                <a16:creationId xmlns:a16="http://schemas.microsoft.com/office/drawing/2014/main" id="{3D5CF2BE-8C0B-408F-AEEB-45E3B588305D}"/>
              </a:ext>
            </a:extLst>
          </p:cNvPr>
          <p:cNvSpPr>
            <a:spLocks noGrp="1"/>
          </p:cNvSpPr>
          <p:nvPr>
            <p:ph type="body" sz="quarter" idx="45" hasCustomPrompt="1"/>
          </p:nvPr>
        </p:nvSpPr>
        <p:spPr>
          <a:xfrm>
            <a:off x="8344687"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6" name="Text Placeholder 14">
            <a:extLst>
              <a:ext uri="{FF2B5EF4-FFF2-40B4-BE49-F238E27FC236}">
                <a16:creationId xmlns:a16="http://schemas.microsoft.com/office/drawing/2014/main" id="{4A07D9B0-4F06-4D69-B211-37FC634E5084}"/>
              </a:ext>
            </a:extLst>
          </p:cNvPr>
          <p:cNvSpPr>
            <a:spLocks noGrp="1"/>
          </p:cNvSpPr>
          <p:nvPr>
            <p:ph type="body" sz="quarter" idx="41" hasCustomPrompt="1"/>
          </p:nvPr>
        </p:nvSpPr>
        <p:spPr>
          <a:xfrm>
            <a:off x="696804" y="2739533"/>
            <a:ext cx="1021001" cy="50172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20" name="Text Placeholder 14">
            <a:extLst>
              <a:ext uri="{FF2B5EF4-FFF2-40B4-BE49-F238E27FC236}">
                <a16:creationId xmlns:a16="http://schemas.microsoft.com/office/drawing/2014/main" id="{E36FDE7A-7F96-4A7E-AB4F-DBCEFD81C3BA}"/>
              </a:ext>
            </a:extLst>
          </p:cNvPr>
          <p:cNvSpPr>
            <a:spLocks noGrp="1"/>
          </p:cNvSpPr>
          <p:nvPr>
            <p:ph type="body" sz="quarter" idx="17" hasCustomPrompt="1"/>
          </p:nvPr>
        </p:nvSpPr>
        <p:spPr>
          <a:xfrm>
            <a:off x="171234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1" name="Text Placeholder 14">
            <a:extLst>
              <a:ext uri="{FF2B5EF4-FFF2-40B4-BE49-F238E27FC236}">
                <a16:creationId xmlns:a16="http://schemas.microsoft.com/office/drawing/2014/main" id="{C3C9C771-CEBA-46FF-9941-0F82E4028CC4}"/>
              </a:ext>
            </a:extLst>
          </p:cNvPr>
          <p:cNvSpPr>
            <a:spLocks noGrp="1"/>
          </p:cNvSpPr>
          <p:nvPr>
            <p:ph type="body" sz="quarter" idx="18" hasCustomPrompt="1"/>
          </p:nvPr>
        </p:nvSpPr>
        <p:spPr>
          <a:xfrm>
            <a:off x="250176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2" name="Text Placeholder 14">
            <a:extLst>
              <a:ext uri="{FF2B5EF4-FFF2-40B4-BE49-F238E27FC236}">
                <a16:creationId xmlns:a16="http://schemas.microsoft.com/office/drawing/2014/main" id="{945F6154-355B-4195-8155-1E8C079CDEE2}"/>
              </a:ext>
            </a:extLst>
          </p:cNvPr>
          <p:cNvSpPr>
            <a:spLocks noGrp="1"/>
          </p:cNvSpPr>
          <p:nvPr>
            <p:ph type="body" sz="quarter" idx="19" hasCustomPrompt="1"/>
          </p:nvPr>
        </p:nvSpPr>
        <p:spPr>
          <a:xfrm>
            <a:off x="329117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3" name="Text Placeholder 14">
            <a:extLst>
              <a:ext uri="{FF2B5EF4-FFF2-40B4-BE49-F238E27FC236}">
                <a16:creationId xmlns:a16="http://schemas.microsoft.com/office/drawing/2014/main" id="{B8E228D5-C0F1-4215-8880-B28856B6F77B}"/>
              </a:ext>
            </a:extLst>
          </p:cNvPr>
          <p:cNvSpPr>
            <a:spLocks noGrp="1"/>
          </p:cNvSpPr>
          <p:nvPr>
            <p:ph type="body" sz="quarter" idx="20" hasCustomPrompt="1"/>
          </p:nvPr>
        </p:nvSpPr>
        <p:spPr>
          <a:xfrm>
            <a:off x="408059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4" name="Text Placeholder 14">
            <a:extLst>
              <a:ext uri="{FF2B5EF4-FFF2-40B4-BE49-F238E27FC236}">
                <a16:creationId xmlns:a16="http://schemas.microsoft.com/office/drawing/2014/main" id="{5568E40A-0330-4C80-9F64-FB6C4B7CC11D}"/>
              </a:ext>
            </a:extLst>
          </p:cNvPr>
          <p:cNvSpPr>
            <a:spLocks noGrp="1"/>
          </p:cNvSpPr>
          <p:nvPr>
            <p:ph type="body" sz="quarter" idx="21" hasCustomPrompt="1"/>
          </p:nvPr>
        </p:nvSpPr>
        <p:spPr>
          <a:xfrm>
            <a:off x="4810807" y="317017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5" name="Text Placeholder 14">
            <a:extLst>
              <a:ext uri="{FF2B5EF4-FFF2-40B4-BE49-F238E27FC236}">
                <a16:creationId xmlns:a16="http://schemas.microsoft.com/office/drawing/2014/main" id="{EC8A3FD2-F6F6-40A0-89E1-7769CBB8D4BB}"/>
              </a:ext>
            </a:extLst>
          </p:cNvPr>
          <p:cNvSpPr>
            <a:spLocks noGrp="1"/>
          </p:cNvSpPr>
          <p:nvPr>
            <p:ph type="body" sz="quarter" idx="22" hasCustomPrompt="1"/>
          </p:nvPr>
        </p:nvSpPr>
        <p:spPr>
          <a:xfrm>
            <a:off x="565942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6" name="Text Placeholder 14">
            <a:extLst>
              <a:ext uri="{FF2B5EF4-FFF2-40B4-BE49-F238E27FC236}">
                <a16:creationId xmlns:a16="http://schemas.microsoft.com/office/drawing/2014/main" id="{A882D901-8E7C-431B-B6E9-14C8BD5B22C0}"/>
              </a:ext>
            </a:extLst>
          </p:cNvPr>
          <p:cNvSpPr>
            <a:spLocks noGrp="1"/>
          </p:cNvSpPr>
          <p:nvPr>
            <p:ph type="body" sz="quarter" idx="23" hasCustomPrompt="1"/>
          </p:nvPr>
        </p:nvSpPr>
        <p:spPr>
          <a:xfrm>
            <a:off x="644883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7" name="Text Placeholder 14">
            <a:extLst>
              <a:ext uri="{FF2B5EF4-FFF2-40B4-BE49-F238E27FC236}">
                <a16:creationId xmlns:a16="http://schemas.microsoft.com/office/drawing/2014/main" id="{2051E2EF-F729-4B79-8CD4-C0D60EE9AD08}"/>
              </a:ext>
            </a:extLst>
          </p:cNvPr>
          <p:cNvSpPr>
            <a:spLocks noGrp="1"/>
          </p:cNvSpPr>
          <p:nvPr>
            <p:ph type="body" sz="quarter" idx="24" hasCustomPrompt="1"/>
          </p:nvPr>
        </p:nvSpPr>
        <p:spPr>
          <a:xfrm>
            <a:off x="723825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8" name="Text Placeholder 14">
            <a:extLst>
              <a:ext uri="{FF2B5EF4-FFF2-40B4-BE49-F238E27FC236}">
                <a16:creationId xmlns:a16="http://schemas.microsoft.com/office/drawing/2014/main" id="{A8A6BF26-67C7-4AFD-82B4-5F8831E6276B}"/>
              </a:ext>
            </a:extLst>
          </p:cNvPr>
          <p:cNvSpPr>
            <a:spLocks noGrp="1"/>
          </p:cNvSpPr>
          <p:nvPr>
            <p:ph type="body" sz="quarter" idx="25" hasCustomPrompt="1"/>
          </p:nvPr>
        </p:nvSpPr>
        <p:spPr>
          <a:xfrm>
            <a:off x="802766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9" name="Text Placeholder 14">
            <a:extLst>
              <a:ext uri="{FF2B5EF4-FFF2-40B4-BE49-F238E27FC236}">
                <a16:creationId xmlns:a16="http://schemas.microsoft.com/office/drawing/2014/main" id="{9D579002-8C14-4A35-90BB-43E508420D98}"/>
              </a:ext>
            </a:extLst>
          </p:cNvPr>
          <p:cNvSpPr>
            <a:spLocks noGrp="1"/>
          </p:cNvSpPr>
          <p:nvPr>
            <p:ph type="body" sz="quarter" idx="26" hasCustomPrompt="1"/>
          </p:nvPr>
        </p:nvSpPr>
        <p:spPr>
          <a:xfrm>
            <a:off x="881708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0" name="Text Placeholder 14">
            <a:extLst>
              <a:ext uri="{FF2B5EF4-FFF2-40B4-BE49-F238E27FC236}">
                <a16:creationId xmlns:a16="http://schemas.microsoft.com/office/drawing/2014/main" id="{AA2D386B-15E3-4543-8D79-5B890CB60E7F}"/>
              </a:ext>
            </a:extLst>
          </p:cNvPr>
          <p:cNvSpPr>
            <a:spLocks noGrp="1"/>
          </p:cNvSpPr>
          <p:nvPr>
            <p:ph type="body" sz="quarter" idx="27" hasCustomPrompt="1"/>
          </p:nvPr>
        </p:nvSpPr>
        <p:spPr>
          <a:xfrm>
            <a:off x="960649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1" name="Text Placeholder 14">
            <a:extLst>
              <a:ext uri="{FF2B5EF4-FFF2-40B4-BE49-F238E27FC236}">
                <a16:creationId xmlns:a16="http://schemas.microsoft.com/office/drawing/2014/main" id="{D1BBCCCB-0A70-4CE2-AC23-DC53C20096BA}"/>
              </a:ext>
            </a:extLst>
          </p:cNvPr>
          <p:cNvSpPr>
            <a:spLocks noGrp="1"/>
          </p:cNvSpPr>
          <p:nvPr>
            <p:ph type="body" sz="quarter" idx="28" hasCustomPrompt="1"/>
          </p:nvPr>
        </p:nvSpPr>
        <p:spPr>
          <a:xfrm>
            <a:off x="10395907"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61" name="Text Placeholder 14">
            <a:extLst>
              <a:ext uri="{FF2B5EF4-FFF2-40B4-BE49-F238E27FC236}">
                <a16:creationId xmlns:a16="http://schemas.microsoft.com/office/drawing/2014/main" id="{83DD38EA-382F-4255-927F-5F23153D51A7}"/>
              </a:ext>
            </a:extLst>
          </p:cNvPr>
          <p:cNvSpPr>
            <a:spLocks noGrp="1"/>
          </p:cNvSpPr>
          <p:nvPr>
            <p:ph type="body" sz="quarter" idx="46" hasCustomPrompt="1"/>
          </p:nvPr>
        </p:nvSpPr>
        <p:spPr>
          <a:xfrm>
            <a:off x="202936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2" name="Text Placeholder 14">
            <a:extLst>
              <a:ext uri="{FF2B5EF4-FFF2-40B4-BE49-F238E27FC236}">
                <a16:creationId xmlns:a16="http://schemas.microsoft.com/office/drawing/2014/main" id="{DDBB317C-ECEA-48F8-B070-51A7C7B4CDB2}"/>
              </a:ext>
            </a:extLst>
          </p:cNvPr>
          <p:cNvSpPr>
            <a:spLocks noGrp="1"/>
          </p:cNvSpPr>
          <p:nvPr>
            <p:ph type="body" sz="quarter" idx="47" hasCustomPrompt="1"/>
          </p:nvPr>
        </p:nvSpPr>
        <p:spPr>
          <a:xfrm>
            <a:off x="5976442" y="4003137"/>
            <a:ext cx="1440088" cy="408780"/>
          </a:xfrm>
          <a:prstGeom prst="rect">
            <a:avLst/>
          </a:prstGeom>
        </p:spPr>
        <p:txBody>
          <a:bodyPr anchor="b"/>
          <a:lstStyle>
            <a:lvl1pPr marL="0" indent="0" algn="ctr">
              <a:lnSpc>
                <a:spcPct val="100000"/>
              </a:lnSpc>
              <a:spcBef>
                <a:spcPts val="0"/>
              </a:spcBef>
              <a:buNone/>
              <a:defRPr sz="1400" b="0" cap="none" spc="100" baseline="0">
                <a:solidFill>
                  <a:schemeClr val="accent5">
                    <a:lumMod val="50000"/>
                  </a:schemeClr>
                </a:solidFill>
                <a:latin typeface="+mn-lt"/>
              </a:defRPr>
            </a:lvl1pPr>
          </a:lstStyle>
          <a:p>
            <a:pPr lvl="0"/>
            <a:r>
              <a:rPr lang="en-US" dirty="0"/>
              <a:t>Click to add text</a:t>
            </a:r>
          </a:p>
        </p:txBody>
      </p:sp>
      <p:sp>
        <p:nvSpPr>
          <p:cNvPr id="63" name="Text Placeholder 14">
            <a:extLst>
              <a:ext uri="{FF2B5EF4-FFF2-40B4-BE49-F238E27FC236}">
                <a16:creationId xmlns:a16="http://schemas.microsoft.com/office/drawing/2014/main" id="{5C19CD78-318A-4E21-9027-254A8711F4C1}"/>
              </a:ext>
            </a:extLst>
          </p:cNvPr>
          <p:cNvSpPr>
            <a:spLocks noGrp="1"/>
          </p:cNvSpPr>
          <p:nvPr>
            <p:ph type="body" sz="quarter" idx="48" hasCustomPrompt="1"/>
          </p:nvPr>
        </p:nvSpPr>
        <p:spPr>
          <a:xfrm>
            <a:off x="992351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j-lt"/>
              </a:defRPr>
            </a:lvl1pPr>
          </a:lstStyle>
          <a:p>
            <a:pPr lvl="0"/>
            <a:r>
              <a:rPr lang="en-US" dirty="0"/>
              <a:t>Click to add text</a:t>
            </a:r>
          </a:p>
        </p:txBody>
      </p:sp>
      <p:sp>
        <p:nvSpPr>
          <p:cNvPr id="57" name="Text Placeholder 14">
            <a:extLst>
              <a:ext uri="{FF2B5EF4-FFF2-40B4-BE49-F238E27FC236}">
                <a16:creationId xmlns:a16="http://schemas.microsoft.com/office/drawing/2014/main" id="{A437805B-FB40-4996-AD55-1BF1A2D64F0B}"/>
              </a:ext>
            </a:extLst>
          </p:cNvPr>
          <p:cNvSpPr>
            <a:spLocks noGrp="1"/>
          </p:cNvSpPr>
          <p:nvPr>
            <p:ph type="body" sz="quarter" idx="42" hasCustomPrompt="1"/>
          </p:nvPr>
        </p:nvSpPr>
        <p:spPr>
          <a:xfrm>
            <a:off x="696804" y="4437609"/>
            <a:ext cx="1021001" cy="50172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32" name="Text Placeholder 14">
            <a:extLst>
              <a:ext uri="{FF2B5EF4-FFF2-40B4-BE49-F238E27FC236}">
                <a16:creationId xmlns:a16="http://schemas.microsoft.com/office/drawing/2014/main" id="{40A55730-770B-4851-B7C1-A3AE260339EC}"/>
              </a:ext>
            </a:extLst>
          </p:cNvPr>
          <p:cNvSpPr>
            <a:spLocks noGrp="1"/>
          </p:cNvSpPr>
          <p:nvPr>
            <p:ph type="body" sz="quarter" idx="29" hasCustomPrompt="1"/>
          </p:nvPr>
        </p:nvSpPr>
        <p:spPr>
          <a:xfrm>
            <a:off x="171234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3" name="Text Placeholder 14">
            <a:extLst>
              <a:ext uri="{FF2B5EF4-FFF2-40B4-BE49-F238E27FC236}">
                <a16:creationId xmlns:a16="http://schemas.microsoft.com/office/drawing/2014/main" id="{32F5F67C-8450-4CC2-984C-18CEA2A424FA}"/>
              </a:ext>
            </a:extLst>
          </p:cNvPr>
          <p:cNvSpPr>
            <a:spLocks noGrp="1"/>
          </p:cNvSpPr>
          <p:nvPr>
            <p:ph type="body" sz="quarter" idx="30" hasCustomPrompt="1"/>
          </p:nvPr>
        </p:nvSpPr>
        <p:spPr>
          <a:xfrm>
            <a:off x="250176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4" name="Text Placeholder 14">
            <a:extLst>
              <a:ext uri="{FF2B5EF4-FFF2-40B4-BE49-F238E27FC236}">
                <a16:creationId xmlns:a16="http://schemas.microsoft.com/office/drawing/2014/main" id="{205940B1-D0A7-4FA0-8075-1DD875262A2B}"/>
              </a:ext>
            </a:extLst>
          </p:cNvPr>
          <p:cNvSpPr>
            <a:spLocks noGrp="1"/>
          </p:cNvSpPr>
          <p:nvPr>
            <p:ph type="body" sz="quarter" idx="31" hasCustomPrompt="1"/>
          </p:nvPr>
        </p:nvSpPr>
        <p:spPr>
          <a:xfrm>
            <a:off x="329117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5" name="Text Placeholder 14">
            <a:extLst>
              <a:ext uri="{FF2B5EF4-FFF2-40B4-BE49-F238E27FC236}">
                <a16:creationId xmlns:a16="http://schemas.microsoft.com/office/drawing/2014/main" id="{FF257E24-EF53-4359-8CF5-CC42A8F66184}"/>
              </a:ext>
            </a:extLst>
          </p:cNvPr>
          <p:cNvSpPr>
            <a:spLocks noGrp="1"/>
          </p:cNvSpPr>
          <p:nvPr>
            <p:ph type="body" sz="quarter" idx="32" hasCustomPrompt="1"/>
          </p:nvPr>
        </p:nvSpPr>
        <p:spPr>
          <a:xfrm>
            <a:off x="408059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6" name="Text Placeholder 14">
            <a:extLst>
              <a:ext uri="{FF2B5EF4-FFF2-40B4-BE49-F238E27FC236}">
                <a16:creationId xmlns:a16="http://schemas.microsoft.com/office/drawing/2014/main" id="{5A2166B8-0F7E-45E9-970E-79F921472A30}"/>
              </a:ext>
            </a:extLst>
          </p:cNvPr>
          <p:cNvSpPr>
            <a:spLocks noGrp="1"/>
          </p:cNvSpPr>
          <p:nvPr>
            <p:ph type="body" sz="quarter" idx="33" hasCustomPrompt="1"/>
          </p:nvPr>
        </p:nvSpPr>
        <p:spPr>
          <a:xfrm>
            <a:off x="4810807" y="48719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7" name="Text Placeholder 14">
            <a:extLst>
              <a:ext uri="{FF2B5EF4-FFF2-40B4-BE49-F238E27FC236}">
                <a16:creationId xmlns:a16="http://schemas.microsoft.com/office/drawing/2014/main" id="{FF45DCBF-40C1-4B85-9196-4C0237FA8CE9}"/>
              </a:ext>
            </a:extLst>
          </p:cNvPr>
          <p:cNvSpPr>
            <a:spLocks noGrp="1"/>
          </p:cNvSpPr>
          <p:nvPr>
            <p:ph type="body" sz="quarter" idx="34" hasCustomPrompt="1"/>
          </p:nvPr>
        </p:nvSpPr>
        <p:spPr>
          <a:xfrm>
            <a:off x="565942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8" name="Text Placeholder 14">
            <a:extLst>
              <a:ext uri="{FF2B5EF4-FFF2-40B4-BE49-F238E27FC236}">
                <a16:creationId xmlns:a16="http://schemas.microsoft.com/office/drawing/2014/main" id="{E0182695-A664-4408-ACB6-D9273831D560}"/>
              </a:ext>
            </a:extLst>
          </p:cNvPr>
          <p:cNvSpPr>
            <a:spLocks noGrp="1"/>
          </p:cNvSpPr>
          <p:nvPr>
            <p:ph type="body" sz="quarter" idx="35" hasCustomPrompt="1"/>
          </p:nvPr>
        </p:nvSpPr>
        <p:spPr>
          <a:xfrm>
            <a:off x="644883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9" name="Text Placeholder 14">
            <a:extLst>
              <a:ext uri="{FF2B5EF4-FFF2-40B4-BE49-F238E27FC236}">
                <a16:creationId xmlns:a16="http://schemas.microsoft.com/office/drawing/2014/main" id="{2928531F-4FEC-4B06-9428-27244D33B936}"/>
              </a:ext>
            </a:extLst>
          </p:cNvPr>
          <p:cNvSpPr>
            <a:spLocks noGrp="1"/>
          </p:cNvSpPr>
          <p:nvPr>
            <p:ph type="body" sz="quarter" idx="36" hasCustomPrompt="1"/>
          </p:nvPr>
        </p:nvSpPr>
        <p:spPr>
          <a:xfrm>
            <a:off x="723825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0" name="Text Placeholder 14">
            <a:extLst>
              <a:ext uri="{FF2B5EF4-FFF2-40B4-BE49-F238E27FC236}">
                <a16:creationId xmlns:a16="http://schemas.microsoft.com/office/drawing/2014/main" id="{E678C8DB-AF28-4A99-B976-36F54BA279CD}"/>
              </a:ext>
            </a:extLst>
          </p:cNvPr>
          <p:cNvSpPr>
            <a:spLocks noGrp="1"/>
          </p:cNvSpPr>
          <p:nvPr>
            <p:ph type="body" sz="quarter" idx="37" hasCustomPrompt="1"/>
          </p:nvPr>
        </p:nvSpPr>
        <p:spPr>
          <a:xfrm>
            <a:off x="802766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1" name="Text Placeholder 14">
            <a:extLst>
              <a:ext uri="{FF2B5EF4-FFF2-40B4-BE49-F238E27FC236}">
                <a16:creationId xmlns:a16="http://schemas.microsoft.com/office/drawing/2014/main" id="{FB1CBFC6-0E9C-4ECA-A915-798C00479D6B}"/>
              </a:ext>
            </a:extLst>
          </p:cNvPr>
          <p:cNvSpPr>
            <a:spLocks noGrp="1"/>
          </p:cNvSpPr>
          <p:nvPr>
            <p:ph type="body" sz="quarter" idx="38" hasCustomPrompt="1"/>
          </p:nvPr>
        </p:nvSpPr>
        <p:spPr>
          <a:xfrm>
            <a:off x="881708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2" name="Text Placeholder 14">
            <a:extLst>
              <a:ext uri="{FF2B5EF4-FFF2-40B4-BE49-F238E27FC236}">
                <a16:creationId xmlns:a16="http://schemas.microsoft.com/office/drawing/2014/main" id="{B4EC71CB-AE6D-46A0-87B4-6E2BD6A1CF6F}"/>
              </a:ext>
            </a:extLst>
          </p:cNvPr>
          <p:cNvSpPr>
            <a:spLocks noGrp="1"/>
          </p:cNvSpPr>
          <p:nvPr>
            <p:ph type="body" sz="quarter" idx="39" hasCustomPrompt="1"/>
          </p:nvPr>
        </p:nvSpPr>
        <p:spPr>
          <a:xfrm>
            <a:off x="960649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3" name="Text Placeholder 14">
            <a:extLst>
              <a:ext uri="{FF2B5EF4-FFF2-40B4-BE49-F238E27FC236}">
                <a16:creationId xmlns:a16="http://schemas.microsoft.com/office/drawing/2014/main" id="{16A1EE39-3790-4721-9E09-19024F590A96}"/>
              </a:ext>
            </a:extLst>
          </p:cNvPr>
          <p:cNvSpPr>
            <a:spLocks noGrp="1"/>
          </p:cNvSpPr>
          <p:nvPr>
            <p:ph type="body" sz="quarter" idx="40" hasCustomPrompt="1"/>
          </p:nvPr>
        </p:nvSpPr>
        <p:spPr>
          <a:xfrm>
            <a:off x="10395907"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grpSp>
        <p:nvGrpSpPr>
          <p:cNvPr id="44" name="Group 43">
            <a:extLst>
              <a:ext uri="{FF2B5EF4-FFF2-40B4-BE49-F238E27FC236}">
                <a16:creationId xmlns:a16="http://schemas.microsoft.com/office/drawing/2014/main" id="{D4F8B141-9EE2-47E7-AF2A-94CECF90771C}"/>
              </a:ext>
              <a:ext uri="{C183D7F6-B498-43B3-948B-1728B52AA6E4}">
                <adec:decorative xmlns:adec="http://schemas.microsoft.com/office/drawing/2017/decorative" val="1"/>
              </a:ext>
            </a:extLst>
          </p:cNvPr>
          <p:cNvGrpSpPr/>
          <p:nvPr userDrawn="1"/>
        </p:nvGrpSpPr>
        <p:grpSpPr>
          <a:xfrm>
            <a:off x="2047081" y="4694680"/>
            <a:ext cx="8510121" cy="0"/>
            <a:chOff x="1504814" y="2488864"/>
            <a:chExt cx="8510121" cy="0"/>
          </a:xfrm>
        </p:grpSpPr>
        <p:cxnSp>
          <p:nvCxnSpPr>
            <p:cNvPr id="45" name="Straight Connector 44">
              <a:extLst>
                <a:ext uri="{FF2B5EF4-FFF2-40B4-BE49-F238E27FC236}">
                  <a16:creationId xmlns:a16="http://schemas.microsoft.com/office/drawing/2014/main" id="{0D73D561-653C-420E-BC66-5DA51DD36C89}"/>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3729D46-C590-474A-BF51-5B9D4359EB74}"/>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48D21A3-16A8-4ECB-832A-29159F1D20E9}"/>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B217E3B-A68A-4BBD-889D-C078F6616CB6}"/>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AC64796-B68D-4AE1-A16E-54663926A7FD}"/>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69D787A-5A6E-4ADB-BAAA-FC5EF3EF1BE0}"/>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371F89-9862-4F45-9CA4-A53BF2C3F720}"/>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19AC00F-FB14-4E51-ABB2-C72FB6C0A0F7}"/>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083D041-D6E2-4DFF-A37E-21E03F46AF94}"/>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4589E1D-9976-4550-917F-D88195CDCE9F}"/>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065CC16-DED3-4048-8705-CA87554422D7}"/>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4EDC1B45-4090-4B45-80FB-8DF542E67EC0}"/>
              </a:ext>
              <a:ext uri="{C183D7F6-B498-43B3-948B-1728B52AA6E4}">
                <adec:decorative xmlns:adec="http://schemas.microsoft.com/office/drawing/2017/decorative" val="1"/>
              </a:ext>
            </a:extLst>
          </p:cNvPr>
          <p:cNvGrpSpPr/>
          <p:nvPr userDrawn="1"/>
        </p:nvGrpSpPr>
        <p:grpSpPr>
          <a:xfrm>
            <a:off x="1872910" y="4599626"/>
            <a:ext cx="8858463" cy="174171"/>
            <a:chOff x="1835966" y="4162015"/>
            <a:chExt cx="8858463" cy="174171"/>
          </a:xfrm>
        </p:grpSpPr>
        <p:sp>
          <p:nvSpPr>
            <p:cNvPr id="90" name="Oval 234">
              <a:extLst>
                <a:ext uri="{FF2B5EF4-FFF2-40B4-BE49-F238E27FC236}">
                  <a16:creationId xmlns:a16="http://schemas.microsoft.com/office/drawing/2014/main" id="{1EFAF30E-1CB4-4DCC-B1A8-30450AECDE7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236">
              <a:extLst>
                <a:ext uri="{FF2B5EF4-FFF2-40B4-BE49-F238E27FC236}">
                  <a16:creationId xmlns:a16="http://schemas.microsoft.com/office/drawing/2014/main" id="{A53911EE-BFCB-48ED-9821-C8FD0449842D}"/>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238">
              <a:extLst>
                <a:ext uri="{FF2B5EF4-FFF2-40B4-BE49-F238E27FC236}">
                  <a16:creationId xmlns:a16="http://schemas.microsoft.com/office/drawing/2014/main" id="{AE84E691-02AF-4C42-B3B7-EE46E825C03F}"/>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240">
              <a:extLst>
                <a:ext uri="{FF2B5EF4-FFF2-40B4-BE49-F238E27FC236}">
                  <a16:creationId xmlns:a16="http://schemas.microsoft.com/office/drawing/2014/main" id="{EB9041A9-2967-41AF-BE0A-A7476B97B2CA}"/>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242">
              <a:extLst>
                <a:ext uri="{FF2B5EF4-FFF2-40B4-BE49-F238E27FC236}">
                  <a16:creationId xmlns:a16="http://schemas.microsoft.com/office/drawing/2014/main" id="{2B7F05AE-8C2E-43EB-BBA0-897D173AF613}"/>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244">
              <a:extLst>
                <a:ext uri="{FF2B5EF4-FFF2-40B4-BE49-F238E27FC236}">
                  <a16:creationId xmlns:a16="http://schemas.microsoft.com/office/drawing/2014/main" id="{4248E8A5-3D01-49ED-BEC6-0D27C4C50B7E}"/>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246">
              <a:extLst>
                <a:ext uri="{FF2B5EF4-FFF2-40B4-BE49-F238E27FC236}">
                  <a16:creationId xmlns:a16="http://schemas.microsoft.com/office/drawing/2014/main" id="{A50B1FA2-FFAB-4A04-8C04-CF6BC1BCDC98}"/>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248">
              <a:extLst>
                <a:ext uri="{FF2B5EF4-FFF2-40B4-BE49-F238E27FC236}">
                  <a16:creationId xmlns:a16="http://schemas.microsoft.com/office/drawing/2014/main" id="{B70F9284-E3A9-4E8C-9C28-93D985513A99}"/>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250">
              <a:extLst>
                <a:ext uri="{FF2B5EF4-FFF2-40B4-BE49-F238E27FC236}">
                  <a16:creationId xmlns:a16="http://schemas.microsoft.com/office/drawing/2014/main" id="{494AA308-491E-44AE-A81D-E62D362FC479}"/>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252">
              <a:extLst>
                <a:ext uri="{FF2B5EF4-FFF2-40B4-BE49-F238E27FC236}">
                  <a16:creationId xmlns:a16="http://schemas.microsoft.com/office/drawing/2014/main" id="{03B58A61-0691-4D1F-9A25-7CCB12DA9159}"/>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254">
              <a:extLst>
                <a:ext uri="{FF2B5EF4-FFF2-40B4-BE49-F238E27FC236}">
                  <a16:creationId xmlns:a16="http://schemas.microsoft.com/office/drawing/2014/main" id="{57F5DE50-7369-4681-A8F6-5E935A517811}"/>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256">
              <a:extLst>
                <a:ext uri="{FF2B5EF4-FFF2-40B4-BE49-F238E27FC236}">
                  <a16:creationId xmlns:a16="http://schemas.microsoft.com/office/drawing/2014/main" id="{4C666F7C-EBDE-456E-B607-1E0FA692438A}"/>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5" name="Group 104">
            <a:extLst>
              <a:ext uri="{FF2B5EF4-FFF2-40B4-BE49-F238E27FC236}">
                <a16:creationId xmlns:a16="http://schemas.microsoft.com/office/drawing/2014/main" id="{FFFF66A7-062A-4A45-8A10-A8F847AF1847}"/>
              </a:ext>
              <a:ext uri="{C183D7F6-B498-43B3-948B-1728B52AA6E4}">
                <adec:decorative xmlns:adec="http://schemas.microsoft.com/office/drawing/2017/decorative" val="1"/>
              </a:ext>
            </a:extLst>
          </p:cNvPr>
          <p:cNvGrpSpPr/>
          <p:nvPr userDrawn="1"/>
        </p:nvGrpSpPr>
        <p:grpSpPr>
          <a:xfrm>
            <a:off x="2049387" y="2999128"/>
            <a:ext cx="8510121" cy="0"/>
            <a:chOff x="1504814" y="2488864"/>
            <a:chExt cx="8510121" cy="0"/>
          </a:xfrm>
        </p:grpSpPr>
        <p:cxnSp>
          <p:nvCxnSpPr>
            <p:cNvPr id="106" name="Straight Connector 105">
              <a:extLst>
                <a:ext uri="{FF2B5EF4-FFF2-40B4-BE49-F238E27FC236}">
                  <a16:creationId xmlns:a16="http://schemas.microsoft.com/office/drawing/2014/main" id="{A2090933-BFE5-4598-998F-C2857039426F}"/>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7E50B9E-AD14-448E-B2DF-ED1D0F490865}"/>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F782020-9AE0-4B20-ACD4-057C60173A6C}"/>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E1A502D-7651-4CBE-81DE-FF4F102DAA73}"/>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4C29AAF-4E83-44DA-A084-3FF3C70F6155}"/>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C5616E9-1DAC-4713-A257-8682DD24AC5C}"/>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ACDC726D-AB0E-4ED3-82DB-9DD54ADB100A}"/>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2F1E4A6-E07E-4550-AB72-53438E0C4F0E}"/>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B638F82-2127-4858-AA45-F08A1CADABB9}"/>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28005E8-9894-4966-8BDE-95577A6039DC}"/>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FFBFEB2-9943-4D83-86DB-1A86AC15E8EF}"/>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id="{67045F09-8CF5-4E51-A65C-54F8BF015868}"/>
              </a:ext>
              <a:ext uri="{C183D7F6-B498-43B3-948B-1728B52AA6E4}">
                <adec:decorative xmlns:adec="http://schemas.microsoft.com/office/drawing/2017/decorative" val="1"/>
              </a:ext>
            </a:extLst>
          </p:cNvPr>
          <p:cNvGrpSpPr/>
          <p:nvPr userDrawn="1"/>
        </p:nvGrpSpPr>
        <p:grpSpPr>
          <a:xfrm>
            <a:off x="1872910" y="2903401"/>
            <a:ext cx="8858463" cy="174171"/>
            <a:chOff x="1835966" y="4162015"/>
            <a:chExt cx="8858463" cy="174171"/>
          </a:xfrm>
        </p:grpSpPr>
        <p:sp>
          <p:nvSpPr>
            <p:cNvPr id="135" name="Oval 234">
              <a:extLst>
                <a:ext uri="{FF2B5EF4-FFF2-40B4-BE49-F238E27FC236}">
                  <a16:creationId xmlns:a16="http://schemas.microsoft.com/office/drawing/2014/main" id="{09B4CFFD-0C29-4685-915E-4DC40D4DFD9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236">
              <a:extLst>
                <a:ext uri="{FF2B5EF4-FFF2-40B4-BE49-F238E27FC236}">
                  <a16:creationId xmlns:a16="http://schemas.microsoft.com/office/drawing/2014/main" id="{736381B7-7D05-4040-9A1B-1918415768F3}"/>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Oval 238">
              <a:extLst>
                <a:ext uri="{FF2B5EF4-FFF2-40B4-BE49-F238E27FC236}">
                  <a16:creationId xmlns:a16="http://schemas.microsoft.com/office/drawing/2014/main" id="{4F77152F-41F4-45EC-B530-B38C5111C2BA}"/>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240">
              <a:extLst>
                <a:ext uri="{FF2B5EF4-FFF2-40B4-BE49-F238E27FC236}">
                  <a16:creationId xmlns:a16="http://schemas.microsoft.com/office/drawing/2014/main" id="{8FB428D5-0A0E-4CF3-A223-9F4F7B386105}"/>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242">
              <a:extLst>
                <a:ext uri="{FF2B5EF4-FFF2-40B4-BE49-F238E27FC236}">
                  <a16:creationId xmlns:a16="http://schemas.microsoft.com/office/drawing/2014/main" id="{A4275727-B33C-4EB0-9E6E-7CE33560321C}"/>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244">
              <a:extLst>
                <a:ext uri="{FF2B5EF4-FFF2-40B4-BE49-F238E27FC236}">
                  <a16:creationId xmlns:a16="http://schemas.microsoft.com/office/drawing/2014/main" id="{7998F366-05B2-42D3-9B4E-CD7F91FB9396}"/>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246">
              <a:extLst>
                <a:ext uri="{FF2B5EF4-FFF2-40B4-BE49-F238E27FC236}">
                  <a16:creationId xmlns:a16="http://schemas.microsoft.com/office/drawing/2014/main" id="{8593BF6C-17E2-4AB7-85D7-0B93D2376884}"/>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248">
              <a:extLst>
                <a:ext uri="{FF2B5EF4-FFF2-40B4-BE49-F238E27FC236}">
                  <a16:creationId xmlns:a16="http://schemas.microsoft.com/office/drawing/2014/main" id="{74F85EBE-E43B-4B81-85F1-89969EC56D55}"/>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250">
              <a:extLst>
                <a:ext uri="{FF2B5EF4-FFF2-40B4-BE49-F238E27FC236}">
                  <a16:creationId xmlns:a16="http://schemas.microsoft.com/office/drawing/2014/main" id="{16C21525-8829-45F3-8C9F-05274678E7C1}"/>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Oval 252">
              <a:extLst>
                <a:ext uri="{FF2B5EF4-FFF2-40B4-BE49-F238E27FC236}">
                  <a16:creationId xmlns:a16="http://schemas.microsoft.com/office/drawing/2014/main" id="{8FFF03BC-2EFF-4AF5-B788-A1FEA5378092}"/>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Oval 254">
              <a:extLst>
                <a:ext uri="{FF2B5EF4-FFF2-40B4-BE49-F238E27FC236}">
                  <a16:creationId xmlns:a16="http://schemas.microsoft.com/office/drawing/2014/main" id="{D811BD14-6461-4DD9-9A2C-BFC2C955390B}"/>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Oval 256">
              <a:extLst>
                <a:ext uri="{FF2B5EF4-FFF2-40B4-BE49-F238E27FC236}">
                  <a16:creationId xmlns:a16="http://schemas.microsoft.com/office/drawing/2014/main" id="{929BB859-9DB9-433D-8C7B-91E7FED48B59}"/>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9" name="Graphic 158">
            <a:extLst>
              <a:ext uri="{FF2B5EF4-FFF2-40B4-BE49-F238E27FC236}">
                <a16:creationId xmlns:a16="http://schemas.microsoft.com/office/drawing/2014/main" id="{A24C8354-AD07-4B50-9334-314D6B2B10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sp>
        <p:nvSpPr>
          <p:cNvPr id="160" name="Date Placeholder 2">
            <a:extLst>
              <a:ext uri="{FF2B5EF4-FFF2-40B4-BE49-F238E27FC236}">
                <a16:creationId xmlns:a16="http://schemas.microsoft.com/office/drawing/2014/main" id="{D3F09D93-A56A-41E4-A3BA-42472B0A3850}"/>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161" name="Footer Placeholder 3">
            <a:extLst>
              <a:ext uri="{FF2B5EF4-FFF2-40B4-BE49-F238E27FC236}">
                <a16:creationId xmlns:a16="http://schemas.microsoft.com/office/drawing/2014/main" id="{5951592E-5737-43C9-B6B0-D134076610B8}"/>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162" name="Slide Number Placeholder 4">
            <a:extLst>
              <a:ext uri="{FF2B5EF4-FFF2-40B4-BE49-F238E27FC236}">
                <a16:creationId xmlns:a16="http://schemas.microsoft.com/office/drawing/2014/main" id="{3B542197-0399-4FBD-A10C-B97A68AA2A07}"/>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706256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96D4A-16D3-4C35-A383-2DF039D54CF4}"/>
              </a:ext>
            </a:extLst>
          </p:cNvPr>
          <p:cNvSpPr>
            <a:spLocks noGrp="1"/>
          </p:cNvSpPr>
          <p:nvPr>
            <p:ph type="title" hasCustomPrompt="1"/>
          </p:nvPr>
        </p:nvSpPr>
        <p:spPr>
          <a:xfrm>
            <a:off x="819728" y="317739"/>
            <a:ext cx="4114800" cy="623923"/>
          </a:xfrm>
          <a:prstGeom prst="rect">
            <a:avLst/>
          </a:prstGeom>
        </p:spPr>
        <p:txBody>
          <a:bodyPr anchor="ctr"/>
          <a:lstStyle>
            <a:lvl1pPr>
              <a:defRPr sz="2400" cap="all" spc="100" baseline="0">
                <a:solidFill>
                  <a:schemeClr val="tx2"/>
                </a:solidFill>
              </a:defRPr>
            </a:lvl1pPr>
          </a:lstStyle>
          <a:p>
            <a:r>
              <a:rPr lang="en-US" dirty="0"/>
              <a:t>Click to add title</a:t>
            </a:r>
          </a:p>
        </p:txBody>
      </p:sp>
      <p:sp>
        <p:nvSpPr>
          <p:cNvPr id="10" name="Content Placeholder 9">
            <a:extLst>
              <a:ext uri="{FF2B5EF4-FFF2-40B4-BE49-F238E27FC236}">
                <a16:creationId xmlns:a16="http://schemas.microsoft.com/office/drawing/2014/main" id="{FF255611-8280-41F3-A5FA-821E144AEAE7}"/>
              </a:ext>
            </a:extLst>
          </p:cNvPr>
          <p:cNvSpPr>
            <a:spLocks noGrp="1"/>
          </p:cNvSpPr>
          <p:nvPr>
            <p:ph sz="quarter" idx="15" hasCustomPrompt="1"/>
          </p:nvPr>
        </p:nvSpPr>
        <p:spPr>
          <a:xfrm>
            <a:off x="914400" y="905856"/>
            <a:ext cx="5759450" cy="5047269"/>
          </a:xfrm>
          <a:prstGeom prst="rect">
            <a:avLst/>
          </a:prstGeom>
        </p:spPr>
        <p:txBody>
          <a:bodyPr/>
          <a:lstStyle>
            <a:lvl1pPr marL="0" indent="0">
              <a:buNone/>
              <a:defRPr sz="1800" cap="all" baseline="0">
                <a:solidFill>
                  <a:schemeClr val="accent5">
                    <a:lumMod val="50000"/>
                  </a:schemeClr>
                </a:solidFill>
              </a:defRPr>
            </a:lvl1pPr>
            <a:lvl2pPr marL="457200" indent="0">
              <a:buNone/>
              <a:defRPr sz="1600" cap="all" baseline="0">
                <a:solidFill>
                  <a:schemeClr val="accent5">
                    <a:lumMod val="50000"/>
                  </a:schemeClr>
                </a:solidFill>
              </a:defRPr>
            </a:lvl2pPr>
            <a:lvl3pPr marL="914400" indent="0">
              <a:buNone/>
              <a:defRPr sz="1400" cap="all" baseline="0">
                <a:solidFill>
                  <a:schemeClr val="accent5">
                    <a:lumMod val="50000"/>
                  </a:schemeClr>
                </a:solidFill>
              </a:defRPr>
            </a:lvl3pPr>
            <a:lvl4pPr marL="1371600" indent="0">
              <a:buNone/>
              <a:defRPr sz="1200" cap="all" baseline="0">
                <a:solidFill>
                  <a:schemeClr val="accent5">
                    <a:lumMod val="50000"/>
                  </a:schemeClr>
                </a:solidFill>
              </a:defRPr>
            </a:lvl4pPr>
            <a:lvl5pPr marL="1828800" indent="0">
              <a:buNone/>
              <a:defRPr sz="1200" cap="all" baseline="0">
                <a:solidFill>
                  <a:schemeClr val="accent5">
                    <a:lumMod val="50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33453DB9-3C4B-4136-96D2-08A7D5AD418F}"/>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81464841-801A-499A-BFD2-9731D2D89C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8" name="Picture Placeholder 8">
            <a:extLst>
              <a:ext uri="{FF2B5EF4-FFF2-40B4-BE49-F238E27FC236}">
                <a16:creationId xmlns:a16="http://schemas.microsoft.com/office/drawing/2014/main" id="{A6BF61C1-4A8C-44D4-901D-E065B7B42A25}"/>
              </a:ext>
            </a:extLst>
          </p:cNvPr>
          <p:cNvSpPr>
            <a:spLocks noGrp="1"/>
          </p:cNvSpPr>
          <p:nvPr>
            <p:ph type="pic" sz="quarter" idx="14" hasCustomPrompt="1"/>
          </p:nvPr>
        </p:nvSpPr>
        <p:spPr>
          <a:xfrm>
            <a:off x="7598229" y="0"/>
            <a:ext cx="4593770" cy="6858000"/>
          </a:xfrm>
          <a:prstGeom prst="rect">
            <a:avLst/>
          </a:prstGeom>
        </p:spPr>
        <p:txBody>
          <a:bodyPr/>
          <a:lstStyle>
            <a:lvl1pPr marL="0" indent="0" algn="ctr">
              <a:buNone/>
              <a:defRPr/>
            </a:lvl1pPr>
          </a:lstStyle>
          <a:p>
            <a:r>
              <a:rPr lang="en-US" dirty="0"/>
              <a:t>Click to add photo</a:t>
            </a:r>
          </a:p>
        </p:txBody>
      </p:sp>
      <p:sp>
        <p:nvSpPr>
          <p:cNvPr id="5" name="Slide Number Placeholder 4">
            <a:extLst>
              <a:ext uri="{FF2B5EF4-FFF2-40B4-BE49-F238E27FC236}">
                <a16:creationId xmlns:a16="http://schemas.microsoft.com/office/drawing/2014/main" id="{F9C78F9D-CD73-4D53-A871-D6C0B643A68D}"/>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378806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ur Team 4-Up">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7726902C-381D-4629-AF04-0689A76C513B}"/>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80C3F3-53A4-4049-96CE-C6C4EB9DA62C}"/>
              </a:ext>
            </a:extLst>
          </p:cNvPr>
          <p:cNvSpPr>
            <a:spLocks noGrp="1"/>
          </p:cNvSpPr>
          <p:nvPr>
            <p:ph type="title" hasCustomPrompt="1"/>
          </p:nvPr>
        </p:nvSpPr>
        <p:spPr>
          <a:xfrm>
            <a:off x="4038600" y="544286"/>
            <a:ext cx="4114800" cy="747929"/>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10" name="Picture Placeholder 9">
            <a:extLst>
              <a:ext uri="{FF2B5EF4-FFF2-40B4-BE49-F238E27FC236}">
                <a16:creationId xmlns:a16="http://schemas.microsoft.com/office/drawing/2014/main" id="{3F669E6E-28BD-4FC9-BFB3-B42707D25AE2}"/>
              </a:ext>
            </a:extLst>
          </p:cNvPr>
          <p:cNvSpPr>
            <a:spLocks noGrp="1"/>
          </p:cNvSpPr>
          <p:nvPr>
            <p:ph type="pic" sz="quarter" idx="14" hasCustomPrompt="1"/>
          </p:nvPr>
        </p:nvSpPr>
        <p:spPr>
          <a:xfrm>
            <a:off x="897731" y="2427897"/>
            <a:ext cx="2099702" cy="2115227"/>
          </a:xfrm>
          <a:prstGeom prst="rect">
            <a:avLst/>
          </a:prstGeom>
        </p:spPr>
        <p:txBody>
          <a:bodyPr/>
          <a:lstStyle>
            <a:lvl1pPr marL="0" indent="0" algn="ctr">
              <a:buNone/>
              <a:defRPr/>
            </a:lvl1pPr>
          </a:lstStyle>
          <a:p>
            <a:r>
              <a:rPr lang="en-US" dirty="0"/>
              <a:t>Click to add photo</a:t>
            </a:r>
          </a:p>
        </p:txBody>
      </p:sp>
      <p:sp>
        <p:nvSpPr>
          <p:cNvPr id="14" name="Text Placeholder 10">
            <a:extLst>
              <a:ext uri="{FF2B5EF4-FFF2-40B4-BE49-F238E27FC236}">
                <a16:creationId xmlns:a16="http://schemas.microsoft.com/office/drawing/2014/main" id="{B0CE1D3C-6E95-41C8-9202-B6BACEA97CBA}"/>
              </a:ext>
            </a:extLst>
          </p:cNvPr>
          <p:cNvSpPr>
            <a:spLocks noGrp="1"/>
          </p:cNvSpPr>
          <p:nvPr>
            <p:ph type="body" sz="quarter" idx="18" hasCustomPrompt="1"/>
          </p:nvPr>
        </p:nvSpPr>
        <p:spPr>
          <a:xfrm>
            <a:off x="703729"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15" name="Text Placeholder 10">
            <a:extLst>
              <a:ext uri="{FF2B5EF4-FFF2-40B4-BE49-F238E27FC236}">
                <a16:creationId xmlns:a16="http://schemas.microsoft.com/office/drawing/2014/main" id="{A90F4B16-F669-4D35-8B6D-5DE38097DD9A}"/>
              </a:ext>
            </a:extLst>
          </p:cNvPr>
          <p:cNvSpPr>
            <a:spLocks noGrp="1"/>
          </p:cNvSpPr>
          <p:nvPr>
            <p:ph type="body" sz="quarter" idx="19" hasCustomPrompt="1"/>
          </p:nvPr>
        </p:nvSpPr>
        <p:spPr>
          <a:xfrm>
            <a:off x="703728"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17" name="Rectangle 16">
            <a:extLst>
              <a:ext uri="{FF2B5EF4-FFF2-40B4-BE49-F238E27FC236}">
                <a16:creationId xmlns:a16="http://schemas.microsoft.com/office/drawing/2014/main" id="{E90D56BE-BB71-4ADC-B308-883B7BB63CDE}"/>
              </a:ext>
              <a:ext uri="{C183D7F6-B498-43B3-948B-1728B52AA6E4}">
                <adec:decorative xmlns:adec="http://schemas.microsoft.com/office/drawing/2017/decorative" val="1"/>
              </a:ext>
            </a:extLst>
          </p:cNvPr>
          <p:cNvSpPr/>
          <p:nvPr userDrawn="1"/>
        </p:nvSpPr>
        <p:spPr>
          <a:xfrm>
            <a:off x="70372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Picture Placeholder 9">
            <a:extLst>
              <a:ext uri="{FF2B5EF4-FFF2-40B4-BE49-F238E27FC236}">
                <a16:creationId xmlns:a16="http://schemas.microsoft.com/office/drawing/2014/main" id="{24532133-7BD7-49DF-96C1-B4A992CE4DF0}"/>
              </a:ext>
            </a:extLst>
          </p:cNvPr>
          <p:cNvSpPr>
            <a:spLocks noGrp="1"/>
          </p:cNvSpPr>
          <p:nvPr>
            <p:ph type="pic" sz="quarter" idx="20" hasCustomPrompt="1"/>
          </p:nvPr>
        </p:nvSpPr>
        <p:spPr>
          <a:xfrm>
            <a:off x="3667826" y="2427897"/>
            <a:ext cx="2099702" cy="2115227"/>
          </a:xfrm>
          <a:prstGeom prst="rect">
            <a:avLst/>
          </a:prstGeom>
        </p:spPr>
        <p:txBody>
          <a:bodyPr/>
          <a:lstStyle>
            <a:lvl1pPr marL="0" indent="0" algn="ctr">
              <a:buNone/>
              <a:defRPr/>
            </a:lvl1pPr>
          </a:lstStyle>
          <a:p>
            <a:r>
              <a:rPr lang="en-US" dirty="0"/>
              <a:t>Click to add photo</a:t>
            </a:r>
          </a:p>
        </p:txBody>
      </p:sp>
      <p:sp>
        <p:nvSpPr>
          <p:cNvPr id="19" name="Rectangle 18">
            <a:extLst>
              <a:ext uri="{FF2B5EF4-FFF2-40B4-BE49-F238E27FC236}">
                <a16:creationId xmlns:a16="http://schemas.microsoft.com/office/drawing/2014/main" id="{4AF4F5B9-821C-4A57-B5E2-055949CECC07}"/>
              </a:ext>
              <a:ext uri="{C183D7F6-B498-43B3-948B-1728B52AA6E4}">
                <adec:decorative xmlns:adec="http://schemas.microsoft.com/office/drawing/2017/decorative" val="1"/>
              </a:ext>
            </a:extLst>
          </p:cNvPr>
          <p:cNvSpPr/>
          <p:nvPr userDrawn="1"/>
        </p:nvSpPr>
        <p:spPr>
          <a:xfrm>
            <a:off x="347382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 Placeholder 10">
            <a:extLst>
              <a:ext uri="{FF2B5EF4-FFF2-40B4-BE49-F238E27FC236}">
                <a16:creationId xmlns:a16="http://schemas.microsoft.com/office/drawing/2014/main" id="{63893EB3-C98E-4A69-A71C-7C922128375E}"/>
              </a:ext>
            </a:extLst>
          </p:cNvPr>
          <p:cNvSpPr>
            <a:spLocks noGrp="1"/>
          </p:cNvSpPr>
          <p:nvPr>
            <p:ph type="body" sz="quarter" idx="23" hasCustomPrompt="1"/>
          </p:nvPr>
        </p:nvSpPr>
        <p:spPr>
          <a:xfrm>
            <a:off x="3473826"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7" name="Text Placeholder 10">
            <a:extLst>
              <a:ext uri="{FF2B5EF4-FFF2-40B4-BE49-F238E27FC236}">
                <a16:creationId xmlns:a16="http://schemas.microsoft.com/office/drawing/2014/main" id="{5D0352AF-E877-45F2-9868-A8A1E017A91E}"/>
              </a:ext>
            </a:extLst>
          </p:cNvPr>
          <p:cNvSpPr>
            <a:spLocks noGrp="1"/>
          </p:cNvSpPr>
          <p:nvPr>
            <p:ph type="body" sz="quarter" idx="24" hasCustomPrompt="1"/>
          </p:nvPr>
        </p:nvSpPr>
        <p:spPr>
          <a:xfrm>
            <a:off x="3473825"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20" name="Picture Placeholder 9">
            <a:extLst>
              <a:ext uri="{FF2B5EF4-FFF2-40B4-BE49-F238E27FC236}">
                <a16:creationId xmlns:a16="http://schemas.microsoft.com/office/drawing/2014/main" id="{750DAF93-603B-44B6-99DC-79A63DC3A1F4}"/>
              </a:ext>
            </a:extLst>
          </p:cNvPr>
          <p:cNvSpPr>
            <a:spLocks noGrp="1"/>
          </p:cNvSpPr>
          <p:nvPr>
            <p:ph type="pic" sz="quarter" idx="21" hasCustomPrompt="1"/>
          </p:nvPr>
        </p:nvSpPr>
        <p:spPr>
          <a:xfrm>
            <a:off x="6437921" y="2427897"/>
            <a:ext cx="2099702" cy="2115227"/>
          </a:xfrm>
          <a:prstGeom prst="rect">
            <a:avLst/>
          </a:prstGeom>
        </p:spPr>
        <p:txBody>
          <a:bodyPr/>
          <a:lstStyle>
            <a:lvl1pPr marL="0" indent="0" algn="ctr">
              <a:buNone/>
              <a:defRPr/>
            </a:lvl1pPr>
          </a:lstStyle>
          <a:p>
            <a:r>
              <a:rPr lang="en-US" dirty="0"/>
              <a:t>Click to add photo</a:t>
            </a:r>
          </a:p>
        </p:txBody>
      </p:sp>
      <p:sp>
        <p:nvSpPr>
          <p:cNvPr id="21" name="Rectangle 20">
            <a:extLst>
              <a:ext uri="{FF2B5EF4-FFF2-40B4-BE49-F238E27FC236}">
                <a16:creationId xmlns:a16="http://schemas.microsoft.com/office/drawing/2014/main" id="{C372AD67-26BA-4843-BAFE-B661A05BBE9D}"/>
              </a:ext>
              <a:ext uri="{C183D7F6-B498-43B3-948B-1728B52AA6E4}">
                <adec:decorative xmlns:adec="http://schemas.microsoft.com/office/drawing/2017/decorative" val="1"/>
              </a:ext>
            </a:extLst>
          </p:cNvPr>
          <p:cNvSpPr/>
          <p:nvPr userDrawn="1"/>
        </p:nvSpPr>
        <p:spPr>
          <a:xfrm>
            <a:off x="624391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FE0EAD7F-FBD0-4EA0-A7E7-5E65604B4716}"/>
              </a:ext>
              <a:ext uri="{C183D7F6-B498-43B3-948B-1728B52AA6E4}">
                <adec:decorative xmlns:adec="http://schemas.microsoft.com/office/drawing/2017/decorative" val="1"/>
              </a:ext>
            </a:extLst>
          </p:cNvPr>
          <p:cNvSpPr/>
          <p:nvPr userDrawn="1"/>
        </p:nvSpPr>
        <p:spPr>
          <a:xfrm>
            <a:off x="901401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 Placeholder 10">
            <a:extLst>
              <a:ext uri="{FF2B5EF4-FFF2-40B4-BE49-F238E27FC236}">
                <a16:creationId xmlns:a16="http://schemas.microsoft.com/office/drawing/2014/main" id="{DA3EAA29-D608-4031-9C0E-0610D1886CA5}"/>
              </a:ext>
            </a:extLst>
          </p:cNvPr>
          <p:cNvSpPr>
            <a:spLocks noGrp="1"/>
          </p:cNvSpPr>
          <p:nvPr>
            <p:ph type="body" sz="quarter" idx="25" hasCustomPrompt="1"/>
          </p:nvPr>
        </p:nvSpPr>
        <p:spPr>
          <a:xfrm>
            <a:off x="6243921"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9" name="Text Placeholder 10">
            <a:extLst>
              <a:ext uri="{FF2B5EF4-FFF2-40B4-BE49-F238E27FC236}">
                <a16:creationId xmlns:a16="http://schemas.microsoft.com/office/drawing/2014/main" id="{1DC4676B-9880-4C33-A8A2-88FB0944CF3B}"/>
              </a:ext>
            </a:extLst>
          </p:cNvPr>
          <p:cNvSpPr>
            <a:spLocks noGrp="1"/>
          </p:cNvSpPr>
          <p:nvPr>
            <p:ph type="body" sz="quarter" idx="26" hasCustomPrompt="1"/>
          </p:nvPr>
        </p:nvSpPr>
        <p:spPr>
          <a:xfrm>
            <a:off x="6243920"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24" name="Picture Placeholder 9">
            <a:extLst>
              <a:ext uri="{FF2B5EF4-FFF2-40B4-BE49-F238E27FC236}">
                <a16:creationId xmlns:a16="http://schemas.microsoft.com/office/drawing/2014/main" id="{AF6D479F-D265-4CD5-88BE-FC37AFC5FF4B}"/>
              </a:ext>
            </a:extLst>
          </p:cNvPr>
          <p:cNvSpPr>
            <a:spLocks noGrp="1"/>
          </p:cNvSpPr>
          <p:nvPr>
            <p:ph type="pic" sz="quarter" idx="22" hasCustomPrompt="1"/>
          </p:nvPr>
        </p:nvSpPr>
        <p:spPr>
          <a:xfrm>
            <a:off x="9208016" y="2427897"/>
            <a:ext cx="2099702" cy="2115227"/>
          </a:xfrm>
          <a:prstGeom prst="rect">
            <a:avLst/>
          </a:prstGeom>
        </p:spPr>
        <p:txBody>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ED618ADF-296A-4300-A8AE-A1837B390A9F}"/>
              </a:ext>
            </a:extLst>
          </p:cNvPr>
          <p:cNvSpPr>
            <a:spLocks noGrp="1"/>
          </p:cNvSpPr>
          <p:nvPr>
            <p:ph type="body" sz="quarter" idx="27" hasCustomPrompt="1"/>
          </p:nvPr>
        </p:nvSpPr>
        <p:spPr>
          <a:xfrm>
            <a:off x="9014015"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31" name="Text Placeholder 10">
            <a:extLst>
              <a:ext uri="{FF2B5EF4-FFF2-40B4-BE49-F238E27FC236}">
                <a16:creationId xmlns:a16="http://schemas.microsoft.com/office/drawing/2014/main" id="{CA503612-3331-4786-8298-4A1E0C1C75DD}"/>
              </a:ext>
            </a:extLst>
          </p:cNvPr>
          <p:cNvSpPr>
            <a:spLocks noGrp="1"/>
          </p:cNvSpPr>
          <p:nvPr>
            <p:ph type="body" sz="quarter" idx="28" hasCustomPrompt="1"/>
          </p:nvPr>
        </p:nvSpPr>
        <p:spPr>
          <a:xfrm>
            <a:off x="9014014"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3" name="Date Placeholder 2">
            <a:extLst>
              <a:ext uri="{FF2B5EF4-FFF2-40B4-BE49-F238E27FC236}">
                <a16:creationId xmlns:a16="http://schemas.microsoft.com/office/drawing/2014/main" id="{75A1D0F5-2B0B-4318-B5DC-AECB09851E41}"/>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E63A8939-F5BE-47FA-AE2F-AF66C45B135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798A3F37-FB91-4420-832B-EA39AE37BFF9}"/>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232596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ur Team 8-Up">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B70B2057-9B78-4391-A15F-27A41A72F11D}"/>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059CD-37AB-48A3-9976-0B38FF7A5A95}"/>
              </a:ext>
            </a:extLst>
          </p:cNvPr>
          <p:cNvSpPr>
            <a:spLocks noGrp="1"/>
          </p:cNvSpPr>
          <p:nvPr>
            <p:ph type="title" hasCustomPrompt="1"/>
          </p:nvPr>
        </p:nvSpPr>
        <p:spPr>
          <a:xfrm>
            <a:off x="4097106" y="589720"/>
            <a:ext cx="4006114" cy="657784"/>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10" name="Picture Placeholder 9">
            <a:extLst>
              <a:ext uri="{FF2B5EF4-FFF2-40B4-BE49-F238E27FC236}">
                <a16:creationId xmlns:a16="http://schemas.microsoft.com/office/drawing/2014/main" id="{236E0B0A-0B1B-438D-8971-570ACA956B88}"/>
              </a:ext>
            </a:extLst>
          </p:cNvPr>
          <p:cNvSpPr>
            <a:spLocks noGrp="1"/>
          </p:cNvSpPr>
          <p:nvPr>
            <p:ph type="pic" sz="quarter" idx="14" hasCustomPrompt="1"/>
          </p:nvPr>
        </p:nvSpPr>
        <p:spPr>
          <a:xfrm>
            <a:off x="1564029" y="1862038"/>
            <a:ext cx="1243292" cy="1144666"/>
          </a:xfrm>
          <a:prstGeom prst="rect">
            <a:avLst/>
          </a:prstGeom>
        </p:spPr>
        <p:txBody>
          <a:bodyPr/>
          <a:lstStyle>
            <a:lvl1pPr marL="0" indent="0" algn="ctr">
              <a:buNone/>
              <a:defRPr/>
            </a:lvl1pPr>
          </a:lstStyle>
          <a:p>
            <a:r>
              <a:rPr lang="en-US" dirty="0"/>
              <a:t>Click to add photo</a:t>
            </a:r>
          </a:p>
        </p:txBody>
      </p:sp>
      <p:sp>
        <p:nvSpPr>
          <p:cNvPr id="11" name="Rectangle 10">
            <a:extLst>
              <a:ext uri="{FF2B5EF4-FFF2-40B4-BE49-F238E27FC236}">
                <a16:creationId xmlns:a16="http://schemas.microsoft.com/office/drawing/2014/main" id="{21FB8438-2DA4-4B23-ACCD-3DEADF3E753E}"/>
              </a:ext>
              <a:ext uri="{C183D7F6-B498-43B3-948B-1728B52AA6E4}">
                <adec:decorative xmlns:adec="http://schemas.microsoft.com/office/drawing/2017/decorative" val="1"/>
              </a:ext>
            </a:extLst>
          </p:cNvPr>
          <p:cNvSpPr/>
          <p:nvPr userDrawn="1"/>
        </p:nvSpPr>
        <p:spPr>
          <a:xfrm>
            <a:off x="144915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 Placeholder 10">
            <a:extLst>
              <a:ext uri="{FF2B5EF4-FFF2-40B4-BE49-F238E27FC236}">
                <a16:creationId xmlns:a16="http://schemas.microsoft.com/office/drawing/2014/main" id="{3E63EE1F-208F-40D0-9307-47F66C8581BD}"/>
              </a:ext>
            </a:extLst>
          </p:cNvPr>
          <p:cNvSpPr>
            <a:spLocks noGrp="1"/>
          </p:cNvSpPr>
          <p:nvPr>
            <p:ph type="body" sz="quarter" idx="22" hasCustomPrompt="1"/>
          </p:nvPr>
        </p:nvSpPr>
        <p:spPr>
          <a:xfrm>
            <a:off x="1028073"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47" name="Text Placeholder 10">
            <a:extLst>
              <a:ext uri="{FF2B5EF4-FFF2-40B4-BE49-F238E27FC236}">
                <a16:creationId xmlns:a16="http://schemas.microsoft.com/office/drawing/2014/main" id="{40F7C878-62A1-4A30-AA27-C5F502C8D315}"/>
              </a:ext>
            </a:extLst>
          </p:cNvPr>
          <p:cNvSpPr>
            <a:spLocks noGrp="1"/>
          </p:cNvSpPr>
          <p:nvPr>
            <p:ph type="body" sz="quarter" idx="23" hasCustomPrompt="1"/>
          </p:nvPr>
        </p:nvSpPr>
        <p:spPr>
          <a:xfrm>
            <a:off x="1028073"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48" name="Picture Placeholder 9">
            <a:extLst>
              <a:ext uri="{FF2B5EF4-FFF2-40B4-BE49-F238E27FC236}">
                <a16:creationId xmlns:a16="http://schemas.microsoft.com/office/drawing/2014/main" id="{5D495D18-EB49-4AD5-A7EE-1E6D2496B69A}"/>
              </a:ext>
            </a:extLst>
          </p:cNvPr>
          <p:cNvSpPr>
            <a:spLocks noGrp="1"/>
          </p:cNvSpPr>
          <p:nvPr>
            <p:ph type="pic" sz="quarter" idx="24" hasCustomPrompt="1"/>
          </p:nvPr>
        </p:nvSpPr>
        <p:spPr>
          <a:xfrm>
            <a:off x="4211979" y="1862038"/>
            <a:ext cx="1243292" cy="1144666"/>
          </a:xfrm>
          <a:prstGeom prst="rect">
            <a:avLst/>
          </a:prstGeom>
        </p:spPr>
        <p:txBody>
          <a:bodyPr/>
          <a:lstStyle>
            <a:lvl1pPr marL="0" indent="0" algn="ctr">
              <a:buNone/>
              <a:defRPr/>
            </a:lvl1pPr>
          </a:lstStyle>
          <a:p>
            <a:r>
              <a:rPr lang="en-US" dirty="0"/>
              <a:t>Click to add photo</a:t>
            </a:r>
          </a:p>
        </p:txBody>
      </p:sp>
      <p:sp>
        <p:nvSpPr>
          <p:cNvPr id="49" name="Rectangle 48">
            <a:extLst>
              <a:ext uri="{FF2B5EF4-FFF2-40B4-BE49-F238E27FC236}">
                <a16:creationId xmlns:a16="http://schemas.microsoft.com/office/drawing/2014/main" id="{9248BBAE-0CA8-464A-A4E0-AB7D697DA0F5}"/>
              </a:ext>
              <a:ext uri="{C183D7F6-B498-43B3-948B-1728B52AA6E4}">
                <adec:decorative xmlns:adec="http://schemas.microsoft.com/office/drawing/2017/decorative" val="1"/>
              </a:ext>
            </a:extLst>
          </p:cNvPr>
          <p:cNvSpPr/>
          <p:nvPr userDrawn="1"/>
        </p:nvSpPr>
        <p:spPr>
          <a:xfrm>
            <a:off x="409710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 Placeholder 10">
            <a:extLst>
              <a:ext uri="{FF2B5EF4-FFF2-40B4-BE49-F238E27FC236}">
                <a16:creationId xmlns:a16="http://schemas.microsoft.com/office/drawing/2014/main" id="{03551339-A94F-4674-8165-3BFA78946D07}"/>
              </a:ext>
            </a:extLst>
          </p:cNvPr>
          <p:cNvSpPr>
            <a:spLocks noGrp="1"/>
          </p:cNvSpPr>
          <p:nvPr>
            <p:ph type="body" sz="quarter" idx="25" hasCustomPrompt="1"/>
          </p:nvPr>
        </p:nvSpPr>
        <p:spPr>
          <a:xfrm>
            <a:off x="3676023"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1" name="Text Placeholder 10">
            <a:extLst>
              <a:ext uri="{FF2B5EF4-FFF2-40B4-BE49-F238E27FC236}">
                <a16:creationId xmlns:a16="http://schemas.microsoft.com/office/drawing/2014/main" id="{D1839C5B-C216-4FB8-A285-4D99AF56E826}"/>
              </a:ext>
            </a:extLst>
          </p:cNvPr>
          <p:cNvSpPr>
            <a:spLocks noGrp="1"/>
          </p:cNvSpPr>
          <p:nvPr>
            <p:ph type="body" sz="quarter" idx="26" hasCustomPrompt="1"/>
          </p:nvPr>
        </p:nvSpPr>
        <p:spPr>
          <a:xfrm>
            <a:off x="3676023"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52" name="Picture Placeholder 9">
            <a:extLst>
              <a:ext uri="{FF2B5EF4-FFF2-40B4-BE49-F238E27FC236}">
                <a16:creationId xmlns:a16="http://schemas.microsoft.com/office/drawing/2014/main" id="{ACA22B55-1DD2-4FE6-95FC-D8BC2BBECF0A}"/>
              </a:ext>
            </a:extLst>
          </p:cNvPr>
          <p:cNvSpPr>
            <a:spLocks noGrp="1"/>
          </p:cNvSpPr>
          <p:nvPr>
            <p:ph type="pic" sz="quarter" idx="27" hasCustomPrompt="1"/>
          </p:nvPr>
        </p:nvSpPr>
        <p:spPr>
          <a:xfrm>
            <a:off x="6859928" y="1862038"/>
            <a:ext cx="1243292" cy="1144666"/>
          </a:xfrm>
          <a:prstGeom prst="rect">
            <a:avLst/>
          </a:prstGeom>
        </p:spPr>
        <p:txBody>
          <a:bodyPr/>
          <a:lstStyle>
            <a:lvl1pPr marL="0" indent="0" algn="ctr">
              <a:buNone/>
              <a:defRPr/>
            </a:lvl1pPr>
          </a:lstStyle>
          <a:p>
            <a:r>
              <a:rPr lang="en-US" dirty="0"/>
              <a:t>Click to add photo</a:t>
            </a:r>
          </a:p>
        </p:txBody>
      </p:sp>
      <p:sp>
        <p:nvSpPr>
          <p:cNvPr id="53" name="Rectangle 52">
            <a:extLst>
              <a:ext uri="{FF2B5EF4-FFF2-40B4-BE49-F238E27FC236}">
                <a16:creationId xmlns:a16="http://schemas.microsoft.com/office/drawing/2014/main" id="{9473BE6D-AE02-42D4-838E-F7916980D8B2}"/>
              </a:ext>
              <a:ext uri="{C183D7F6-B498-43B3-948B-1728B52AA6E4}">
                <adec:decorative xmlns:adec="http://schemas.microsoft.com/office/drawing/2017/decorative" val="1"/>
              </a:ext>
            </a:extLst>
          </p:cNvPr>
          <p:cNvSpPr/>
          <p:nvPr userDrawn="1"/>
        </p:nvSpPr>
        <p:spPr>
          <a:xfrm>
            <a:off x="6745055"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 Placeholder 10">
            <a:extLst>
              <a:ext uri="{FF2B5EF4-FFF2-40B4-BE49-F238E27FC236}">
                <a16:creationId xmlns:a16="http://schemas.microsoft.com/office/drawing/2014/main" id="{35C2A2FE-AA36-4715-97F6-B743D26DE3F2}"/>
              </a:ext>
            </a:extLst>
          </p:cNvPr>
          <p:cNvSpPr>
            <a:spLocks noGrp="1"/>
          </p:cNvSpPr>
          <p:nvPr>
            <p:ph type="body" sz="quarter" idx="28" hasCustomPrompt="1"/>
          </p:nvPr>
        </p:nvSpPr>
        <p:spPr>
          <a:xfrm>
            <a:off x="6323972"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5" name="Text Placeholder 10">
            <a:extLst>
              <a:ext uri="{FF2B5EF4-FFF2-40B4-BE49-F238E27FC236}">
                <a16:creationId xmlns:a16="http://schemas.microsoft.com/office/drawing/2014/main" id="{B98652DE-F8C8-4EA5-8CDA-9985B636DEA1}"/>
              </a:ext>
            </a:extLst>
          </p:cNvPr>
          <p:cNvSpPr>
            <a:spLocks noGrp="1"/>
          </p:cNvSpPr>
          <p:nvPr>
            <p:ph type="body" sz="quarter" idx="29" hasCustomPrompt="1"/>
          </p:nvPr>
        </p:nvSpPr>
        <p:spPr>
          <a:xfrm>
            <a:off x="6323972"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56" name="Picture Placeholder 9">
            <a:extLst>
              <a:ext uri="{FF2B5EF4-FFF2-40B4-BE49-F238E27FC236}">
                <a16:creationId xmlns:a16="http://schemas.microsoft.com/office/drawing/2014/main" id="{40C3D084-82F3-4C1C-95E8-56362097EDFB}"/>
              </a:ext>
            </a:extLst>
          </p:cNvPr>
          <p:cNvSpPr>
            <a:spLocks noGrp="1"/>
          </p:cNvSpPr>
          <p:nvPr>
            <p:ph type="pic" sz="quarter" idx="30" hasCustomPrompt="1"/>
          </p:nvPr>
        </p:nvSpPr>
        <p:spPr>
          <a:xfrm>
            <a:off x="9507876" y="1858432"/>
            <a:ext cx="1243292" cy="1144666"/>
          </a:xfrm>
          <a:prstGeom prst="rect">
            <a:avLst/>
          </a:prstGeom>
        </p:spPr>
        <p:txBody>
          <a:bodyPr/>
          <a:lstStyle>
            <a:lvl1pPr marL="0" indent="0" algn="ctr">
              <a:buNone/>
              <a:defRPr/>
            </a:lvl1pPr>
          </a:lstStyle>
          <a:p>
            <a:r>
              <a:rPr lang="en-US" dirty="0"/>
              <a:t>Click to add photo</a:t>
            </a:r>
          </a:p>
        </p:txBody>
      </p:sp>
      <p:sp>
        <p:nvSpPr>
          <p:cNvPr id="57" name="Rectangle 56">
            <a:extLst>
              <a:ext uri="{FF2B5EF4-FFF2-40B4-BE49-F238E27FC236}">
                <a16:creationId xmlns:a16="http://schemas.microsoft.com/office/drawing/2014/main" id="{E0EC4B6A-1FAA-43D1-9436-A3BFF08A8493}"/>
              </a:ext>
              <a:ext uri="{C183D7F6-B498-43B3-948B-1728B52AA6E4}">
                <adec:decorative xmlns:adec="http://schemas.microsoft.com/office/drawing/2017/decorative" val="1"/>
              </a:ext>
            </a:extLst>
          </p:cNvPr>
          <p:cNvSpPr/>
          <p:nvPr userDrawn="1"/>
        </p:nvSpPr>
        <p:spPr>
          <a:xfrm>
            <a:off x="9393003" y="171553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 Placeholder 10">
            <a:extLst>
              <a:ext uri="{FF2B5EF4-FFF2-40B4-BE49-F238E27FC236}">
                <a16:creationId xmlns:a16="http://schemas.microsoft.com/office/drawing/2014/main" id="{ABB7ACFA-C6F3-4D7A-A6D8-73035EF164D6}"/>
              </a:ext>
            </a:extLst>
          </p:cNvPr>
          <p:cNvSpPr>
            <a:spLocks noGrp="1"/>
          </p:cNvSpPr>
          <p:nvPr>
            <p:ph type="body" sz="quarter" idx="31" hasCustomPrompt="1"/>
          </p:nvPr>
        </p:nvSpPr>
        <p:spPr>
          <a:xfrm>
            <a:off x="8971920" y="3209081"/>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9" name="Text Placeholder 10">
            <a:extLst>
              <a:ext uri="{FF2B5EF4-FFF2-40B4-BE49-F238E27FC236}">
                <a16:creationId xmlns:a16="http://schemas.microsoft.com/office/drawing/2014/main" id="{F9CBC3B9-EDF1-45E0-BFBF-53888131CBA0}"/>
              </a:ext>
            </a:extLst>
          </p:cNvPr>
          <p:cNvSpPr>
            <a:spLocks noGrp="1"/>
          </p:cNvSpPr>
          <p:nvPr>
            <p:ph type="body" sz="quarter" idx="32" hasCustomPrompt="1"/>
          </p:nvPr>
        </p:nvSpPr>
        <p:spPr>
          <a:xfrm>
            <a:off x="8971920" y="3492671"/>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0" name="Picture Placeholder 9">
            <a:extLst>
              <a:ext uri="{FF2B5EF4-FFF2-40B4-BE49-F238E27FC236}">
                <a16:creationId xmlns:a16="http://schemas.microsoft.com/office/drawing/2014/main" id="{A7D13807-1ECF-4830-AB8D-D33E4F22330E}"/>
              </a:ext>
            </a:extLst>
          </p:cNvPr>
          <p:cNvSpPr>
            <a:spLocks noGrp="1"/>
          </p:cNvSpPr>
          <p:nvPr>
            <p:ph type="pic" sz="quarter" idx="33" hasCustomPrompt="1"/>
          </p:nvPr>
        </p:nvSpPr>
        <p:spPr>
          <a:xfrm>
            <a:off x="1564029" y="4129478"/>
            <a:ext cx="1243292" cy="1144666"/>
          </a:xfrm>
          <a:prstGeom prst="rect">
            <a:avLst/>
          </a:prstGeom>
        </p:spPr>
        <p:txBody>
          <a:bodyPr/>
          <a:lstStyle>
            <a:lvl1pPr marL="0" indent="0" algn="ctr">
              <a:buNone/>
              <a:defRPr/>
            </a:lvl1pPr>
          </a:lstStyle>
          <a:p>
            <a:r>
              <a:rPr lang="en-US" dirty="0"/>
              <a:t>Click to add photo</a:t>
            </a:r>
          </a:p>
        </p:txBody>
      </p:sp>
      <p:sp>
        <p:nvSpPr>
          <p:cNvPr id="61" name="Rectangle 60">
            <a:extLst>
              <a:ext uri="{FF2B5EF4-FFF2-40B4-BE49-F238E27FC236}">
                <a16:creationId xmlns:a16="http://schemas.microsoft.com/office/drawing/2014/main" id="{40E1F756-2737-4291-8D41-307BFE737E46}"/>
              </a:ext>
              <a:ext uri="{C183D7F6-B498-43B3-948B-1728B52AA6E4}">
                <adec:decorative xmlns:adec="http://schemas.microsoft.com/office/drawing/2017/decorative" val="1"/>
              </a:ext>
            </a:extLst>
          </p:cNvPr>
          <p:cNvSpPr/>
          <p:nvPr userDrawn="1"/>
        </p:nvSpPr>
        <p:spPr>
          <a:xfrm>
            <a:off x="144915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 Placeholder 10">
            <a:extLst>
              <a:ext uri="{FF2B5EF4-FFF2-40B4-BE49-F238E27FC236}">
                <a16:creationId xmlns:a16="http://schemas.microsoft.com/office/drawing/2014/main" id="{C5BD35EC-547F-4A42-85C6-E2C94C2A03CE}"/>
              </a:ext>
            </a:extLst>
          </p:cNvPr>
          <p:cNvSpPr>
            <a:spLocks noGrp="1"/>
          </p:cNvSpPr>
          <p:nvPr>
            <p:ph type="body" sz="quarter" idx="34" hasCustomPrompt="1"/>
          </p:nvPr>
        </p:nvSpPr>
        <p:spPr>
          <a:xfrm>
            <a:off x="1028073"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3" name="Text Placeholder 10">
            <a:extLst>
              <a:ext uri="{FF2B5EF4-FFF2-40B4-BE49-F238E27FC236}">
                <a16:creationId xmlns:a16="http://schemas.microsoft.com/office/drawing/2014/main" id="{D89797D3-65B3-414D-9657-B5DA3934914C}"/>
              </a:ext>
            </a:extLst>
          </p:cNvPr>
          <p:cNvSpPr>
            <a:spLocks noGrp="1"/>
          </p:cNvSpPr>
          <p:nvPr>
            <p:ph type="body" sz="quarter" idx="35" hasCustomPrompt="1"/>
          </p:nvPr>
        </p:nvSpPr>
        <p:spPr>
          <a:xfrm>
            <a:off x="1028073"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4" name="Picture Placeholder 9">
            <a:extLst>
              <a:ext uri="{FF2B5EF4-FFF2-40B4-BE49-F238E27FC236}">
                <a16:creationId xmlns:a16="http://schemas.microsoft.com/office/drawing/2014/main" id="{280147ED-89CE-475D-A96F-AA7A912E00B8}"/>
              </a:ext>
            </a:extLst>
          </p:cNvPr>
          <p:cNvSpPr>
            <a:spLocks noGrp="1"/>
          </p:cNvSpPr>
          <p:nvPr>
            <p:ph type="pic" sz="quarter" idx="36" hasCustomPrompt="1"/>
          </p:nvPr>
        </p:nvSpPr>
        <p:spPr>
          <a:xfrm>
            <a:off x="4211979" y="4129478"/>
            <a:ext cx="1243292" cy="1144666"/>
          </a:xfrm>
          <a:prstGeom prst="rect">
            <a:avLst/>
          </a:prstGeom>
        </p:spPr>
        <p:txBody>
          <a:bodyPr/>
          <a:lstStyle>
            <a:lvl1pPr marL="0" indent="0" algn="ctr">
              <a:buNone/>
              <a:defRPr/>
            </a:lvl1pPr>
          </a:lstStyle>
          <a:p>
            <a:r>
              <a:rPr lang="en-US" dirty="0"/>
              <a:t>Click to add photo</a:t>
            </a:r>
          </a:p>
        </p:txBody>
      </p:sp>
      <p:sp>
        <p:nvSpPr>
          <p:cNvPr id="65" name="Rectangle 64">
            <a:extLst>
              <a:ext uri="{FF2B5EF4-FFF2-40B4-BE49-F238E27FC236}">
                <a16:creationId xmlns:a16="http://schemas.microsoft.com/office/drawing/2014/main" id="{B10D74ED-CECE-4A22-B877-966D53821E46}"/>
              </a:ext>
              <a:ext uri="{C183D7F6-B498-43B3-948B-1728B52AA6E4}">
                <adec:decorative xmlns:adec="http://schemas.microsoft.com/office/drawing/2017/decorative" val="1"/>
              </a:ext>
            </a:extLst>
          </p:cNvPr>
          <p:cNvSpPr/>
          <p:nvPr userDrawn="1"/>
        </p:nvSpPr>
        <p:spPr>
          <a:xfrm>
            <a:off x="409710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 Placeholder 10">
            <a:extLst>
              <a:ext uri="{FF2B5EF4-FFF2-40B4-BE49-F238E27FC236}">
                <a16:creationId xmlns:a16="http://schemas.microsoft.com/office/drawing/2014/main" id="{0C937A25-DAA7-4478-ADF6-728F4D61897E}"/>
              </a:ext>
            </a:extLst>
          </p:cNvPr>
          <p:cNvSpPr>
            <a:spLocks noGrp="1"/>
          </p:cNvSpPr>
          <p:nvPr>
            <p:ph type="body" sz="quarter" idx="37" hasCustomPrompt="1"/>
          </p:nvPr>
        </p:nvSpPr>
        <p:spPr>
          <a:xfrm>
            <a:off x="3676023"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7" name="Text Placeholder 10">
            <a:extLst>
              <a:ext uri="{FF2B5EF4-FFF2-40B4-BE49-F238E27FC236}">
                <a16:creationId xmlns:a16="http://schemas.microsoft.com/office/drawing/2014/main" id="{8AB48703-9A4A-440C-9049-7FE889764E5D}"/>
              </a:ext>
            </a:extLst>
          </p:cNvPr>
          <p:cNvSpPr>
            <a:spLocks noGrp="1"/>
          </p:cNvSpPr>
          <p:nvPr>
            <p:ph type="body" sz="quarter" idx="38" hasCustomPrompt="1"/>
          </p:nvPr>
        </p:nvSpPr>
        <p:spPr>
          <a:xfrm>
            <a:off x="3676023"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8" name="Picture Placeholder 9">
            <a:extLst>
              <a:ext uri="{FF2B5EF4-FFF2-40B4-BE49-F238E27FC236}">
                <a16:creationId xmlns:a16="http://schemas.microsoft.com/office/drawing/2014/main" id="{5D9D5119-D677-47FD-AEEB-49FE4DDEF6B0}"/>
              </a:ext>
            </a:extLst>
          </p:cNvPr>
          <p:cNvSpPr>
            <a:spLocks noGrp="1"/>
          </p:cNvSpPr>
          <p:nvPr>
            <p:ph type="pic" sz="quarter" idx="39" hasCustomPrompt="1"/>
          </p:nvPr>
        </p:nvSpPr>
        <p:spPr>
          <a:xfrm>
            <a:off x="6859928" y="4129478"/>
            <a:ext cx="1243292" cy="1144666"/>
          </a:xfrm>
          <a:prstGeom prst="rect">
            <a:avLst/>
          </a:prstGeom>
        </p:spPr>
        <p:txBody>
          <a:bodyPr/>
          <a:lstStyle>
            <a:lvl1pPr marL="0" indent="0" algn="ctr">
              <a:buNone/>
              <a:defRPr/>
            </a:lvl1pPr>
          </a:lstStyle>
          <a:p>
            <a:r>
              <a:rPr lang="en-US" dirty="0"/>
              <a:t>Click to add photo</a:t>
            </a:r>
          </a:p>
        </p:txBody>
      </p:sp>
      <p:sp>
        <p:nvSpPr>
          <p:cNvPr id="69" name="Rectangle 68">
            <a:extLst>
              <a:ext uri="{FF2B5EF4-FFF2-40B4-BE49-F238E27FC236}">
                <a16:creationId xmlns:a16="http://schemas.microsoft.com/office/drawing/2014/main" id="{0AF0F623-CF57-4D6B-87F3-FD410516E16D}"/>
              </a:ext>
              <a:ext uri="{C183D7F6-B498-43B3-948B-1728B52AA6E4}">
                <adec:decorative xmlns:adec="http://schemas.microsoft.com/office/drawing/2017/decorative" val="1"/>
              </a:ext>
            </a:extLst>
          </p:cNvPr>
          <p:cNvSpPr/>
          <p:nvPr userDrawn="1"/>
        </p:nvSpPr>
        <p:spPr>
          <a:xfrm>
            <a:off x="6745055"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 Placeholder 10">
            <a:extLst>
              <a:ext uri="{FF2B5EF4-FFF2-40B4-BE49-F238E27FC236}">
                <a16:creationId xmlns:a16="http://schemas.microsoft.com/office/drawing/2014/main" id="{3BE3B8C3-ECB9-46D2-B11F-A55699097486}"/>
              </a:ext>
            </a:extLst>
          </p:cNvPr>
          <p:cNvSpPr>
            <a:spLocks noGrp="1"/>
          </p:cNvSpPr>
          <p:nvPr>
            <p:ph type="body" sz="quarter" idx="40" hasCustomPrompt="1"/>
          </p:nvPr>
        </p:nvSpPr>
        <p:spPr>
          <a:xfrm>
            <a:off x="6323972"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1" name="Text Placeholder 10">
            <a:extLst>
              <a:ext uri="{FF2B5EF4-FFF2-40B4-BE49-F238E27FC236}">
                <a16:creationId xmlns:a16="http://schemas.microsoft.com/office/drawing/2014/main" id="{FB1EE68D-97FA-4EA4-B792-5AC6C49F9021}"/>
              </a:ext>
            </a:extLst>
          </p:cNvPr>
          <p:cNvSpPr>
            <a:spLocks noGrp="1"/>
          </p:cNvSpPr>
          <p:nvPr>
            <p:ph type="body" sz="quarter" idx="41" hasCustomPrompt="1"/>
          </p:nvPr>
        </p:nvSpPr>
        <p:spPr>
          <a:xfrm>
            <a:off x="6323972"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72" name="Picture Placeholder 9">
            <a:extLst>
              <a:ext uri="{FF2B5EF4-FFF2-40B4-BE49-F238E27FC236}">
                <a16:creationId xmlns:a16="http://schemas.microsoft.com/office/drawing/2014/main" id="{7E98343B-32E9-4538-991A-B5EACD651D41}"/>
              </a:ext>
            </a:extLst>
          </p:cNvPr>
          <p:cNvSpPr>
            <a:spLocks noGrp="1"/>
          </p:cNvSpPr>
          <p:nvPr>
            <p:ph type="pic" sz="quarter" idx="42" hasCustomPrompt="1"/>
          </p:nvPr>
        </p:nvSpPr>
        <p:spPr>
          <a:xfrm>
            <a:off x="9507876" y="4125872"/>
            <a:ext cx="1243292" cy="1144666"/>
          </a:xfrm>
          <a:prstGeom prst="rect">
            <a:avLst/>
          </a:prstGeom>
        </p:spPr>
        <p:txBody>
          <a:bodyPr/>
          <a:lstStyle>
            <a:lvl1pPr marL="0" indent="0" algn="ctr">
              <a:buNone/>
              <a:defRPr/>
            </a:lvl1pPr>
          </a:lstStyle>
          <a:p>
            <a:r>
              <a:rPr lang="en-US" dirty="0"/>
              <a:t>Click to add photo</a:t>
            </a:r>
          </a:p>
        </p:txBody>
      </p:sp>
      <p:sp>
        <p:nvSpPr>
          <p:cNvPr id="73" name="Rectangle 72">
            <a:extLst>
              <a:ext uri="{FF2B5EF4-FFF2-40B4-BE49-F238E27FC236}">
                <a16:creationId xmlns:a16="http://schemas.microsoft.com/office/drawing/2014/main" id="{823CC91A-02A3-4B96-BCEE-76C1D25CCDC3}"/>
              </a:ext>
              <a:ext uri="{C183D7F6-B498-43B3-948B-1728B52AA6E4}">
                <adec:decorative xmlns:adec="http://schemas.microsoft.com/office/drawing/2017/decorative" val="1"/>
              </a:ext>
            </a:extLst>
          </p:cNvPr>
          <p:cNvSpPr/>
          <p:nvPr userDrawn="1"/>
        </p:nvSpPr>
        <p:spPr>
          <a:xfrm>
            <a:off x="9393003" y="398297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 Placeholder 10">
            <a:extLst>
              <a:ext uri="{FF2B5EF4-FFF2-40B4-BE49-F238E27FC236}">
                <a16:creationId xmlns:a16="http://schemas.microsoft.com/office/drawing/2014/main" id="{DBE2EAAB-674D-41E1-92E6-A7459FEFDAEC}"/>
              </a:ext>
            </a:extLst>
          </p:cNvPr>
          <p:cNvSpPr>
            <a:spLocks noGrp="1"/>
          </p:cNvSpPr>
          <p:nvPr>
            <p:ph type="body" sz="quarter" idx="43" hasCustomPrompt="1"/>
          </p:nvPr>
        </p:nvSpPr>
        <p:spPr>
          <a:xfrm>
            <a:off x="8971920" y="5476521"/>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5" name="Text Placeholder 10">
            <a:extLst>
              <a:ext uri="{FF2B5EF4-FFF2-40B4-BE49-F238E27FC236}">
                <a16:creationId xmlns:a16="http://schemas.microsoft.com/office/drawing/2014/main" id="{C60D862C-3474-4A4A-8557-AD2C7917BFE2}"/>
              </a:ext>
            </a:extLst>
          </p:cNvPr>
          <p:cNvSpPr>
            <a:spLocks noGrp="1"/>
          </p:cNvSpPr>
          <p:nvPr>
            <p:ph type="body" sz="quarter" idx="44" hasCustomPrompt="1"/>
          </p:nvPr>
        </p:nvSpPr>
        <p:spPr>
          <a:xfrm>
            <a:off x="8971920" y="5760111"/>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3" name="Date Placeholder 2">
            <a:extLst>
              <a:ext uri="{FF2B5EF4-FFF2-40B4-BE49-F238E27FC236}">
                <a16:creationId xmlns:a16="http://schemas.microsoft.com/office/drawing/2014/main" id="{63508728-25CF-4DB1-9A83-FAFA5ABEC903}"/>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99D454F9-A55F-44A0-9695-FC40C6684C20}"/>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0A38C64F-7F14-454A-B830-80CCE5B1D7B9}"/>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8281625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C64230-8BD4-4150-967D-421B6FE432E3}"/>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BBA8AE08-0788-4D8A-8C9D-7E5AAA112A39}"/>
              </a:ext>
            </a:extLst>
          </p:cNvPr>
          <p:cNvSpPr>
            <a:spLocks noGrp="1"/>
          </p:cNvSpPr>
          <p:nvPr>
            <p:ph type="title" hasCustomPrompt="1"/>
          </p:nvPr>
        </p:nvSpPr>
        <p:spPr>
          <a:xfrm>
            <a:off x="4038600" y="615940"/>
            <a:ext cx="4137262" cy="938778"/>
          </a:xfrm>
          <a:prstGeom prst="rect">
            <a:avLst/>
          </a:prstGeom>
        </p:spPr>
        <p:txBody>
          <a:bodyPr anchor="ctr"/>
          <a:lstStyle>
            <a:lvl1pPr algn="ctr">
              <a:defRPr lang="en-US" sz="2400" cap="all" spc="100" baseline="0">
                <a:solidFill>
                  <a:schemeClr val="tx2">
                    <a:lumMod val="75000"/>
                  </a:schemeClr>
                </a:solidFill>
              </a:defRPr>
            </a:lvl1pPr>
          </a:lstStyle>
          <a:p>
            <a:r>
              <a:rPr lang="en-US" dirty="0"/>
              <a:t>Click to add title</a:t>
            </a:r>
          </a:p>
        </p:txBody>
      </p:sp>
      <p:sp>
        <p:nvSpPr>
          <p:cNvPr id="18" name="Text Placeholder 10">
            <a:extLst>
              <a:ext uri="{FF2B5EF4-FFF2-40B4-BE49-F238E27FC236}">
                <a16:creationId xmlns:a16="http://schemas.microsoft.com/office/drawing/2014/main" id="{8A119E1C-2243-42E2-8A58-CC171131D195}"/>
              </a:ext>
            </a:extLst>
          </p:cNvPr>
          <p:cNvSpPr>
            <a:spLocks noGrp="1"/>
          </p:cNvSpPr>
          <p:nvPr>
            <p:ph type="body" sz="quarter" idx="21" hasCustomPrompt="1"/>
          </p:nvPr>
        </p:nvSpPr>
        <p:spPr>
          <a:xfrm>
            <a:off x="1101170" y="3079567"/>
            <a:ext cx="1200150"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59" name="Text Placeholder 10">
            <a:extLst>
              <a:ext uri="{FF2B5EF4-FFF2-40B4-BE49-F238E27FC236}">
                <a16:creationId xmlns:a16="http://schemas.microsoft.com/office/drawing/2014/main" id="{337797F5-74CE-492B-806B-221CAF3535C7}"/>
              </a:ext>
            </a:extLst>
          </p:cNvPr>
          <p:cNvSpPr>
            <a:spLocks noGrp="1"/>
          </p:cNvSpPr>
          <p:nvPr>
            <p:ph type="body" sz="quarter" idx="27" hasCustomPrompt="1"/>
          </p:nvPr>
        </p:nvSpPr>
        <p:spPr>
          <a:xfrm>
            <a:off x="4010890" y="3079567"/>
            <a:ext cx="1223858"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60" name="Text Placeholder 10">
            <a:extLst>
              <a:ext uri="{FF2B5EF4-FFF2-40B4-BE49-F238E27FC236}">
                <a16:creationId xmlns:a16="http://schemas.microsoft.com/office/drawing/2014/main" id="{2431D1A0-10D1-4D2E-AC6F-F8C9E6A22601}"/>
              </a:ext>
            </a:extLst>
          </p:cNvPr>
          <p:cNvSpPr>
            <a:spLocks noGrp="1"/>
          </p:cNvSpPr>
          <p:nvPr>
            <p:ph type="body" sz="quarter" idx="28" hasCustomPrompt="1"/>
          </p:nvPr>
        </p:nvSpPr>
        <p:spPr>
          <a:xfrm>
            <a:off x="6988252" y="3079567"/>
            <a:ext cx="1187610"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61" name="Text Placeholder 10">
            <a:extLst>
              <a:ext uri="{FF2B5EF4-FFF2-40B4-BE49-F238E27FC236}">
                <a16:creationId xmlns:a16="http://schemas.microsoft.com/office/drawing/2014/main" id="{4028BD6A-568F-4A16-AE86-5D88861C3BB5}"/>
              </a:ext>
            </a:extLst>
          </p:cNvPr>
          <p:cNvSpPr>
            <a:spLocks noGrp="1"/>
          </p:cNvSpPr>
          <p:nvPr>
            <p:ph type="body" sz="quarter" idx="29" hasCustomPrompt="1"/>
          </p:nvPr>
        </p:nvSpPr>
        <p:spPr>
          <a:xfrm>
            <a:off x="9879382" y="3079567"/>
            <a:ext cx="1211785"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52" name="Text Placeholder 10">
            <a:extLst>
              <a:ext uri="{FF2B5EF4-FFF2-40B4-BE49-F238E27FC236}">
                <a16:creationId xmlns:a16="http://schemas.microsoft.com/office/drawing/2014/main" id="{2E935678-32B2-4589-933F-F74B3E68FFA6}"/>
              </a:ext>
            </a:extLst>
          </p:cNvPr>
          <p:cNvSpPr>
            <a:spLocks noGrp="1"/>
          </p:cNvSpPr>
          <p:nvPr>
            <p:ph type="body" sz="quarter" idx="16" hasCustomPrompt="1"/>
          </p:nvPr>
        </p:nvSpPr>
        <p:spPr>
          <a:xfrm>
            <a:off x="510458"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51" name="Text Placeholder 10">
            <a:extLst>
              <a:ext uri="{FF2B5EF4-FFF2-40B4-BE49-F238E27FC236}">
                <a16:creationId xmlns:a16="http://schemas.microsoft.com/office/drawing/2014/main" id="{B3C5A73C-51DD-4781-943C-235704BBF6B5}"/>
              </a:ext>
            </a:extLst>
          </p:cNvPr>
          <p:cNvSpPr>
            <a:spLocks noGrp="1"/>
          </p:cNvSpPr>
          <p:nvPr>
            <p:ph type="body" sz="quarter" idx="26" hasCustomPrompt="1"/>
          </p:nvPr>
        </p:nvSpPr>
        <p:spPr>
          <a:xfrm>
            <a:off x="510458" y="5156838"/>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78" name="Text Placeholder 10">
            <a:extLst>
              <a:ext uri="{FF2B5EF4-FFF2-40B4-BE49-F238E27FC236}">
                <a16:creationId xmlns:a16="http://schemas.microsoft.com/office/drawing/2014/main" id="{AD95FB24-5DA0-4000-B023-A00C32D53F08}"/>
              </a:ext>
            </a:extLst>
          </p:cNvPr>
          <p:cNvSpPr>
            <a:spLocks noGrp="1"/>
          </p:cNvSpPr>
          <p:nvPr>
            <p:ph type="body" sz="quarter" idx="31" hasCustomPrompt="1"/>
          </p:nvPr>
        </p:nvSpPr>
        <p:spPr>
          <a:xfrm>
            <a:off x="3432032"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77" name="Text Placeholder 10">
            <a:extLst>
              <a:ext uri="{FF2B5EF4-FFF2-40B4-BE49-F238E27FC236}">
                <a16:creationId xmlns:a16="http://schemas.microsoft.com/office/drawing/2014/main" id="{7455F56A-A263-4D13-A484-2D15CD61D0FC}"/>
              </a:ext>
            </a:extLst>
          </p:cNvPr>
          <p:cNvSpPr>
            <a:spLocks noGrp="1"/>
          </p:cNvSpPr>
          <p:nvPr>
            <p:ph type="body" sz="quarter" idx="30" hasCustomPrompt="1"/>
          </p:nvPr>
        </p:nvSpPr>
        <p:spPr>
          <a:xfrm>
            <a:off x="3432032" y="5156837"/>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80" name="Text Placeholder 10">
            <a:extLst>
              <a:ext uri="{FF2B5EF4-FFF2-40B4-BE49-F238E27FC236}">
                <a16:creationId xmlns:a16="http://schemas.microsoft.com/office/drawing/2014/main" id="{6C6ABB33-3D98-4D76-B96F-65F574936223}"/>
              </a:ext>
            </a:extLst>
          </p:cNvPr>
          <p:cNvSpPr>
            <a:spLocks noGrp="1"/>
          </p:cNvSpPr>
          <p:nvPr>
            <p:ph type="body" sz="quarter" idx="33" hasCustomPrompt="1"/>
          </p:nvPr>
        </p:nvSpPr>
        <p:spPr>
          <a:xfrm>
            <a:off x="6391270"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79" name="Text Placeholder 10">
            <a:extLst>
              <a:ext uri="{FF2B5EF4-FFF2-40B4-BE49-F238E27FC236}">
                <a16:creationId xmlns:a16="http://schemas.microsoft.com/office/drawing/2014/main" id="{8EA8275A-A17A-42ED-9DDC-5F06000BFBEF}"/>
              </a:ext>
            </a:extLst>
          </p:cNvPr>
          <p:cNvSpPr>
            <a:spLocks noGrp="1"/>
          </p:cNvSpPr>
          <p:nvPr>
            <p:ph type="body" sz="quarter" idx="32" hasCustomPrompt="1"/>
          </p:nvPr>
        </p:nvSpPr>
        <p:spPr>
          <a:xfrm>
            <a:off x="6391270" y="5157592"/>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82" name="Text Placeholder 10">
            <a:extLst>
              <a:ext uri="{FF2B5EF4-FFF2-40B4-BE49-F238E27FC236}">
                <a16:creationId xmlns:a16="http://schemas.microsoft.com/office/drawing/2014/main" id="{4AEA6122-22B2-49EC-8451-E43D40F3236D}"/>
              </a:ext>
            </a:extLst>
          </p:cNvPr>
          <p:cNvSpPr>
            <a:spLocks noGrp="1"/>
          </p:cNvSpPr>
          <p:nvPr>
            <p:ph type="body" sz="quarter" idx="35" hasCustomPrompt="1"/>
          </p:nvPr>
        </p:nvSpPr>
        <p:spPr>
          <a:xfrm>
            <a:off x="9294487"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81" name="Text Placeholder 10">
            <a:extLst>
              <a:ext uri="{FF2B5EF4-FFF2-40B4-BE49-F238E27FC236}">
                <a16:creationId xmlns:a16="http://schemas.microsoft.com/office/drawing/2014/main" id="{103D7EA4-00E4-43FA-8129-1CBE0C1291A0}"/>
              </a:ext>
            </a:extLst>
          </p:cNvPr>
          <p:cNvSpPr>
            <a:spLocks noGrp="1"/>
          </p:cNvSpPr>
          <p:nvPr>
            <p:ph type="body" sz="quarter" idx="34" hasCustomPrompt="1"/>
          </p:nvPr>
        </p:nvSpPr>
        <p:spPr>
          <a:xfrm>
            <a:off x="9294487" y="5166170"/>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68" name="Date Placeholder 2">
            <a:extLst>
              <a:ext uri="{FF2B5EF4-FFF2-40B4-BE49-F238E27FC236}">
                <a16:creationId xmlns:a16="http://schemas.microsoft.com/office/drawing/2014/main" id="{811592B2-2D21-495C-8C11-680EC81556F4}"/>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EFB73D1-17D7-400F-B750-F5EA2675DD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DE30E81D-C76E-4DB7-9722-4BE8D7CF33E8}"/>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29401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E109A-BBBE-498A-AC65-464AAF5710C4}"/>
              </a:ext>
            </a:extLst>
          </p:cNvPr>
          <p:cNvSpPr>
            <a:spLocks noGrp="1"/>
          </p:cNvSpPr>
          <p:nvPr>
            <p:ph type="title" hasCustomPrompt="1"/>
          </p:nvPr>
        </p:nvSpPr>
        <p:spPr>
          <a:xfrm>
            <a:off x="1526874" y="1329829"/>
            <a:ext cx="2043713" cy="640698"/>
          </a:xfrm>
          <a:prstGeom prst="rect">
            <a:avLst/>
          </a:prstGeom>
          <a:ln w="28575">
            <a:solidFill>
              <a:schemeClr val="accent2"/>
            </a:solidFill>
          </a:ln>
        </p:spPr>
        <p:txBody>
          <a:bodyPr anchor="ctr"/>
          <a:lstStyle>
            <a:lvl1pPr algn="ctr">
              <a:lnSpc>
                <a:spcPct val="100000"/>
              </a:lnSpc>
              <a:defRPr sz="2400" cap="all" spc="100" baseline="0">
                <a:solidFill>
                  <a:schemeClr val="accent2"/>
                </a:solidFill>
              </a:defRPr>
            </a:lvl1pPr>
          </a:lstStyle>
          <a:p>
            <a:r>
              <a:rPr lang="en-US" dirty="0"/>
              <a:t>title</a:t>
            </a:r>
          </a:p>
        </p:txBody>
      </p:sp>
      <p:sp>
        <p:nvSpPr>
          <p:cNvPr id="10" name="Text Placeholder 10">
            <a:extLst>
              <a:ext uri="{FF2B5EF4-FFF2-40B4-BE49-F238E27FC236}">
                <a16:creationId xmlns:a16="http://schemas.microsoft.com/office/drawing/2014/main" id="{7408009F-7441-4960-8688-598E5537784A}"/>
              </a:ext>
            </a:extLst>
          </p:cNvPr>
          <p:cNvSpPr>
            <a:spLocks noGrp="1"/>
          </p:cNvSpPr>
          <p:nvPr>
            <p:ph type="body" sz="quarter" idx="12" hasCustomPrompt="1"/>
          </p:nvPr>
        </p:nvSpPr>
        <p:spPr>
          <a:xfrm>
            <a:off x="4412513" y="808353"/>
            <a:ext cx="6341212" cy="1682433"/>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Picture Placeholder 7">
            <a:extLst>
              <a:ext uri="{FF2B5EF4-FFF2-40B4-BE49-F238E27FC236}">
                <a16:creationId xmlns:a16="http://schemas.microsoft.com/office/drawing/2014/main" id="{0721A019-F5C2-4A15-A6AE-C03209D1D7DB}"/>
              </a:ext>
            </a:extLst>
          </p:cNvPr>
          <p:cNvSpPr>
            <a:spLocks noGrp="1"/>
          </p:cNvSpPr>
          <p:nvPr>
            <p:ph type="pic" sz="quarter" idx="10" hasCustomPrompt="1"/>
          </p:nvPr>
        </p:nvSpPr>
        <p:spPr>
          <a:xfrm>
            <a:off x="0" y="3234519"/>
            <a:ext cx="12192000" cy="3623481"/>
          </a:xfrm>
          <a:prstGeom prst="rect">
            <a:avLst/>
          </a:prstGeom>
        </p:spPr>
        <p:txBody>
          <a:bodyPr/>
          <a:lstStyle>
            <a:lvl1pPr marL="0" indent="0" algn="ctr">
              <a:buNone/>
              <a:defRPr/>
            </a:lvl1pPr>
          </a:lstStyle>
          <a:p>
            <a:r>
              <a:rPr lang="en-US" dirty="0"/>
              <a:t>Click to add photo</a:t>
            </a:r>
          </a:p>
        </p:txBody>
      </p:sp>
      <p:sp>
        <p:nvSpPr>
          <p:cNvPr id="11" name="Date Placeholder 3">
            <a:extLst>
              <a:ext uri="{FF2B5EF4-FFF2-40B4-BE49-F238E27FC236}">
                <a16:creationId xmlns:a16="http://schemas.microsoft.com/office/drawing/2014/main" id="{CFE1DF53-32D0-456E-8221-7FCD23325D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12" name="Footer Placeholder 4">
            <a:extLst>
              <a:ext uri="{FF2B5EF4-FFF2-40B4-BE49-F238E27FC236}">
                <a16:creationId xmlns:a16="http://schemas.microsoft.com/office/drawing/2014/main" id="{DC108F1B-58C5-43B6-8251-B1392CA9A8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C530B1E0-03D4-4E5B-A2A7-903B17B306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91211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7C99-0702-4DEF-A72F-2451B3DC6D0C}"/>
              </a:ext>
            </a:extLst>
          </p:cNvPr>
          <p:cNvSpPr>
            <a:spLocks noGrp="1"/>
          </p:cNvSpPr>
          <p:nvPr>
            <p:ph type="title" hasCustomPrompt="1"/>
          </p:nvPr>
        </p:nvSpPr>
        <p:spPr>
          <a:xfrm>
            <a:off x="1186544" y="-1"/>
            <a:ext cx="3944790" cy="1845127"/>
          </a:xfrm>
          <a:prstGeom prst="rect">
            <a:avLst/>
          </a:prstGeom>
        </p:spPr>
        <p:txBody>
          <a:bodyPr anchor="ctr"/>
          <a:lstStyle>
            <a:lvl1pPr algn="r">
              <a:defRPr sz="2400" cap="all" spc="100" baseline="0">
                <a:solidFill>
                  <a:schemeClr val="accent2"/>
                </a:solidFill>
              </a:defRPr>
            </a:lvl1pPr>
          </a:lstStyle>
          <a:p>
            <a:r>
              <a:rPr lang="en-US" dirty="0"/>
              <a:t>Click to add title</a:t>
            </a:r>
          </a:p>
        </p:txBody>
      </p:sp>
      <p:sp>
        <p:nvSpPr>
          <p:cNvPr id="6" name="Picture Placeholder 7">
            <a:extLst>
              <a:ext uri="{FF2B5EF4-FFF2-40B4-BE49-F238E27FC236}">
                <a16:creationId xmlns:a16="http://schemas.microsoft.com/office/drawing/2014/main" id="{74497024-D7D5-447C-8133-660B1F47A190}"/>
              </a:ext>
            </a:extLst>
          </p:cNvPr>
          <p:cNvSpPr>
            <a:spLocks noGrp="1"/>
          </p:cNvSpPr>
          <p:nvPr>
            <p:ph type="pic" sz="quarter" idx="13" hasCustomPrompt="1"/>
          </p:nvPr>
        </p:nvSpPr>
        <p:spPr>
          <a:xfrm>
            <a:off x="0" y="1845128"/>
            <a:ext cx="12192000" cy="5012871"/>
          </a:xfrm>
          <a:prstGeom prst="rect">
            <a:avLst/>
          </a:prstGeom>
        </p:spPr>
        <p:txBody>
          <a:bodyPr/>
          <a:lstStyle>
            <a:lvl1pPr marL="0" indent="0" algn="l">
              <a:buNone/>
              <a:defRPr/>
            </a:lvl1pPr>
          </a:lstStyle>
          <a:p>
            <a:r>
              <a:rPr lang="en-US" dirty="0"/>
              <a:t>Click to add photo</a:t>
            </a:r>
          </a:p>
        </p:txBody>
      </p:sp>
      <p:sp>
        <p:nvSpPr>
          <p:cNvPr id="3" name="Date Placeholder 2">
            <a:extLst>
              <a:ext uri="{FF2B5EF4-FFF2-40B4-BE49-F238E27FC236}">
                <a16:creationId xmlns:a16="http://schemas.microsoft.com/office/drawing/2014/main" id="{AAE88F42-9013-4CBC-BF65-3FE1470550BE}"/>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8" name="Text Placeholder 10">
            <a:extLst>
              <a:ext uri="{FF2B5EF4-FFF2-40B4-BE49-F238E27FC236}">
                <a16:creationId xmlns:a16="http://schemas.microsoft.com/office/drawing/2014/main" id="{91F54EB4-06CA-459B-8F8C-86061BA6F1B2}"/>
              </a:ext>
            </a:extLst>
          </p:cNvPr>
          <p:cNvSpPr>
            <a:spLocks noGrp="1"/>
          </p:cNvSpPr>
          <p:nvPr>
            <p:ph type="body" sz="quarter" idx="16" hasCustomPrompt="1"/>
          </p:nvPr>
        </p:nvSpPr>
        <p:spPr>
          <a:xfrm>
            <a:off x="5627913" y="0"/>
            <a:ext cx="6564087" cy="3614737"/>
          </a:xfrm>
          <a:prstGeom prst="rect">
            <a:avLst/>
          </a:prstGeom>
          <a:solidFill>
            <a:schemeClr val="accent2">
              <a:alpha val="92000"/>
            </a:schemeClr>
          </a:solidFill>
        </p:spPr>
        <p:txBody>
          <a:bodyPr lIns="640080" tIns="731520" rIns="548640" anchor="t"/>
          <a:lstStyle>
            <a:lvl1pPr marL="0" indent="0" algn="l">
              <a:lnSpc>
                <a:spcPct val="125000"/>
              </a:lnSpc>
              <a:spcBef>
                <a:spcPts val="0"/>
              </a:spcBef>
              <a:buNone/>
              <a:defRPr sz="1600" cap="none" spc="100" baseline="0">
                <a:solidFill>
                  <a:schemeClr val="bg1"/>
                </a:solidFill>
                <a:latin typeface="+mn-lt"/>
              </a:defRPr>
            </a:lvl1pPr>
          </a:lstStyle>
          <a:p>
            <a:pPr lvl="0"/>
            <a:r>
              <a:rPr lang="en-US" dirty="0"/>
              <a:t>Click to add subtitle</a:t>
            </a:r>
          </a:p>
        </p:txBody>
      </p:sp>
      <p:sp>
        <p:nvSpPr>
          <p:cNvPr id="4" name="Footer Placeholder 3">
            <a:extLst>
              <a:ext uri="{FF2B5EF4-FFF2-40B4-BE49-F238E27FC236}">
                <a16:creationId xmlns:a16="http://schemas.microsoft.com/office/drawing/2014/main" id="{9322B1A3-ADD1-4AAF-A733-AF9AEAB499A8}"/>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5" name="Slide Number Placeholder 4">
            <a:extLst>
              <a:ext uri="{FF2B5EF4-FFF2-40B4-BE49-F238E27FC236}">
                <a16:creationId xmlns:a16="http://schemas.microsoft.com/office/drawing/2014/main" id="{68AE2F48-AB83-42F0-93C2-9F943F0B00C0}"/>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5020691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5511344" y="0"/>
            <a:ext cx="6680656" cy="6858000"/>
          </a:xfrm>
          <a:prstGeom prst="rect">
            <a:avLst/>
          </a:prstGeom>
        </p:spPr>
        <p:txBody>
          <a:bodyPr/>
          <a:lstStyle>
            <a:lvl1pPr marL="0" indent="0" algn="ctr">
              <a:buNone/>
              <a:defRPr/>
            </a:lvl1pPr>
          </a:lstStyle>
          <a:p>
            <a:r>
              <a:rPr lang="en-US" dirty="0"/>
              <a:t>Click to add photo</a:t>
            </a:r>
          </a:p>
        </p:txBody>
      </p:sp>
      <p:sp>
        <p:nvSpPr>
          <p:cNvPr id="11" name="Rectangle 10">
            <a:extLst>
              <a:ext uri="{FF2B5EF4-FFF2-40B4-BE49-F238E27FC236}">
                <a16:creationId xmlns:a16="http://schemas.microsoft.com/office/drawing/2014/main" id="{FAF4E84F-A3BE-442F-B9F1-68AB2244AF96}"/>
              </a:ext>
              <a:ext uri="{C183D7F6-B498-43B3-948B-1728B52AA6E4}">
                <adec:decorative xmlns:adec="http://schemas.microsoft.com/office/drawing/2017/decorative" val="1"/>
              </a:ext>
            </a:extLst>
          </p:cNvPr>
          <p:cNvSpPr/>
          <p:nvPr userDrawn="1"/>
        </p:nvSpPr>
        <p:spPr>
          <a:xfrm>
            <a:off x="-20320" y="-7084"/>
            <a:ext cx="5511344"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9AED10-F37C-48B3-A407-EDC6878C712E}"/>
              </a:ext>
            </a:extLst>
          </p:cNvPr>
          <p:cNvSpPr>
            <a:spLocks noGrp="1"/>
          </p:cNvSpPr>
          <p:nvPr>
            <p:ph type="title" hasCustomPrompt="1"/>
          </p:nvPr>
        </p:nvSpPr>
        <p:spPr>
          <a:xfrm>
            <a:off x="1486566" y="3035081"/>
            <a:ext cx="2341256" cy="640698"/>
          </a:xfrm>
          <a:prstGeom prst="rect">
            <a:avLst/>
          </a:prstGeom>
          <a:ln w="28575">
            <a:solidFill>
              <a:schemeClr val="accent4">
                <a:lumMod val="50000"/>
              </a:schemeClr>
            </a:solidFill>
          </a:ln>
        </p:spPr>
        <p:txBody>
          <a:bodyPr anchor="ctr"/>
          <a:lstStyle>
            <a:lvl1pPr algn="ctr">
              <a:defRPr sz="2400" cap="all" spc="100" baseline="0">
                <a:solidFill>
                  <a:schemeClr val="accent4">
                    <a:lumMod val="50000"/>
                  </a:schemeClr>
                </a:solidFill>
              </a:defRPr>
            </a:lvl1pPr>
          </a:lstStyle>
          <a:p>
            <a:r>
              <a:rPr lang="en-US" dirty="0"/>
              <a:t>Add title</a:t>
            </a:r>
          </a:p>
        </p:txBody>
      </p:sp>
      <p:sp>
        <p:nvSpPr>
          <p:cNvPr id="7" name="Text Placeholder 10">
            <a:extLst>
              <a:ext uri="{FF2B5EF4-FFF2-40B4-BE49-F238E27FC236}">
                <a16:creationId xmlns:a16="http://schemas.microsoft.com/office/drawing/2014/main" id="{F20D097E-45D7-422E-A8D1-635C7DE9A997}"/>
              </a:ext>
            </a:extLst>
          </p:cNvPr>
          <p:cNvSpPr>
            <a:spLocks noGrp="1"/>
          </p:cNvSpPr>
          <p:nvPr>
            <p:ph type="body" sz="quarter" idx="14" hasCustomPrompt="1"/>
          </p:nvPr>
        </p:nvSpPr>
        <p:spPr>
          <a:xfrm>
            <a:off x="1704805" y="3959761"/>
            <a:ext cx="2879477" cy="1790164"/>
          </a:xfrm>
          <a:prstGeom prst="rect">
            <a:avLst/>
          </a:prstGeom>
        </p:spPr>
        <p:txBody>
          <a:bodyPr anchor="t"/>
          <a:lstStyle>
            <a:lvl1pPr marL="0" indent="0" algn="l">
              <a:lnSpc>
                <a:spcPct val="8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Date Placeholder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20XX</a:t>
            </a:r>
          </a:p>
        </p:txBody>
      </p:sp>
      <p:sp>
        <p:nvSpPr>
          <p:cNvPr id="12" name="Footer Placeholder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71333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E3FCFFF-5934-4C8D-A4B0-6B19C662D8BA}"/>
              </a:ext>
              <a:ext uri="{C183D7F6-B498-43B3-948B-1728B52AA6E4}">
                <adec:decorative xmlns:adec="http://schemas.microsoft.com/office/drawing/2017/decorative" val="1"/>
              </a:ext>
            </a:extLst>
          </p:cNvPr>
          <p:cNvSpPr/>
          <p:nvPr userDrawn="1"/>
        </p:nvSpPr>
        <p:spPr>
          <a:xfrm>
            <a:off x="0" y="-13651"/>
            <a:ext cx="3701436"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20FC4D-FDE2-42C3-B907-27B071B649CC}"/>
              </a:ext>
            </a:extLst>
          </p:cNvPr>
          <p:cNvSpPr>
            <a:spLocks noGrp="1"/>
          </p:cNvSpPr>
          <p:nvPr>
            <p:ph type="title" hasCustomPrompt="1"/>
          </p:nvPr>
        </p:nvSpPr>
        <p:spPr>
          <a:xfrm>
            <a:off x="914441" y="1332239"/>
            <a:ext cx="1871580" cy="640698"/>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12" name="Text Placeholder 10">
            <a:extLst>
              <a:ext uri="{FF2B5EF4-FFF2-40B4-BE49-F238E27FC236}">
                <a16:creationId xmlns:a16="http://schemas.microsoft.com/office/drawing/2014/main" id="{97404DC9-3FBE-41B9-946D-9A0D878C2887}"/>
              </a:ext>
            </a:extLst>
          </p:cNvPr>
          <p:cNvSpPr>
            <a:spLocks noGrp="1"/>
          </p:cNvSpPr>
          <p:nvPr>
            <p:ph type="body" sz="quarter" idx="16" hasCustomPrompt="1"/>
          </p:nvPr>
        </p:nvSpPr>
        <p:spPr>
          <a:xfrm>
            <a:off x="4231042" y="652826"/>
            <a:ext cx="3433138"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8" name="Text Placeholder 10">
            <a:extLst>
              <a:ext uri="{FF2B5EF4-FFF2-40B4-BE49-F238E27FC236}">
                <a16:creationId xmlns:a16="http://schemas.microsoft.com/office/drawing/2014/main" id="{88BB7876-0125-4084-804C-A842C8558604}"/>
              </a:ext>
            </a:extLst>
          </p:cNvPr>
          <p:cNvSpPr>
            <a:spLocks noGrp="1"/>
          </p:cNvSpPr>
          <p:nvPr>
            <p:ph type="body" sz="quarter" idx="12" hasCustomPrompt="1"/>
          </p:nvPr>
        </p:nvSpPr>
        <p:spPr>
          <a:xfrm>
            <a:off x="4231042" y="1032330"/>
            <a:ext cx="3433138" cy="137067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3" name="Text Placeholder 10">
            <a:extLst>
              <a:ext uri="{FF2B5EF4-FFF2-40B4-BE49-F238E27FC236}">
                <a16:creationId xmlns:a16="http://schemas.microsoft.com/office/drawing/2014/main" id="{8645735C-4621-4667-AB52-0391CFBB6B52}"/>
              </a:ext>
            </a:extLst>
          </p:cNvPr>
          <p:cNvSpPr>
            <a:spLocks noGrp="1"/>
          </p:cNvSpPr>
          <p:nvPr>
            <p:ph type="body" sz="quarter" idx="17" hasCustomPrompt="1"/>
          </p:nvPr>
        </p:nvSpPr>
        <p:spPr>
          <a:xfrm>
            <a:off x="8203339" y="652826"/>
            <a:ext cx="3433138"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9" name="Text Placeholder 10">
            <a:extLst>
              <a:ext uri="{FF2B5EF4-FFF2-40B4-BE49-F238E27FC236}">
                <a16:creationId xmlns:a16="http://schemas.microsoft.com/office/drawing/2014/main" id="{488BB2B1-07E3-42A2-B3BE-7FC7D7AE158E}"/>
              </a:ext>
            </a:extLst>
          </p:cNvPr>
          <p:cNvSpPr>
            <a:spLocks noGrp="1"/>
          </p:cNvSpPr>
          <p:nvPr>
            <p:ph type="body" sz="quarter" idx="13" hasCustomPrompt="1"/>
          </p:nvPr>
        </p:nvSpPr>
        <p:spPr>
          <a:xfrm>
            <a:off x="8203339" y="1032330"/>
            <a:ext cx="3433138" cy="137067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Text Placeholder 10">
            <a:extLst>
              <a:ext uri="{FF2B5EF4-FFF2-40B4-BE49-F238E27FC236}">
                <a16:creationId xmlns:a16="http://schemas.microsoft.com/office/drawing/2014/main" id="{02C103C8-E422-4DEB-9077-DC11E0080569}"/>
              </a:ext>
            </a:extLst>
          </p:cNvPr>
          <p:cNvSpPr>
            <a:spLocks noGrp="1"/>
          </p:cNvSpPr>
          <p:nvPr>
            <p:ph type="body" sz="quarter" idx="19" hasCustomPrompt="1"/>
          </p:nvPr>
        </p:nvSpPr>
        <p:spPr>
          <a:xfrm>
            <a:off x="4231042" y="2620561"/>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3" name="Text Placeholder 10">
            <a:extLst>
              <a:ext uri="{FF2B5EF4-FFF2-40B4-BE49-F238E27FC236}">
                <a16:creationId xmlns:a16="http://schemas.microsoft.com/office/drawing/2014/main" id="{FA80948A-8FCC-4BE4-A5F7-20802B176305}"/>
              </a:ext>
            </a:extLst>
          </p:cNvPr>
          <p:cNvSpPr>
            <a:spLocks noGrp="1"/>
          </p:cNvSpPr>
          <p:nvPr>
            <p:ph type="body" sz="quarter" idx="23" hasCustomPrompt="1"/>
          </p:nvPr>
        </p:nvSpPr>
        <p:spPr>
          <a:xfrm>
            <a:off x="4231042" y="3002562"/>
            <a:ext cx="3433138" cy="961350"/>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0" name="Text Placeholder 10">
            <a:extLst>
              <a:ext uri="{FF2B5EF4-FFF2-40B4-BE49-F238E27FC236}">
                <a16:creationId xmlns:a16="http://schemas.microsoft.com/office/drawing/2014/main" id="{4744F88B-3CB7-4A2B-B718-EEB4E061A79F}"/>
              </a:ext>
            </a:extLst>
          </p:cNvPr>
          <p:cNvSpPr>
            <a:spLocks noGrp="1"/>
          </p:cNvSpPr>
          <p:nvPr>
            <p:ph type="body" sz="quarter" idx="21" hasCustomPrompt="1"/>
          </p:nvPr>
        </p:nvSpPr>
        <p:spPr>
          <a:xfrm>
            <a:off x="8203339" y="2620561"/>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2" name="Text Placeholder 10">
            <a:extLst>
              <a:ext uri="{FF2B5EF4-FFF2-40B4-BE49-F238E27FC236}">
                <a16:creationId xmlns:a16="http://schemas.microsoft.com/office/drawing/2014/main" id="{7343EDF6-C2D8-47E1-856B-6329A7CE07E4}"/>
              </a:ext>
            </a:extLst>
          </p:cNvPr>
          <p:cNvSpPr>
            <a:spLocks noGrp="1"/>
          </p:cNvSpPr>
          <p:nvPr>
            <p:ph type="body" sz="quarter" idx="22" hasCustomPrompt="1"/>
          </p:nvPr>
        </p:nvSpPr>
        <p:spPr>
          <a:xfrm>
            <a:off x="8203339" y="3002562"/>
            <a:ext cx="3433138" cy="961350"/>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4" name="Text Placeholder 10">
            <a:extLst>
              <a:ext uri="{FF2B5EF4-FFF2-40B4-BE49-F238E27FC236}">
                <a16:creationId xmlns:a16="http://schemas.microsoft.com/office/drawing/2014/main" id="{AC6352A5-5003-4E32-B8FF-A84B4A4AC3AA}"/>
              </a:ext>
            </a:extLst>
          </p:cNvPr>
          <p:cNvSpPr>
            <a:spLocks noGrp="1"/>
          </p:cNvSpPr>
          <p:nvPr>
            <p:ph type="body" sz="quarter" idx="18" hasCustomPrompt="1"/>
          </p:nvPr>
        </p:nvSpPr>
        <p:spPr>
          <a:xfrm>
            <a:off x="4231042" y="4147932"/>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4" name="Text Placeholder 10">
            <a:extLst>
              <a:ext uri="{FF2B5EF4-FFF2-40B4-BE49-F238E27FC236}">
                <a16:creationId xmlns:a16="http://schemas.microsoft.com/office/drawing/2014/main" id="{CC2603EF-30BF-4C6C-BA93-E99C72480916}"/>
              </a:ext>
            </a:extLst>
          </p:cNvPr>
          <p:cNvSpPr>
            <a:spLocks noGrp="1"/>
          </p:cNvSpPr>
          <p:nvPr>
            <p:ph type="body" sz="quarter" idx="24" hasCustomPrompt="1"/>
          </p:nvPr>
        </p:nvSpPr>
        <p:spPr>
          <a:xfrm>
            <a:off x="4231042" y="4529933"/>
            <a:ext cx="3433138" cy="1450988"/>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6" name="Date Placeholder 3">
            <a:extLst>
              <a:ext uri="{FF2B5EF4-FFF2-40B4-BE49-F238E27FC236}">
                <a16:creationId xmlns:a16="http://schemas.microsoft.com/office/drawing/2014/main" id="{D38E30C9-543F-4532-B571-2F2EF52E7A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17" name="Footer Placeholder 4">
            <a:extLst>
              <a:ext uri="{FF2B5EF4-FFF2-40B4-BE49-F238E27FC236}">
                <a16:creationId xmlns:a16="http://schemas.microsoft.com/office/drawing/2014/main" id="{9E2F8B6B-A63E-448F-86E5-CF3F12A29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8" name="Slide Number Placeholder 5">
            <a:extLst>
              <a:ext uri="{FF2B5EF4-FFF2-40B4-BE49-F238E27FC236}">
                <a16:creationId xmlns:a16="http://schemas.microsoft.com/office/drawing/2014/main" id="{5EC1D779-DE8A-45DF-9A79-70F63DD68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476491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5AC9-F6E1-46F9-8810-475475E17B9A}"/>
              </a:ext>
            </a:extLst>
          </p:cNvPr>
          <p:cNvSpPr>
            <a:spLocks noGrp="1"/>
          </p:cNvSpPr>
          <p:nvPr>
            <p:ph type="title" hasCustomPrompt="1"/>
          </p:nvPr>
        </p:nvSpPr>
        <p:spPr>
          <a:xfrm>
            <a:off x="5134980" y="848536"/>
            <a:ext cx="1929607" cy="640698"/>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9" name="Picture Placeholder 8">
            <a:extLst>
              <a:ext uri="{FF2B5EF4-FFF2-40B4-BE49-F238E27FC236}">
                <a16:creationId xmlns:a16="http://schemas.microsoft.com/office/drawing/2014/main" id="{952C02D9-C262-43C0-BE24-402661B0594A}"/>
              </a:ext>
            </a:extLst>
          </p:cNvPr>
          <p:cNvSpPr>
            <a:spLocks noGrp="1"/>
          </p:cNvSpPr>
          <p:nvPr>
            <p:ph type="pic" sz="quarter" idx="10" hasCustomPrompt="1"/>
          </p:nvPr>
        </p:nvSpPr>
        <p:spPr>
          <a:xfrm>
            <a:off x="-1" y="0"/>
            <a:ext cx="4495801" cy="6858000"/>
          </a:xfrm>
          <a:prstGeom prst="rect">
            <a:avLst/>
          </a:prstGeom>
        </p:spPr>
        <p:txBody>
          <a:bodyPr/>
          <a:lstStyle>
            <a:lvl1pPr marL="0" indent="0" algn="ctr">
              <a:buNone/>
              <a:defRPr/>
            </a:lvl1pPr>
          </a:lstStyle>
          <a:p>
            <a:r>
              <a:rPr lang="en-US" dirty="0"/>
              <a:t>Click to add photo</a:t>
            </a:r>
          </a:p>
        </p:txBody>
      </p:sp>
      <p:sp>
        <p:nvSpPr>
          <p:cNvPr id="15" name="Text Placeholder 10">
            <a:extLst>
              <a:ext uri="{FF2B5EF4-FFF2-40B4-BE49-F238E27FC236}">
                <a16:creationId xmlns:a16="http://schemas.microsoft.com/office/drawing/2014/main" id="{D8BD2DF2-5753-43B2-82AD-30DBE8004DEB}"/>
              </a:ext>
            </a:extLst>
          </p:cNvPr>
          <p:cNvSpPr>
            <a:spLocks noGrp="1"/>
          </p:cNvSpPr>
          <p:nvPr>
            <p:ph type="body" sz="quarter" idx="16" hasCustomPrompt="1"/>
          </p:nvPr>
        </p:nvSpPr>
        <p:spPr>
          <a:xfrm>
            <a:off x="5024359" y="2046233"/>
            <a:ext cx="3126583"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id="{3A5FD5DB-8694-4BD8-819A-7AD23AAAEF4D}"/>
              </a:ext>
            </a:extLst>
          </p:cNvPr>
          <p:cNvSpPr>
            <a:spLocks noGrp="1"/>
          </p:cNvSpPr>
          <p:nvPr>
            <p:ph type="body" sz="quarter" idx="12" hasCustomPrompt="1"/>
          </p:nvPr>
        </p:nvSpPr>
        <p:spPr>
          <a:xfrm>
            <a:off x="5024359" y="2425736"/>
            <a:ext cx="3126583"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7" name="Text Placeholder 10">
            <a:extLst>
              <a:ext uri="{FF2B5EF4-FFF2-40B4-BE49-F238E27FC236}">
                <a16:creationId xmlns:a16="http://schemas.microsoft.com/office/drawing/2014/main" id="{1F5129C3-CFB0-408F-BE5C-AC32F5C68F13}"/>
              </a:ext>
            </a:extLst>
          </p:cNvPr>
          <p:cNvSpPr>
            <a:spLocks noGrp="1"/>
          </p:cNvSpPr>
          <p:nvPr>
            <p:ph type="body" sz="quarter" idx="17" hasCustomPrompt="1"/>
          </p:nvPr>
        </p:nvSpPr>
        <p:spPr>
          <a:xfrm>
            <a:off x="8526986" y="2046233"/>
            <a:ext cx="3281556"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2" name="Text Placeholder 10">
            <a:extLst>
              <a:ext uri="{FF2B5EF4-FFF2-40B4-BE49-F238E27FC236}">
                <a16:creationId xmlns:a16="http://schemas.microsoft.com/office/drawing/2014/main" id="{3344438D-488B-4739-95B6-56F81A25FACC}"/>
              </a:ext>
            </a:extLst>
          </p:cNvPr>
          <p:cNvSpPr>
            <a:spLocks noGrp="1"/>
          </p:cNvSpPr>
          <p:nvPr>
            <p:ph type="body" sz="quarter" idx="13" hasCustomPrompt="1"/>
          </p:nvPr>
        </p:nvSpPr>
        <p:spPr>
          <a:xfrm>
            <a:off x="8526986" y="2425736"/>
            <a:ext cx="3281556"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8" name="Text Placeholder 10">
            <a:extLst>
              <a:ext uri="{FF2B5EF4-FFF2-40B4-BE49-F238E27FC236}">
                <a16:creationId xmlns:a16="http://schemas.microsoft.com/office/drawing/2014/main" id="{A6F801D1-185D-4C5B-9855-3AD0372C33D8}"/>
              </a:ext>
            </a:extLst>
          </p:cNvPr>
          <p:cNvSpPr>
            <a:spLocks noGrp="1"/>
          </p:cNvSpPr>
          <p:nvPr>
            <p:ph type="body" sz="quarter" idx="18" hasCustomPrompt="1"/>
          </p:nvPr>
        </p:nvSpPr>
        <p:spPr>
          <a:xfrm>
            <a:off x="5024359" y="4180976"/>
            <a:ext cx="3126583"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3" name="Text Placeholder 10">
            <a:extLst>
              <a:ext uri="{FF2B5EF4-FFF2-40B4-BE49-F238E27FC236}">
                <a16:creationId xmlns:a16="http://schemas.microsoft.com/office/drawing/2014/main" id="{E46B3EF2-B93D-4E2D-8ECF-31A1DF927BE9}"/>
              </a:ext>
            </a:extLst>
          </p:cNvPr>
          <p:cNvSpPr>
            <a:spLocks noGrp="1"/>
          </p:cNvSpPr>
          <p:nvPr>
            <p:ph type="body" sz="quarter" idx="14" hasCustomPrompt="1"/>
          </p:nvPr>
        </p:nvSpPr>
        <p:spPr>
          <a:xfrm>
            <a:off x="5024359" y="4562976"/>
            <a:ext cx="3126583"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9" name="Text Placeholder 10">
            <a:extLst>
              <a:ext uri="{FF2B5EF4-FFF2-40B4-BE49-F238E27FC236}">
                <a16:creationId xmlns:a16="http://schemas.microsoft.com/office/drawing/2014/main" id="{35A8C3BD-2930-45A1-B3E0-EC8FA92B65F8}"/>
              </a:ext>
            </a:extLst>
          </p:cNvPr>
          <p:cNvSpPr>
            <a:spLocks noGrp="1"/>
          </p:cNvSpPr>
          <p:nvPr>
            <p:ph type="body" sz="quarter" idx="19" hasCustomPrompt="1"/>
          </p:nvPr>
        </p:nvSpPr>
        <p:spPr>
          <a:xfrm>
            <a:off x="8526986" y="4180976"/>
            <a:ext cx="3281556"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E7A5E528-A349-45DA-A841-E092311D8F76}"/>
              </a:ext>
            </a:extLst>
          </p:cNvPr>
          <p:cNvSpPr>
            <a:spLocks noGrp="1"/>
          </p:cNvSpPr>
          <p:nvPr>
            <p:ph type="body" sz="quarter" idx="15" hasCustomPrompt="1"/>
          </p:nvPr>
        </p:nvSpPr>
        <p:spPr>
          <a:xfrm>
            <a:off x="8526986" y="4562976"/>
            <a:ext cx="3281556"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0" name="Date Placeholder 3">
            <a:extLst>
              <a:ext uri="{FF2B5EF4-FFF2-40B4-BE49-F238E27FC236}">
                <a16:creationId xmlns:a16="http://schemas.microsoft.com/office/drawing/2014/main" id="{61AB9D5A-1951-48B0-9CAE-84FC869BE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1" name="Footer Placeholder 4">
            <a:extLst>
              <a:ext uri="{FF2B5EF4-FFF2-40B4-BE49-F238E27FC236}">
                <a16:creationId xmlns:a16="http://schemas.microsoft.com/office/drawing/2014/main" id="{3AEF9F4B-0EB4-4C9F-9159-80E393F3A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32" name="Slide Number Placeholder 5">
            <a:extLst>
              <a:ext uri="{FF2B5EF4-FFF2-40B4-BE49-F238E27FC236}">
                <a16:creationId xmlns:a16="http://schemas.microsoft.com/office/drawing/2014/main" id="{6BC4F905-196D-4DFF-9947-C56088B56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031209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B5AB06-9792-445C-9B3C-103D5EBCE6D9}"/>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AEFB40-063A-41A7-9581-865BBE62C3C5}"/>
              </a:ext>
            </a:extLst>
          </p:cNvPr>
          <p:cNvSpPr>
            <a:spLocks noGrp="1"/>
          </p:cNvSpPr>
          <p:nvPr>
            <p:ph type="title" hasCustomPrompt="1"/>
          </p:nvPr>
        </p:nvSpPr>
        <p:spPr>
          <a:xfrm>
            <a:off x="838200" y="597992"/>
            <a:ext cx="10515600" cy="994835"/>
          </a:xfrm>
          <a:prstGeom prst="rect">
            <a:avLst/>
          </a:prstGeom>
        </p:spPr>
        <p:txBody>
          <a:bodyPr anchor="ctr"/>
          <a:lstStyle>
            <a:lvl1pPr algn="ctr">
              <a:defRPr sz="2400" cap="all" spc="100" baseline="0">
                <a:solidFill>
                  <a:schemeClr val="tx2">
                    <a:lumMod val="75000"/>
                  </a:schemeClr>
                </a:solidFill>
              </a:defRPr>
            </a:lvl1pPr>
          </a:lstStyle>
          <a:p>
            <a:r>
              <a:rPr lang="en-US" dirty="0"/>
              <a:t>Click to add title</a:t>
            </a:r>
          </a:p>
        </p:txBody>
      </p:sp>
      <p:sp>
        <p:nvSpPr>
          <p:cNvPr id="5" name="Picture Placeholder 4">
            <a:extLst>
              <a:ext uri="{FF2B5EF4-FFF2-40B4-BE49-F238E27FC236}">
                <a16:creationId xmlns:a16="http://schemas.microsoft.com/office/drawing/2014/main" id="{4C3BAD53-6B4A-490D-BE06-B5A0B068755B}"/>
              </a:ext>
            </a:extLst>
          </p:cNvPr>
          <p:cNvSpPr>
            <a:spLocks noGrp="1"/>
          </p:cNvSpPr>
          <p:nvPr>
            <p:ph type="pic" sz="quarter" idx="23"/>
          </p:nvPr>
        </p:nvSpPr>
        <p:spPr>
          <a:xfrm>
            <a:off x="1632608" y="2982740"/>
            <a:ext cx="603504" cy="603504"/>
          </a:xfrm>
          <a:prstGeom prst="rect">
            <a:avLst/>
          </a:prstGeom>
        </p:spPr>
        <p:txBody>
          <a:bodyPr/>
          <a:lstStyle>
            <a:lvl1pPr marL="0" indent="0" algn="ctr">
              <a:buNone/>
              <a:defRPr sz="1100"/>
            </a:lvl1pPr>
          </a:lstStyle>
          <a:p>
            <a:r>
              <a:rPr lang="en-US"/>
              <a:t>Click icon to add picture</a:t>
            </a:r>
            <a:endParaRPr lang="en-US" dirty="0"/>
          </a:p>
        </p:txBody>
      </p:sp>
      <p:sp>
        <p:nvSpPr>
          <p:cNvPr id="22" name="Picture Placeholder 4">
            <a:extLst>
              <a:ext uri="{FF2B5EF4-FFF2-40B4-BE49-F238E27FC236}">
                <a16:creationId xmlns:a16="http://schemas.microsoft.com/office/drawing/2014/main" id="{30E1FC4A-DE44-4B85-856E-E2480DF55A80}"/>
              </a:ext>
            </a:extLst>
          </p:cNvPr>
          <p:cNvSpPr>
            <a:spLocks noGrp="1"/>
          </p:cNvSpPr>
          <p:nvPr>
            <p:ph type="pic" sz="quarter" idx="24"/>
          </p:nvPr>
        </p:nvSpPr>
        <p:spPr>
          <a:xfrm>
            <a:off x="4388240" y="2981421"/>
            <a:ext cx="603504" cy="594360"/>
          </a:xfrm>
          <a:prstGeom prst="rect">
            <a:avLst/>
          </a:prstGeom>
        </p:spPr>
        <p:txBody>
          <a:bodyPr/>
          <a:lstStyle>
            <a:lvl1pPr marL="0" indent="0" algn="ctr">
              <a:buNone/>
              <a:defRPr sz="1100"/>
            </a:lvl1pPr>
          </a:lstStyle>
          <a:p>
            <a:r>
              <a:rPr lang="en-US"/>
              <a:t>Click icon to add picture</a:t>
            </a:r>
            <a:endParaRPr lang="en-US" dirty="0"/>
          </a:p>
        </p:txBody>
      </p:sp>
      <p:sp>
        <p:nvSpPr>
          <p:cNvPr id="23" name="Picture Placeholder 4">
            <a:extLst>
              <a:ext uri="{FF2B5EF4-FFF2-40B4-BE49-F238E27FC236}">
                <a16:creationId xmlns:a16="http://schemas.microsoft.com/office/drawing/2014/main" id="{02E70B7A-F000-4D8D-9BDF-E10FF6B38374}"/>
              </a:ext>
            </a:extLst>
          </p:cNvPr>
          <p:cNvSpPr>
            <a:spLocks noGrp="1"/>
          </p:cNvSpPr>
          <p:nvPr>
            <p:ph type="pic" sz="quarter" idx="25"/>
          </p:nvPr>
        </p:nvSpPr>
        <p:spPr>
          <a:xfrm>
            <a:off x="7182902" y="2983163"/>
            <a:ext cx="603504" cy="603504"/>
          </a:xfrm>
          <a:prstGeom prst="rect">
            <a:avLst/>
          </a:prstGeom>
        </p:spPr>
        <p:txBody>
          <a:bodyPr/>
          <a:lstStyle>
            <a:lvl1pPr marL="0" indent="0" algn="ctr">
              <a:buNone/>
              <a:defRPr sz="1100"/>
            </a:lvl1pPr>
          </a:lstStyle>
          <a:p>
            <a:r>
              <a:rPr lang="en-US"/>
              <a:t>Click icon to add picture</a:t>
            </a:r>
            <a:endParaRPr lang="en-US" dirty="0"/>
          </a:p>
        </p:txBody>
      </p:sp>
      <p:sp>
        <p:nvSpPr>
          <p:cNvPr id="24" name="Picture Placeholder 4">
            <a:extLst>
              <a:ext uri="{FF2B5EF4-FFF2-40B4-BE49-F238E27FC236}">
                <a16:creationId xmlns:a16="http://schemas.microsoft.com/office/drawing/2014/main" id="{1CED61F8-3F2F-4611-8E56-88AAF763257E}"/>
              </a:ext>
            </a:extLst>
          </p:cNvPr>
          <p:cNvSpPr>
            <a:spLocks noGrp="1"/>
          </p:cNvSpPr>
          <p:nvPr>
            <p:ph type="pic" sz="quarter" idx="26"/>
          </p:nvPr>
        </p:nvSpPr>
        <p:spPr>
          <a:xfrm>
            <a:off x="9927648" y="3001928"/>
            <a:ext cx="594360" cy="594360"/>
          </a:xfrm>
          <a:prstGeom prst="rect">
            <a:avLst/>
          </a:prstGeom>
        </p:spPr>
        <p:txBody>
          <a:bodyPr/>
          <a:lstStyle>
            <a:lvl1pPr marL="0" indent="0" algn="ctr">
              <a:buNone/>
              <a:defRPr sz="1100"/>
            </a:lvl1pPr>
          </a:lstStyle>
          <a:p>
            <a:r>
              <a:rPr lang="en-US"/>
              <a:t>Click icon to add picture</a:t>
            </a:r>
            <a:endParaRPr lang="en-US" dirty="0"/>
          </a:p>
        </p:txBody>
      </p:sp>
      <p:sp>
        <p:nvSpPr>
          <p:cNvPr id="30" name="Text Placeholder 10">
            <a:extLst>
              <a:ext uri="{FF2B5EF4-FFF2-40B4-BE49-F238E27FC236}">
                <a16:creationId xmlns:a16="http://schemas.microsoft.com/office/drawing/2014/main" id="{B7058D0A-FADA-4AE8-99E1-90B4E5D358AC}"/>
              </a:ext>
            </a:extLst>
          </p:cNvPr>
          <p:cNvSpPr>
            <a:spLocks noGrp="1"/>
          </p:cNvSpPr>
          <p:nvPr>
            <p:ph type="body" sz="quarter" idx="16" hasCustomPrompt="1"/>
          </p:nvPr>
        </p:nvSpPr>
        <p:spPr>
          <a:xfrm>
            <a:off x="74080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28" name="Text Placeholder 10">
            <a:extLst>
              <a:ext uri="{FF2B5EF4-FFF2-40B4-BE49-F238E27FC236}">
                <a16:creationId xmlns:a16="http://schemas.microsoft.com/office/drawing/2014/main" id="{3B7B90F8-2155-4E8A-BCE9-7780EE14ED2C}"/>
              </a:ext>
            </a:extLst>
          </p:cNvPr>
          <p:cNvSpPr>
            <a:spLocks noGrp="1"/>
          </p:cNvSpPr>
          <p:nvPr>
            <p:ph type="body" sz="quarter" idx="12" hasCustomPrompt="1"/>
          </p:nvPr>
        </p:nvSpPr>
        <p:spPr>
          <a:xfrm>
            <a:off x="74080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4" name="Text Placeholder 10">
            <a:extLst>
              <a:ext uri="{FF2B5EF4-FFF2-40B4-BE49-F238E27FC236}">
                <a16:creationId xmlns:a16="http://schemas.microsoft.com/office/drawing/2014/main" id="{9C0C6E63-A45B-409B-824C-FAA0CC56EC89}"/>
              </a:ext>
            </a:extLst>
          </p:cNvPr>
          <p:cNvSpPr>
            <a:spLocks noGrp="1"/>
          </p:cNvSpPr>
          <p:nvPr>
            <p:ph type="body" sz="quarter" idx="18" hasCustomPrompt="1"/>
          </p:nvPr>
        </p:nvSpPr>
        <p:spPr>
          <a:xfrm>
            <a:off x="350858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3" name="Text Placeholder 10">
            <a:extLst>
              <a:ext uri="{FF2B5EF4-FFF2-40B4-BE49-F238E27FC236}">
                <a16:creationId xmlns:a16="http://schemas.microsoft.com/office/drawing/2014/main" id="{B910C319-3589-469F-9A8A-173CB714BA47}"/>
              </a:ext>
            </a:extLst>
          </p:cNvPr>
          <p:cNvSpPr>
            <a:spLocks noGrp="1"/>
          </p:cNvSpPr>
          <p:nvPr>
            <p:ph type="body" sz="quarter" idx="17" hasCustomPrompt="1"/>
          </p:nvPr>
        </p:nvSpPr>
        <p:spPr>
          <a:xfrm>
            <a:off x="350858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6" name="Text Placeholder 10">
            <a:extLst>
              <a:ext uri="{FF2B5EF4-FFF2-40B4-BE49-F238E27FC236}">
                <a16:creationId xmlns:a16="http://schemas.microsoft.com/office/drawing/2014/main" id="{D9802FCD-21E3-4F6F-B57C-02AEB618FE8B}"/>
              </a:ext>
            </a:extLst>
          </p:cNvPr>
          <p:cNvSpPr>
            <a:spLocks noGrp="1"/>
          </p:cNvSpPr>
          <p:nvPr>
            <p:ph type="body" sz="quarter" idx="20" hasCustomPrompt="1"/>
          </p:nvPr>
        </p:nvSpPr>
        <p:spPr>
          <a:xfrm>
            <a:off x="630340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5" name="Text Placeholder 10">
            <a:extLst>
              <a:ext uri="{FF2B5EF4-FFF2-40B4-BE49-F238E27FC236}">
                <a16:creationId xmlns:a16="http://schemas.microsoft.com/office/drawing/2014/main" id="{4AFEE648-F3AD-453E-895B-F43C7415C7BC}"/>
              </a:ext>
            </a:extLst>
          </p:cNvPr>
          <p:cNvSpPr>
            <a:spLocks noGrp="1"/>
          </p:cNvSpPr>
          <p:nvPr>
            <p:ph type="body" sz="quarter" idx="19" hasCustomPrompt="1"/>
          </p:nvPr>
        </p:nvSpPr>
        <p:spPr>
          <a:xfrm>
            <a:off x="630340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8" name="Text Placeholder 10">
            <a:extLst>
              <a:ext uri="{FF2B5EF4-FFF2-40B4-BE49-F238E27FC236}">
                <a16:creationId xmlns:a16="http://schemas.microsoft.com/office/drawing/2014/main" id="{AA760860-8E89-42DD-87FD-F9951F283727}"/>
              </a:ext>
            </a:extLst>
          </p:cNvPr>
          <p:cNvSpPr>
            <a:spLocks noGrp="1"/>
          </p:cNvSpPr>
          <p:nvPr>
            <p:ph type="body" sz="quarter" idx="22" hasCustomPrompt="1"/>
          </p:nvPr>
        </p:nvSpPr>
        <p:spPr>
          <a:xfrm>
            <a:off x="907118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7" name="Text Placeholder 10">
            <a:extLst>
              <a:ext uri="{FF2B5EF4-FFF2-40B4-BE49-F238E27FC236}">
                <a16:creationId xmlns:a16="http://schemas.microsoft.com/office/drawing/2014/main" id="{5FD2DFE0-D25E-4B72-A2B4-C40CF72D522E}"/>
              </a:ext>
            </a:extLst>
          </p:cNvPr>
          <p:cNvSpPr>
            <a:spLocks noGrp="1"/>
          </p:cNvSpPr>
          <p:nvPr>
            <p:ph type="body" sz="quarter" idx="21" hasCustomPrompt="1"/>
          </p:nvPr>
        </p:nvSpPr>
        <p:spPr>
          <a:xfrm>
            <a:off x="907118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0" name="Date Placeholder 3">
            <a:extLst>
              <a:ext uri="{FF2B5EF4-FFF2-40B4-BE49-F238E27FC236}">
                <a16:creationId xmlns:a16="http://schemas.microsoft.com/office/drawing/2014/main" id="{573EDDB2-8AC2-4A88-95EE-20082E77DE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41" name="Footer Placeholder 4">
            <a:extLst>
              <a:ext uri="{FF2B5EF4-FFF2-40B4-BE49-F238E27FC236}">
                <a16:creationId xmlns:a16="http://schemas.microsoft.com/office/drawing/2014/main" id="{325A34CF-B8DC-4A28-86BC-8D450E3D3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42" name="Slide Number Placeholder 5">
            <a:extLst>
              <a:ext uri="{FF2B5EF4-FFF2-40B4-BE49-F238E27FC236}">
                <a16:creationId xmlns:a16="http://schemas.microsoft.com/office/drawing/2014/main" id="{3F009426-0603-4EF7-8DE1-0CA50818F7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14765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E090415B-A73D-4D17-B5FA-F442D6C0EB27}"/>
              </a:ext>
            </a:extLst>
          </p:cNvPr>
          <p:cNvSpPr>
            <a:spLocks noGrp="1"/>
          </p:cNvSpPr>
          <p:nvPr>
            <p:ph type="pic" sz="quarter" idx="10" hasCustomPrompt="1"/>
          </p:nvPr>
        </p:nvSpPr>
        <p:spPr>
          <a:xfrm>
            <a:off x="0" y="0"/>
            <a:ext cx="12192000" cy="3429000"/>
          </a:xfrm>
          <a:prstGeom prst="rect">
            <a:avLst/>
          </a:prstGeom>
        </p:spPr>
        <p:txBody>
          <a:bodyPr/>
          <a:lstStyle>
            <a:lvl1pPr marL="0" indent="0" algn="ctr">
              <a:buNone/>
              <a:defRPr/>
            </a:lvl1pPr>
          </a:lstStyle>
          <a:p>
            <a:r>
              <a:rPr lang="en-US" dirty="0"/>
              <a:t>Click to add photo</a:t>
            </a:r>
          </a:p>
        </p:txBody>
      </p:sp>
      <p:sp>
        <p:nvSpPr>
          <p:cNvPr id="3" name="Title 2">
            <a:extLst>
              <a:ext uri="{FF2B5EF4-FFF2-40B4-BE49-F238E27FC236}">
                <a16:creationId xmlns:a16="http://schemas.microsoft.com/office/drawing/2014/main" id="{AB9CB337-B3D4-443D-99C2-B7AE9EB5D243}"/>
              </a:ext>
            </a:extLst>
          </p:cNvPr>
          <p:cNvSpPr>
            <a:spLocks noGrp="1"/>
          </p:cNvSpPr>
          <p:nvPr>
            <p:ph type="title" hasCustomPrompt="1"/>
          </p:nvPr>
        </p:nvSpPr>
        <p:spPr>
          <a:xfrm>
            <a:off x="81279" y="-136525"/>
            <a:ext cx="4979773" cy="6858000"/>
          </a:xfrm>
          <a:prstGeom prst="rect">
            <a:avLst/>
          </a:prstGeom>
          <a:solidFill>
            <a:schemeClr val="accent2">
              <a:alpha val="92000"/>
            </a:schemeClr>
          </a:solidFill>
        </p:spPr>
        <p:txBody>
          <a:bodyPr tIns="3246120" anchor="ctr"/>
          <a:lstStyle>
            <a:lvl1pPr algn="ctr">
              <a:defRPr sz="2400" cap="all" spc="100" baseline="0">
                <a:solidFill>
                  <a:schemeClr val="bg1"/>
                </a:solidFill>
              </a:defRPr>
            </a:lvl1pPr>
          </a:lstStyle>
          <a:p>
            <a:r>
              <a:rPr lang="en-US" dirty="0"/>
              <a:t>Add title</a:t>
            </a:r>
          </a:p>
        </p:txBody>
      </p:sp>
      <p:sp>
        <p:nvSpPr>
          <p:cNvPr id="8" name="Date Placeholder 3">
            <a:extLst>
              <a:ext uri="{FF2B5EF4-FFF2-40B4-BE49-F238E27FC236}">
                <a16:creationId xmlns:a16="http://schemas.microsoft.com/office/drawing/2014/main" id="{C9AB6E92-BF31-4AA5-B407-78E1D7795A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3803124F-8B71-4805-8DBD-A3AB3ED434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99A9D64C-A9E2-4148-B514-933547C5B9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
        <p:nvSpPr>
          <p:cNvPr id="15" name="Text Placeholder 10">
            <a:extLst>
              <a:ext uri="{FF2B5EF4-FFF2-40B4-BE49-F238E27FC236}">
                <a16:creationId xmlns:a16="http://schemas.microsoft.com/office/drawing/2014/main" id="{4218B468-C542-4326-86FA-43DF3A4F3DB9}"/>
              </a:ext>
            </a:extLst>
          </p:cNvPr>
          <p:cNvSpPr>
            <a:spLocks noGrp="1"/>
          </p:cNvSpPr>
          <p:nvPr>
            <p:ph type="body" sz="quarter" idx="16" hasCustomPrompt="1"/>
          </p:nvPr>
        </p:nvSpPr>
        <p:spPr>
          <a:xfrm>
            <a:off x="5743575" y="3972253"/>
            <a:ext cx="5859420" cy="1769419"/>
          </a:xfrm>
          <a:prstGeom prst="rect">
            <a:avLst/>
          </a:prstGeom>
        </p:spPr>
        <p:txBody>
          <a:bodyPr anchor="ctr"/>
          <a:lstStyle>
            <a:lvl1pPr marL="0" indent="0" algn="l">
              <a:lnSpc>
                <a:spcPct val="200000"/>
              </a:lnSpc>
              <a:spcBef>
                <a:spcPts val="0"/>
              </a:spcBef>
              <a:buNone/>
              <a:defRPr sz="1800" cap="none" spc="100" baseline="0">
                <a:solidFill>
                  <a:schemeClr val="tx1"/>
                </a:solidFill>
                <a:latin typeface="+mn-lt"/>
              </a:defRPr>
            </a:lvl1pPr>
          </a:lstStyle>
          <a:p>
            <a:pPr lvl="0"/>
            <a:r>
              <a:rPr lang="en-US" dirty="0"/>
              <a:t>Click to add subtitle</a:t>
            </a:r>
          </a:p>
        </p:txBody>
      </p:sp>
    </p:spTree>
    <p:extLst>
      <p:ext uri="{BB962C8B-B14F-4D97-AF65-F5344CB8AC3E}">
        <p14:creationId xmlns:p14="http://schemas.microsoft.com/office/powerpoint/2010/main" val="4170420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02728A58-8DE2-4B1C-B6CA-F2AED56F4504}"/>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B69D7CAC-EE78-4BAE-94EA-EBE4BB118115}"/>
              </a:ext>
            </a:extLst>
          </p:cNvPr>
          <p:cNvSpPr>
            <a:spLocks noGrp="1"/>
          </p:cNvSpPr>
          <p:nvPr>
            <p:ph type="title" hasCustomPrompt="1"/>
          </p:nvPr>
        </p:nvSpPr>
        <p:spPr>
          <a:xfrm>
            <a:off x="0" y="2375848"/>
            <a:ext cx="12192000" cy="4491182"/>
          </a:xfrm>
          <a:prstGeom prst="rect">
            <a:avLst/>
          </a:prstGeom>
          <a:solidFill>
            <a:schemeClr val="accent4">
              <a:lumMod val="50000"/>
              <a:alpha val="55000"/>
            </a:schemeClr>
          </a:solidFill>
        </p:spPr>
        <p:txBody>
          <a:bodyPr lIns="3657600" tIns="182880" rIns="3657600"/>
          <a:lstStyle>
            <a:lvl1pPr algn="ctr">
              <a:defRPr sz="6000" cap="all" spc="100" baseline="0">
                <a:solidFill>
                  <a:schemeClr val="accent5"/>
                </a:solidFill>
              </a:defRPr>
            </a:lvl1pPr>
          </a:lstStyle>
          <a:p>
            <a:r>
              <a:rPr lang="en-US" dirty="0"/>
              <a:t>Click to add title</a:t>
            </a:r>
          </a:p>
        </p:txBody>
      </p:sp>
    </p:spTree>
    <p:extLst>
      <p:ext uri="{BB962C8B-B14F-4D97-AF65-F5344CB8AC3E}">
        <p14:creationId xmlns:p14="http://schemas.microsoft.com/office/powerpoint/2010/main" val="114832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bg>
      <p:bgPr>
        <a:solidFill>
          <a:schemeClr val="accent5">
            <a:alpha val="10000"/>
          </a:schemeClr>
        </a:solidFill>
        <a:effectLst/>
      </p:bgPr>
    </p:bg>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50298920-F98C-4AFF-A39F-BB5644F96EBA}"/>
              </a:ext>
            </a:extLst>
          </p:cNvPr>
          <p:cNvSpPr>
            <a:spLocks noGrp="1"/>
          </p:cNvSpPr>
          <p:nvPr>
            <p:ph type="pic" sz="quarter" idx="10" hasCustomPrompt="1"/>
          </p:nvPr>
        </p:nvSpPr>
        <p:spPr>
          <a:xfrm>
            <a:off x="-1" y="0"/>
            <a:ext cx="6772276"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7D906EC1-D867-4113-B1E4-72ADCC4B1586}"/>
              </a:ext>
            </a:extLst>
          </p:cNvPr>
          <p:cNvSpPr>
            <a:spLocks noGrp="1"/>
          </p:cNvSpPr>
          <p:nvPr>
            <p:ph type="title" hasCustomPrompt="1"/>
          </p:nvPr>
        </p:nvSpPr>
        <p:spPr>
          <a:xfrm>
            <a:off x="1861354" y="790901"/>
            <a:ext cx="3049568" cy="640698"/>
          </a:xfrm>
          <a:prstGeom prst="rect">
            <a:avLst/>
          </a:prstGeom>
          <a:gradFill>
            <a:gsLst>
              <a:gs pos="50000">
                <a:schemeClr val="accent1">
                  <a:lumMod val="5000"/>
                  <a:lumOff val="95000"/>
                  <a:alpha val="0"/>
                </a:schemeClr>
              </a:gs>
              <a:gs pos="50000">
                <a:schemeClr val="accent5">
                  <a:alpha val="10000"/>
                </a:schemeClr>
              </a:gs>
            </a:gsLst>
            <a:lin ang="0" scaled="0"/>
          </a:gradFill>
          <a:ln w="28575">
            <a:solidFill>
              <a:schemeClr val="bg1"/>
            </a:solidFill>
          </a:ln>
        </p:spPr>
        <p:txBody>
          <a:bodyPr anchor="ctr"/>
          <a:lstStyle>
            <a:lvl1pPr algn="ctr">
              <a:defRPr sz="2400" cap="all" spc="100" baseline="0">
                <a:solidFill>
                  <a:schemeClr val="bg1"/>
                </a:solidFill>
              </a:defRPr>
            </a:lvl1pPr>
          </a:lstStyle>
          <a:p>
            <a:r>
              <a:rPr lang="en-US" dirty="0"/>
              <a:t>Add title</a:t>
            </a:r>
          </a:p>
        </p:txBody>
      </p:sp>
      <p:sp>
        <p:nvSpPr>
          <p:cNvPr id="16" name="Text Placeholder 10">
            <a:extLst>
              <a:ext uri="{FF2B5EF4-FFF2-40B4-BE49-F238E27FC236}">
                <a16:creationId xmlns:a16="http://schemas.microsoft.com/office/drawing/2014/main" id="{782CE97E-7FF6-4E8B-AF42-9777A2451F87}"/>
              </a:ext>
            </a:extLst>
          </p:cNvPr>
          <p:cNvSpPr>
            <a:spLocks noGrp="1"/>
          </p:cNvSpPr>
          <p:nvPr>
            <p:ph type="body" sz="quarter" idx="16" hasCustomPrompt="1"/>
          </p:nvPr>
        </p:nvSpPr>
        <p:spPr>
          <a:xfrm>
            <a:off x="7822086" y="826720"/>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F57B5FEE-44D7-4F94-A843-EC7BD802D827}"/>
              </a:ext>
            </a:extLst>
          </p:cNvPr>
          <p:cNvSpPr>
            <a:spLocks noGrp="1"/>
          </p:cNvSpPr>
          <p:nvPr>
            <p:ph type="body" sz="quarter" idx="12" hasCustomPrompt="1"/>
          </p:nvPr>
        </p:nvSpPr>
        <p:spPr>
          <a:xfrm>
            <a:off x="7822086" y="1206225"/>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6" name="Text Placeholder 10">
            <a:extLst>
              <a:ext uri="{FF2B5EF4-FFF2-40B4-BE49-F238E27FC236}">
                <a16:creationId xmlns:a16="http://schemas.microsoft.com/office/drawing/2014/main" id="{4250112D-DE79-407A-BBAB-B2BB2CB881C5}"/>
              </a:ext>
            </a:extLst>
          </p:cNvPr>
          <p:cNvSpPr>
            <a:spLocks noGrp="1"/>
          </p:cNvSpPr>
          <p:nvPr>
            <p:ph type="body" sz="quarter" idx="18" hasCustomPrompt="1"/>
          </p:nvPr>
        </p:nvSpPr>
        <p:spPr>
          <a:xfrm>
            <a:off x="7822086" y="2666702"/>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35" name="Text Placeholder 10">
            <a:extLst>
              <a:ext uri="{FF2B5EF4-FFF2-40B4-BE49-F238E27FC236}">
                <a16:creationId xmlns:a16="http://schemas.microsoft.com/office/drawing/2014/main" id="{1C55DCE1-6E6B-4CDD-A9D8-B2A003485698}"/>
              </a:ext>
            </a:extLst>
          </p:cNvPr>
          <p:cNvSpPr>
            <a:spLocks noGrp="1"/>
          </p:cNvSpPr>
          <p:nvPr>
            <p:ph type="body" sz="quarter" idx="17" hasCustomPrompt="1"/>
          </p:nvPr>
        </p:nvSpPr>
        <p:spPr>
          <a:xfrm>
            <a:off x="7822086" y="3046207"/>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9" name="Text Placeholder 10">
            <a:extLst>
              <a:ext uri="{FF2B5EF4-FFF2-40B4-BE49-F238E27FC236}">
                <a16:creationId xmlns:a16="http://schemas.microsoft.com/office/drawing/2014/main" id="{9CAE3862-A5E9-4B70-8F14-8F5BFEE3AAEC}"/>
              </a:ext>
            </a:extLst>
          </p:cNvPr>
          <p:cNvSpPr>
            <a:spLocks noGrp="1"/>
          </p:cNvSpPr>
          <p:nvPr>
            <p:ph type="body" sz="quarter" idx="20" hasCustomPrompt="1"/>
          </p:nvPr>
        </p:nvSpPr>
        <p:spPr>
          <a:xfrm>
            <a:off x="7822086" y="4536575"/>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38" name="Text Placeholder 10">
            <a:extLst>
              <a:ext uri="{FF2B5EF4-FFF2-40B4-BE49-F238E27FC236}">
                <a16:creationId xmlns:a16="http://schemas.microsoft.com/office/drawing/2014/main" id="{34C23C4D-3C16-4A17-BF8A-A9C4E2F013E3}"/>
              </a:ext>
            </a:extLst>
          </p:cNvPr>
          <p:cNvSpPr>
            <a:spLocks noGrp="1"/>
          </p:cNvSpPr>
          <p:nvPr>
            <p:ph type="body" sz="quarter" idx="19" hasCustomPrompt="1"/>
          </p:nvPr>
        </p:nvSpPr>
        <p:spPr>
          <a:xfrm>
            <a:off x="7822086" y="4916080"/>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Date Placeholder 3">
            <a:extLst>
              <a:ext uri="{FF2B5EF4-FFF2-40B4-BE49-F238E27FC236}">
                <a16:creationId xmlns:a16="http://schemas.microsoft.com/office/drawing/2014/main" id="{E0398655-42A6-4DBC-9542-9A8D10B44A63}"/>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1FF7C44B-1689-4CA8-B0BC-0671EA12750F}"/>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effectLst/>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7D6105C8-7607-448C-9CD2-9CA33B49B4DB}"/>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004238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pportunity 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78E2C-0F13-417A-AD7A-E478D5C3BD4C}"/>
              </a:ext>
            </a:extLst>
          </p:cNvPr>
          <p:cNvSpPr>
            <a:spLocks noGrp="1"/>
          </p:cNvSpPr>
          <p:nvPr>
            <p:ph type="title" hasCustomPrompt="1"/>
          </p:nvPr>
        </p:nvSpPr>
        <p:spPr>
          <a:xfrm>
            <a:off x="808382" y="422661"/>
            <a:ext cx="5200532" cy="720399"/>
          </a:xfrm>
          <a:prstGeom prst="rect">
            <a:avLst/>
          </a:prstGeom>
        </p:spPr>
        <p:txBody>
          <a:bodyPr anchor="ctr"/>
          <a:lstStyle>
            <a:lvl1pPr algn="l">
              <a:defRPr sz="2400" cap="all" spc="100" baseline="0">
                <a:solidFill>
                  <a:schemeClr val="accent2"/>
                </a:solidFill>
              </a:defRPr>
            </a:lvl1pPr>
          </a:lstStyle>
          <a:p>
            <a:r>
              <a:rPr lang="en-US" dirty="0"/>
              <a:t>Click to add title</a:t>
            </a:r>
          </a:p>
        </p:txBody>
      </p:sp>
      <p:sp>
        <p:nvSpPr>
          <p:cNvPr id="15" name="Text Placeholder 10">
            <a:extLst>
              <a:ext uri="{FF2B5EF4-FFF2-40B4-BE49-F238E27FC236}">
                <a16:creationId xmlns:a16="http://schemas.microsoft.com/office/drawing/2014/main" id="{30892B14-4811-4781-A0D4-2D26A55DFF2F}"/>
              </a:ext>
            </a:extLst>
          </p:cNvPr>
          <p:cNvSpPr>
            <a:spLocks noGrp="1"/>
          </p:cNvSpPr>
          <p:nvPr>
            <p:ph type="body" sz="quarter" idx="16" hasCustomPrompt="1"/>
          </p:nvPr>
        </p:nvSpPr>
        <p:spPr>
          <a:xfrm>
            <a:off x="920003" y="1617548"/>
            <a:ext cx="876929" cy="720399"/>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2" name="Text Placeholder 10">
            <a:extLst>
              <a:ext uri="{FF2B5EF4-FFF2-40B4-BE49-F238E27FC236}">
                <a16:creationId xmlns:a16="http://schemas.microsoft.com/office/drawing/2014/main" id="{950B6E72-89BA-408A-B2C8-8424747605D1}"/>
              </a:ext>
            </a:extLst>
          </p:cNvPr>
          <p:cNvSpPr>
            <a:spLocks noGrp="1"/>
          </p:cNvSpPr>
          <p:nvPr>
            <p:ph type="body" sz="quarter" idx="18" hasCustomPrompt="1"/>
          </p:nvPr>
        </p:nvSpPr>
        <p:spPr>
          <a:xfrm>
            <a:off x="920003" y="3180036"/>
            <a:ext cx="876930" cy="720400"/>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4" name="Text Placeholder 10">
            <a:extLst>
              <a:ext uri="{FF2B5EF4-FFF2-40B4-BE49-F238E27FC236}">
                <a16:creationId xmlns:a16="http://schemas.microsoft.com/office/drawing/2014/main" id="{1FCE449C-D340-41D2-BDD5-5A31068FC8B8}"/>
              </a:ext>
            </a:extLst>
          </p:cNvPr>
          <p:cNvSpPr>
            <a:spLocks noGrp="1"/>
          </p:cNvSpPr>
          <p:nvPr>
            <p:ph type="body" sz="quarter" idx="20" hasCustomPrompt="1"/>
          </p:nvPr>
        </p:nvSpPr>
        <p:spPr>
          <a:xfrm>
            <a:off x="920003" y="4760985"/>
            <a:ext cx="876930" cy="720400"/>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14" name="Text Placeholder 10">
            <a:extLst>
              <a:ext uri="{FF2B5EF4-FFF2-40B4-BE49-F238E27FC236}">
                <a16:creationId xmlns:a16="http://schemas.microsoft.com/office/drawing/2014/main" id="{41E2BD66-8465-46D7-9283-569B4EE4590B}"/>
              </a:ext>
            </a:extLst>
          </p:cNvPr>
          <p:cNvSpPr>
            <a:spLocks noGrp="1"/>
          </p:cNvSpPr>
          <p:nvPr>
            <p:ph type="body" sz="quarter" idx="12" hasCustomPrompt="1"/>
          </p:nvPr>
        </p:nvSpPr>
        <p:spPr>
          <a:xfrm>
            <a:off x="2102977" y="1456753"/>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1" name="Text Placeholder 10">
            <a:extLst>
              <a:ext uri="{FF2B5EF4-FFF2-40B4-BE49-F238E27FC236}">
                <a16:creationId xmlns:a16="http://schemas.microsoft.com/office/drawing/2014/main" id="{13CFC961-1ED9-4817-9DB9-A1F1D0FD2ABA}"/>
              </a:ext>
            </a:extLst>
          </p:cNvPr>
          <p:cNvSpPr>
            <a:spLocks noGrp="1"/>
          </p:cNvSpPr>
          <p:nvPr>
            <p:ph type="body" sz="quarter" idx="17" hasCustomPrompt="1"/>
          </p:nvPr>
        </p:nvSpPr>
        <p:spPr>
          <a:xfrm>
            <a:off x="2102977" y="3031685"/>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3" name="Text Placeholder 10">
            <a:extLst>
              <a:ext uri="{FF2B5EF4-FFF2-40B4-BE49-F238E27FC236}">
                <a16:creationId xmlns:a16="http://schemas.microsoft.com/office/drawing/2014/main" id="{7E0D9B8E-402D-44A1-920E-4838543BD9F3}"/>
              </a:ext>
            </a:extLst>
          </p:cNvPr>
          <p:cNvSpPr>
            <a:spLocks noGrp="1"/>
          </p:cNvSpPr>
          <p:nvPr>
            <p:ph type="body" sz="quarter" idx="19" hasCustomPrompt="1"/>
          </p:nvPr>
        </p:nvSpPr>
        <p:spPr>
          <a:xfrm>
            <a:off x="2102977" y="4612634"/>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5" name="Date Placeholder 3">
            <a:extLst>
              <a:ext uri="{FF2B5EF4-FFF2-40B4-BE49-F238E27FC236}">
                <a16:creationId xmlns:a16="http://schemas.microsoft.com/office/drawing/2014/main" id="{64607288-5296-4BAF-B405-7F1902FA0EF0}"/>
              </a:ext>
            </a:extLst>
          </p:cNvPr>
          <p:cNvSpPr>
            <a:spLocks noGrp="1"/>
          </p:cNvSpPr>
          <p:nvPr>
            <p:ph type="dt" sz="half" idx="2"/>
          </p:nvPr>
        </p:nvSpPr>
        <p:spPr>
          <a:xfrm>
            <a:off x="0" y="6248018"/>
            <a:ext cx="2435528" cy="614850"/>
          </a:xfrm>
          <a:prstGeom prst="rect">
            <a:avLst/>
          </a:prstGeom>
          <a:solidFill>
            <a:schemeClr val="accent2">
              <a:alpha val="92000"/>
            </a:schemeClr>
          </a:solidFill>
        </p:spPr>
        <p:txBody>
          <a:bodyPr vert="horz" lIns="27432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8" name="Picture Placeholder 8">
            <a:extLst>
              <a:ext uri="{FF2B5EF4-FFF2-40B4-BE49-F238E27FC236}">
                <a16:creationId xmlns:a16="http://schemas.microsoft.com/office/drawing/2014/main" id="{61341B70-2018-4DBE-BB9A-D1F7A895F9BE}"/>
              </a:ext>
            </a:extLst>
          </p:cNvPr>
          <p:cNvSpPr>
            <a:spLocks noGrp="1"/>
          </p:cNvSpPr>
          <p:nvPr>
            <p:ph type="pic" sz="quarter" idx="10" hasCustomPrompt="1"/>
          </p:nvPr>
        </p:nvSpPr>
        <p:spPr>
          <a:xfrm>
            <a:off x="6384174" y="0"/>
            <a:ext cx="5807825" cy="6858000"/>
          </a:xfrm>
          <a:prstGeom prst="rect">
            <a:avLst/>
          </a:prstGeom>
        </p:spPr>
        <p:txBody>
          <a:bodyPr/>
          <a:lstStyle>
            <a:lvl1pPr marL="0" indent="0" algn="ctr">
              <a:buNone/>
              <a:defRPr/>
            </a:lvl1pPr>
          </a:lstStyle>
          <a:p>
            <a:r>
              <a:rPr lang="en-US" dirty="0"/>
              <a:t>Click to add photo</a:t>
            </a:r>
          </a:p>
        </p:txBody>
      </p:sp>
      <p:sp>
        <p:nvSpPr>
          <p:cNvPr id="13" name="Footer Placeholder 3">
            <a:extLst>
              <a:ext uri="{FF2B5EF4-FFF2-40B4-BE49-F238E27FC236}">
                <a16:creationId xmlns:a16="http://schemas.microsoft.com/office/drawing/2014/main" id="{83CCEE28-12C2-4138-9214-420B5A5BCEC1}"/>
              </a:ext>
            </a:extLst>
          </p:cNvPr>
          <p:cNvSpPr>
            <a:spLocks noGrp="1"/>
          </p:cNvSpPr>
          <p:nvPr>
            <p:ph type="ftr" sz="quarter" idx="11"/>
          </p:nvPr>
        </p:nvSpPr>
        <p:spPr>
          <a:xfrm>
            <a:off x="2439762" y="6248018"/>
            <a:ext cx="7267426" cy="620868"/>
          </a:xfrm>
          <a:prstGeom prst="rect">
            <a:avLst/>
          </a:prstGeom>
          <a:solidFill>
            <a:schemeClr val="accent2">
              <a:alpha val="92000"/>
            </a:schemeClr>
          </a:solidFill>
        </p:spPr>
        <p:txBody>
          <a:bodyPr tIns="0"/>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27" name="Slide Number Placeholder 5">
            <a:extLst>
              <a:ext uri="{FF2B5EF4-FFF2-40B4-BE49-F238E27FC236}">
                <a16:creationId xmlns:a16="http://schemas.microsoft.com/office/drawing/2014/main" id="{347ECA7D-7D2B-475F-874D-51236135A6E9}"/>
              </a:ext>
            </a:extLst>
          </p:cNvPr>
          <p:cNvSpPr>
            <a:spLocks noGrp="1"/>
          </p:cNvSpPr>
          <p:nvPr>
            <p:ph type="sldNum" sz="quarter" idx="4"/>
          </p:nvPr>
        </p:nvSpPr>
        <p:spPr>
          <a:xfrm>
            <a:off x="9707188" y="6248018"/>
            <a:ext cx="2495699" cy="620866"/>
          </a:xfrm>
          <a:prstGeom prst="rect">
            <a:avLst/>
          </a:prstGeom>
          <a:solidFill>
            <a:schemeClr val="accent2">
              <a:alpha val="92000"/>
            </a:schemeClr>
          </a:solidFill>
        </p:spPr>
        <p:txBody>
          <a:bodyPr vert="horz" lIns="45720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25327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E02389-643A-44A3-9E32-4459CAEAC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5" name="Footer Placeholder 4">
            <a:extLst>
              <a:ext uri="{FF2B5EF4-FFF2-40B4-BE49-F238E27FC236}">
                <a16:creationId xmlns:a16="http://schemas.microsoft.com/office/drawing/2014/main" id="{1E3E221A-6F27-4890-B073-7BA27B8FB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6" name="Slide Number Placeholder 5">
            <a:extLst>
              <a:ext uri="{FF2B5EF4-FFF2-40B4-BE49-F238E27FC236}">
                <a16:creationId xmlns:a16="http://schemas.microsoft.com/office/drawing/2014/main" id="{40B06CAC-A122-486F-81C6-4299D83E94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230113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sahris.sahra.org.za/cases/mfanelfile-community-afforestation-project-melmoth-kzn" TargetMode="External"/><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sspirax.github.io/CyberCypher-2.0-Afforestation/"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close up of green grass&#10;">
            <a:extLst>
              <a:ext uri="{FF2B5EF4-FFF2-40B4-BE49-F238E27FC236}">
                <a16:creationId xmlns:a16="http://schemas.microsoft.com/office/drawing/2014/main" id="{2A7E6CAB-B5FF-46B8-964A-7A01020AAB15}"/>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p:spPr>
      </p:pic>
      <p:sp>
        <p:nvSpPr>
          <p:cNvPr id="7" name="Title 6">
            <a:extLst>
              <a:ext uri="{FF2B5EF4-FFF2-40B4-BE49-F238E27FC236}">
                <a16:creationId xmlns:a16="http://schemas.microsoft.com/office/drawing/2014/main" id="{CF45A9EB-00FC-4DE7-8041-09649EF9B9B6}"/>
              </a:ext>
            </a:extLst>
          </p:cNvPr>
          <p:cNvSpPr>
            <a:spLocks noGrp="1"/>
          </p:cNvSpPr>
          <p:nvPr>
            <p:ph type="title"/>
          </p:nvPr>
        </p:nvSpPr>
        <p:spPr>
          <a:xfrm>
            <a:off x="0" y="2442052"/>
            <a:ext cx="12192000" cy="1425257"/>
          </a:xfrm>
        </p:spPr>
        <p:txBody>
          <a:bodyPr/>
          <a:lstStyle/>
          <a:p>
            <a:r>
              <a:rPr lang="en-US" b="1" noProof="0" dirty="0"/>
              <a:t>CYBER Cypher 2.0</a:t>
            </a:r>
            <a:endParaRPr lang="en-US" b="1" dirty="0"/>
          </a:p>
        </p:txBody>
      </p:sp>
      <p:sp>
        <p:nvSpPr>
          <p:cNvPr id="14" name="Text Placeholder 13">
            <a:extLst>
              <a:ext uri="{FF2B5EF4-FFF2-40B4-BE49-F238E27FC236}">
                <a16:creationId xmlns:a16="http://schemas.microsoft.com/office/drawing/2014/main" id="{ECE1E739-E339-4FB6-A10E-22AB1A0D782B}"/>
              </a:ext>
            </a:extLst>
          </p:cNvPr>
          <p:cNvSpPr>
            <a:spLocks noGrp="1"/>
          </p:cNvSpPr>
          <p:nvPr>
            <p:ph type="body" sz="quarter" idx="12"/>
          </p:nvPr>
        </p:nvSpPr>
        <p:spPr>
          <a:xfrm>
            <a:off x="0" y="3867309"/>
            <a:ext cx="12192000" cy="1954212"/>
          </a:xfrm>
        </p:spPr>
        <p:txBody>
          <a:bodyPr/>
          <a:lstStyle/>
          <a:p>
            <a:r>
              <a:rPr lang="en-US" sz="3200" b="1" dirty="0"/>
              <a:t>Team </a:t>
            </a:r>
            <a:r>
              <a:rPr lang="en-US" sz="3200" b="1" dirty="0" err="1"/>
              <a:t>Foobar</a:t>
            </a:r>
            <a:endParaRPr lang="en-US" sz="3200" b="1" dirty="0"/>
          </a:p>
          <a:p>
            <a:r>
              <a:rPr lang="en-US"/>
              <a:t>- Adith, Manan</a:t>
            </a:r>
            <a:endParaRPr lang="en-US" dirty="0"/>
          </a:p>
        </p:txBody>
      </p:sp>
      <p:sp>
        <p:nvSpPr>
          <p:cNvPr id="12" name="Rectangle 11">
            <a:extLst>
              <a:ext uri="{FF2B5EF4-FFF2-40B4-BE49-F238E27FC236}">
                <a16:creationId xmlns:a16="http://schemas.microsoft.com/office/drawing/2014/main" id="{619D1BA2-3111-4E03-81E3-0D0F9BA3676D}"/>
              </a:ext>
              <a:ext uri="{C183D7F6-B498-43B3-948B-1728B52AA6E4}">
                <adec:decorative xmlns:adec="http://schemas.microsoft.com/office/drawing/2017/decorative" val="1"/>
              </a:ext>
            </a:extLst>
          </p:cNvPr>
          <p:cNvSpPr/>
          <p:nvPr/>
        </p:nvSpPr>
        <p:spPr>
          <a:xfrm>
            <a:off x="-1" y="9842"/>
            <a:ext cx="12191999" cy="2432051"/>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A4B20A4-BDBA-4ACB-BCCE-1FF6B09FE0A1}"/>
              </a:ext>
              <a:ext uri="{C183D7F6-B498-43B3-948B-1728B52AA6E4}">
                <adec:decorative xmlns:adec="http://schemas.microsoft.com/office/drawing/2017/decorative" val="1"/>
              </a:ext>
            </a:extLst>
          </p:cNvPr>
          <p:cNvSpPr/>
          <p:nvPr/>
        </p:nvSpPr>
        <p:spPr>
          <a:xfrm>
            <a:off x="-1" y="5821521"/>
            <a:ext cx="12192000" cy="1078042"/>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95DD68C-FEB8-4CF6-883B-1CA9912E417D}"/>
              </a:ext>
              <a:ext uri="{C183D7F6-B498-43B3-948B-1728B52AA6E4}">
                <adec:decorative xmlns:adec="http://schemas.microsoft.com/office/drawing/2017/decorative" val="1"/>
              </a:ext>
            </a:extLst>
          </p:cNvPr>
          <p:cNvSpPr/>
          <p:nvPr/>
        </p:nvSpPr>
        <p:spPr>
          <a:xfrm>
            <a:off x="2116345" y="2343178"/>
            <a:ext cx="7959308" cy="159654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3275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61B4C-BD48-39F2-5FA0-0FE8F6AD4BCD}"/>
              </a:ext>
            </a:extLst>
          </p:cNvPr>
          <p:cNvSpPr>
            <a:spLocks noGrp="1"/>
          </p:cNvSpPr>
          <p:nvPr>
            <p:ph type="title"/>
          </p:nvPr>
        </p:nvSpPr>
        <p:spPr/>
        <p:txBody>
          <a:bodyPr/>
          <a:lstStyle/>
          <a:p>
            <a:r>
              <a:rPr lang="en-US" sz="4400" dirty="0"/>
              <a:t>Crowdfunding</a:t>
            </a:r>
            <a:endParaRPr lang="en-SG" sz="4400" dirty="0"/>
          </a:p>
        </p:txBody>
      </p:sp>
      <p:pic>
        <p:nvPicPr>
          <p:cNvPr id="4" name="Picture 3">
            <a:extLst>
              <a:ext uri="{FF2B5EF4-FFF2-40B4-BE49-F238E27FC236}">
                <a16:creationId xmlns:a16="http://schemas.microsoft.com/office/drawing/2014/main" id="{0445F144-412B-0C59-AC37-CCDEBF734D56}"/>
              </a:ext>
            </a:extLst>
          </p:cNvPr>
          <p:cNvPicPr>
            <a:picLocks noChangeAspect="1"/>
          </p:cNvPicPr>
          <p:nvPr/>
        </p:nvPicPr>
        <p:blipFill>
          <a:blip r:embed="rId2"/>
          <a:stretch>
            <a:fillRect/>
          </a:stretch>
        </p:blipFill>
        <p:spPr>
          <a:xfrm>
            <a:off x="644639" y="1773418"/>
            <a:ext cx="4415657" cy="4837344"/>
          </a:xfrm>
          <a:prstGeom prst="rect">
            <a:avLst/>
          </a:prstGeom>
        </p:spPr>
      </p:pic>
      <p:sp>
        <p:nvSpPr>
          <p:cNvPr id="3" name="Text Placeholder 12">
            <a:extLst>
              <a:ext uri="{FF2B5EF4-FFF2-40B4-BE49-F238E27FC236}">
                <a16:creationId xmlns:a16="http://schemas.microsoft.com/office/drawing/2014/main" id="{05B8506D-D17F-B085-90FA-4B9000780D1F}"/>
              </a:ext>
            </a:extLst>
          </p:cNvPr>
          <p:cNvSpPr txBox="1">
            <a:spLocks/>
          </p:cNvSpPr>
          <p:nvPr/>
        </p:nvSpPr>
        <p:spPr>
          <a:xfrm>
            <a:off x="6763109" y="2622430"/>
            <a:ext cx="5043880" cy="3637578"/>
          </a:xfrm>
          <a:prstGeom prst="rect">
            <a:avLst/>
          </a:prstGeom>
        </p:spPr>
        <p:txBody>
          <a:bodyPr anchor="ctr"/>
          <a:lstStyle>
            <a:lvl1pPr marL="0" indent="0" algn="ctr" defTabSz="914400" rtl="0" eaLnBrk="1" latinLnBrk="0" hangingPunct="1">
              <a:lnSpc>
                <a:spcPct val="100000"/>
              </a:lnSpc>
              <a:spcBef>
                <a:spcPts val="0"/>
              </a:spcBef>
              <a:buFont typeface="Arial" panose="020B0604020202020204" pitchFamily="34" charset="0"/>
              <a:buNone/>
              <a:defRPr sz="16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l">
              <a:buFont typeface="Arial" panose="020B0604020202020204" pitchFamily="34" charset="0"/>
              <a:buChar char="•"/>
            </a:pPr>
            <a:r>
              <a:rPr lang="en-IN" sz="2800" dirty="0"/>
              <a:t>Plant-A-Tree Campaign</a:t>
            </a:r>
          </a:p>
          <a:p>
            <a:pPr marL="285750" indent="-285750" algn="l">
              <a:buFont typeface="Arial" panose="020B0604020202020204" pitchFamily="34" charset="0"/>
              <a:buChar char="•"/>
            </a:pPr>
            <a:r>
              <a:rPr lang="en-IN" sz="2800" dirty="0"/>
              <a:t>Forest Restoration Funds</a:t>
            </a:r>
          </a:p>
          <a:p>
            <a:pPr marL="285750" indent="-285750" algn="l">
              <a:buFont typeface="Arial" panose="020B0604020202020204" pitchFamily="34" charset="0"/>
              <a:buChar char="•"/>
            </a:pPr>
            <a:r>
              <a:rPr lang="en-IN" sz="2800" dirty="0"/>
              <a:t>Community Forest Gardens</a:t>
            </a:r>
          </a:p>
          <a:p>
            <a:pPr marL="285750" indent="-285750" algn="l">
              <a:buFont typeface="Arial" panose="020B0604020202020204" pitchFamily="34" charset="0"/>
              <a:buChar char="•"/>
            </a:pPr>
            <a:r>
              <a:rPr lang="en-IN" sz="2800" dirty="0"/>
              <a:t>Carbon Offsetting</a:t>
            </a:r>
          </a:p>
          <a:p>
            <a:pPr marL="285750" indent="-285750" algn="l">
              <a:buFont typeface="Arial" panose="020B0604020202020204" pitchFamily="34" charset="0"/>
              <a:buChar char="•"/>
            </a:pPr>
            <a:r>
              <a:rPr lang="en-IN" sz="2800" dirty="0"/>
              <a:t>Forest Protection Funds</a:t>
            </a:r>
          </a:p>
          <a:p>
            <a:pPr marL="285750" indent="-285750" algn="l">
              <a:buFont typeface="Arial" panose="020B0604020202020204" pitchFamily="34" charset="0"/>
              <a:buChar char="•"/>
            </a:pPr>
            <a:endParaRPr lang="en-IN" sz="2800" dirty="0"/>
          </a:p>
        </p:txBody>
      </p:sp>
    </p:spTree>
    <p:extLst>
      <p:ext uri="{BB962C8B-B14F-4D97-AF65-F5344CB8AC3E}">
        <p14:creationId xmlns:p14="http://schemas.microsoft.com/office/powerpoint/2010/main" val="3072807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2FCC7-9FBC-DA31-3252-4BD6C7D91C0D}"/>
              </a:ext>
            </a:extLst>
          </p:cNvPr>
          <p:cNvSpPr>
            <a:spLocks noGrp="1"/>
          </p:cNvSpPr>
          <p:nvPr>
            <p:ph type="title"/>
          </p:nvPr>
        </p:nvSpPr>
        <p:spPr/>
        <p:txBody>
          <a:bodyPr/>
          <a:lstStyle/>
          <a:p>
            <a:r>
              <a:rPr lang="en-US" sz="4400" dirty="0"/>
              <a:t>Tree Cover Monitoring</a:t>
            </a:r>
            <a:endParaRPr lang="en-SG" sz="4400" dirty="0"/>
          </a:p>
        </p:txBody>
      </p:sp>
      <p:sp>
        <p:nvSpPr>
          <p:cNvPr id="19" name="Text Placeholder 12">
            <a:extLst>
              <a:ext uri="{FF2B5EF4-FFF2-40B4-BE49-F238E27FC236}">
                <a16:creationId xmlns:a16="http://schemas.microsoft.com/office/drawing/2014/main" id="{5B5388DE-3195-276D-EA1D-09B432304910}"/>
              </a:ext>
            </a:extLst>
          </p:cNvPr>
          <p:cNvSpPr>
            <a:spLocks noGrp="1"/>
          </p:cNvSpPr>
          <p:nvPr>
            <p:ph type="body" sz="quarter" idx="12"/>
          </p:nvPr>
        </p:nvSpPr>
        <p:spPr>
          <a:xfrm>
            <a:off x="6763109" y="2622430"/>
            <a:ext cx="5043880" cy="3637578"/>
          </a:xfrm>
        </p:spPr>
        <p:txBody>
          <a:bodyPr anchor="ctr"/>
          <a:lstStyle/>
          <a:p>
            <a:pPr marL="285750" indent="-285750" algn="l">
              <a:buFont typeface="Arial" panose="020B0604020202020204" pitchFamily="34" charset="0"/>
              <a:buChar char="•"/>
            </a:pPr>
            <a:r>
              <a:rPr lang="en-IN" sz="2800" dirty="0"/>
              <a:t>Forest Management Tool</a:t>
            </a:r>
          </a:p>
          <a:p>
            <a:pPr marL="285750" indent="-285750" algn="l">
              <a:buFont typeface="Arial" panose="020B0604020202020204" pitchFamily="34" charset="0"/>
              <a:buChar char="•"/>
            </a:pPr>
            <a:r>
              <a:rPr lang="en-IN" sz="2800" dirty="0"/>
              <a:t>Deforestation Alert System</a:t>
            </a:r>
          </a:p>
          <a:p>
            <a:pPr marL="285750" indent="-285750" algn="l">
              <a:buFont typeface="Arial" panose="020B0604020202020204" pitchFamily="34" charset="0"/>
              <a:buChar char="•"/>
            </a:pPr>
            <a:r>
              <a:rPr lang="en-IN" sz="2800" dirty="0"/>
              <a:t>Afforestation Planning</a:t>
            </a:r>
          </a:p>
          <a:p>
            <a:pPr marL="285750" indent="-285750" algn="l">
              <a:buFont typeface="Arial" panose="020B0604020202020204" pitchFamily="34" charset="0"/>
              <a:buChar char="•"/>
            </a:pPr>
            <a:r>
              <a:rPr lang="en-IN" sz="2800" dirty="0"/>
              <a:t>Forest Restoration</a:t>
            </a:r>
          </a:p>
        </p:txBody>
      </p:sp>
      <p:pic>
        <p:nvPicPr>
          <p:cNvPr id="1028" name="Picture 4">
            <a:extLst>
              <a:ext uri="{FF2B5EF4-FFF2-40B4-BE49-F238E27FC236}">
                <a16:creationId xmlns:a16="http://schemas.microsoft.com/office/drawing/2014/main" id="{9F6295D6-CC5C-A8AE-6D09-455E47783D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467" y="2249337"/>
            <a:ext cx="5615797" cy="4211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337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A8E34-3D40-87EC-D51E-74C95D133437}"/>
              </a:ext>
            </a:extLst>
          </p:cNvPr>
          <p:cNvSpPr>
            <a:spLocks noGrp="1"/>
          </p:cNvSpPr>
          <p:nvPr>
            <p:ph type="title"/>
          </p:nvPr>
        </p:nvSpPr>
        <p:spPr/>
        <p:txBody>
          <a:bodyPr/>
          <a:lstStyle/>
          <a:p>
            <a:r>
              <a:rPr lang="en-US" sz="4400" dirty="0"/>
              <a:t>Crowdsourcing</a:t>
            </a:r>
            <a:endParaRPr lang="en-SG" sz="4400" dirty="0"/>
          </a:p>
        </p:txBody>
      </p:sp>
      <p:sp>
        <p:nvSpPr>
          <p:cNvPr id="14" name="Text Placeholder 13">
            <a:extLst>
              <a:ext uri="{FF2B5EF4-FFF2-40B4-BE49-F238E27FC236}">
                <a16:creationId xmlns:a16="http://schemas.microsoft.com/office/drawing/2014/main" id="{DAD23AA4-2EFA-D34B-C38A-0C5C3D4175F1}"/>
              </a:ext>
            </a:extLst>
          </p:cNvPr>
          <p:cNvSpPr>
            <a:spLocks noGrp="1"/>
          </p:cNvSpPr>
          <p:nvPr>
            <p:ph type="body" sz="quarter" idx="21"/>
          </p:nvPr>
        </p:nvSpPr>
        <p:spPr>
          <a:xfrm>
            <a:off x="8031192" y="2587925"/>
            <a:ext cx="3779808" cy="4055763"/>
          </a:xfrm>
        </p:spPr>
        <p:txBody>
          <a:bodyPr anchor="ctr"/>
          <a:lstStyle/>
          <a:p>
            <a:pPr marL="285750" indent="-285750" algn="l">
              <a:buFont typeface="Arial" panose="020B0604020202020204" pitchFamily="34" charset="0"/>
              <a:buChar char="•"/>
            </a:pPr>
            <a:r>
              <a:rPr lang="en-US" dirty="0"/>
              <a:t>Community Forest Mapping</a:t>
            </a:r>
          </a:p>
          <a:p>
            <a:pPr marL="285750" indent="-285750" algn="l">
              <a:buFont typeface="Arial" panose="020B0604020202020204" pitchFamily="34" charset="0"/>
              <a:buChar char="•"/>
            </a:pPr>
            <a:r>
              <a:rPr lang="en-US" dirty="0"/>
              <a:t>Citizen Science Afforestation</a:t>
            </a:r>
          </a:p>
          <a:p>
            <a:pPr marL="285750" indent="-285750" algn="l">
              <a:buFont typeface="Arial" panose="020B0604020202020204" pitchFamily="34" charset="0"/>
              <a:buChar char="•"/>
            </a:pPr>
            <a:r>
              <a:rPr lang="en-US" dirty="0"/>
              <a:t>Forest  Monitoring Game</a:t>
            </a:r>
          </a:p>
          <a:p>
            <a:pPr marL="285750" indent="-285750" algn="l">
              <a:buFont typeface="Arial" panose="020B0604020202020204" pitchFamily="34" charset="0"/>
              <a:buChar char="•"/>
            </a:pPr>
            <a:r>
              <a:rPr lang="en-US" dirty="0"/>
              <a:t>Crowdfunding for Reforestation</a:t>
            </a:r>
            <a:endParaRPr lang="en-SG" dirty="0"/>
          </a:p>
          <a:p>
            <a:pPr marL="285750" indent="-285750" algn="l">
              <a:buFont typeface="Arial" panose="020B0604020202020204" pitchFamily="34" charset="0"/>
              <a:buChar char="•"/>
            </a:pPr>
            <a:r>
              <a:rPr lang="en-SG" dirty="0"/>
              <a:t>Forest Health Surveys</a:t>
            </a:r>
          </a:p>
          <a:p>
            <a:pPr marL="285750" indent="-285750" algn="l">
              <a:buFont typeface="Arial" panose="020B0604020202020204" pitchFamily="34" charset="0"/>
              <a:buChar char="•"/>
            </a:pPr>
            <a:r>
              <a:rPr lang="en-SG" dirty="0"/>
              <a:t>Social Media for Reforestation</a:t>
            </a:r>
            <a:endParaRPr lang="en-US" dirty="0"/>
          </a:p>
        </p:txBody>
      </p:sp>
      <p:pic>
        <p:nvPicPr>
          <p:cNvPr id="2054" name="Picture 6" descr="What is Crowdsourcing, and Idea Crowdsourcing Tools | edison365">
            <a:extLst>
              <a:ext uri="{FF2B5EF4-FFF2-40B4-BE49-F238E27FC236}">
                <a16:creationId xmlns:a16="http://schemas.microsoft.com/office/drawing/2014/main" id="{002F8A78-7CA7-9AB3-3300-647369FE72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587925"/>
            <a:ext cx="7210245" cy="4055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9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B0A0B61-E44C-4C98-A84B-B96C81DA5816}"/>
              </a:ext>
            </a:extLst>
          </p:cNvPr>
          <p:cNvSpPr>
            <a:spLocks noGrp="1"/>
          </p:cNvSpPr>
          <p:nvPr>
            <p:ph type="title"/>
          </p:nvPr>
        </p:nvSpPr>
        <p:spPr>
          <a:xfrm>
            <a:off x="1486566" y="3035081"/>
            <a:ext cx="2341256" cy="640698"/>
          </a:xfrm>
        </p:spPr>
        <p:txBody>
          <a:bodyPr/>
          <a:lstStyle/>
          <a:p>
            <a:r>
              <a:rPr lang="en-US" noProof="0" dirty="0"/>
              <a:t>Thank you</a:t>
            </a:r>
            <a:endParaRPr lang="en-US" dirty="0"/>
          </a:p>
        </p:txBody>
      </p:sp>
      <p:sp>
        <p:nvSpPr>
          <p:cNvPr id="9" name="Text Placeholder 8">
            <a:extLst>
              <a:ext uri="{FF2B5EF4-FFF2-40B4-BE49-F238E27FC236}">
                <a16:creationId xmlns:a16="http://schemas.microsoft.com/office/drawing/2014/main" id="{0BF8A3EA-3C0A-457C-ACBD-FA9FBF4DCB9F}"/>
              </a:ext>
            </a:extLst>
          </p:cNvPr>
          <p:cNvSpPr>
            <a:spLocks noGrp="1"/>
          </p:cNvSpPr>
          <p:nvPr>
            <p:ph type="body" sz="quarter" idx="14"/>
          </p:nvPr>
        </p:nvSpPr>
        <p:spPr>
          <a:xfrm>
            <a:off x="1486567" y="4037161"/>
            <a:ext cx="3097716" cy="1712763"/>
          </a:xfrm>
        </p:spPr>
        <p:txBody>
          <a:bodyPr/>
          <a:lstStyle/>
          <a:p>
            <a:r>
              <a:rPr lang="en-US" dirty="0"/>
              <a:t>By:</a:t>
            </a:r>
          </a:p>
          <a:p>
            <a:r>
              <a:rPr lang="en-US" dirty="0"/>
              <a:t> Adith</a:t>
            </a:r>
          </a:p>
          <a:p>
            <a:r>
              <a:rPr lang="en-US" dirty="0"/>
              <a:t> Manan</a:t>
            </a:r>
            <a:br>
              <a:rPr lang="en-US" dirty="0"/>
            </a:br>
            <a:r>
              <a:rPr lang="en-US" dirty="0"/>
              <a:t> </a:t>
            </a:r>
          </a:p>
        </p:txBody>
      </p:sp>
      <p:pic>
        <p:nvPicPr>
          <p:cNvPr id="18" name="Picture Placeholder 15" descr="A picture of a field of grass sprouting">
            <a:extLst>
              <a:ext uri="{FF2B5EF4-FFF2-40B4-BE49-F238E27FC236}">
                <a16:creationId xmlns:a16="http://schemas.microsoft.com/office/drawing/2014/main" id="{594B2289-B469-43CF-B394-071C6B0A4DD5}"/>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5511344" y="0"/>
            <a:ext cx="6680656" cy="6858000"/>
          </a:xfrm>
        </p:spPr>
      </p:pic>
    </p:spTree>
    <p:extLst>
      <p:ext uri="{BB962C8B-B14F-4D97-AF65-F5344CB8AC3E}">
        <p14:creationId xmlns:p14="http://schemas.microsoft.com/office/powerpoint/2010/main" val="1851646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CDA2767E-38F3-49F7-BE02-EA3E6C7C8096}"/>
              </a:ext>
            </a:extLst>
          </p:cNvPr>
          <p:cNvSpPr>
            <a:spLocks noGrp="1"/>
          </p:cNvSpPr>
          <p:nvPr>
            <p:ph type="title"/>
          </p:nvPr>
        </p:nvSpPr>
        <p:spPr>
          <a:xfrm>
            <a:off x="389227" y="1005321"/>
            <a:ext cx="2922010" cy="1294534"/>
          </a:xfrm>
        </p:spPr>
        <p:txBody>
          <a:bodyPr/>
          <a:lstStyle/>
          <a:p>
            <a:r>
              <a:rPr lang="en-US" dirty="0"/>
              <a:t>Problem Statement</a:t>
            </a:r>
          </a:p>
        </p:txBody>
      </p:sp>
      <p:sp>
        <p:nvSpPr>
          <p:cNvPr id="325" name="Slide Number Placeholder 324">
            <a:extLst>
              <a:ext uri="{FF2B5EF4-FFF2-40B4-BE49-F238E27FC236}">
                <a16:creationId xmlns:a16="http://schemas.microsoft.com/office/drawing/2014/main" id="{C9F5126E-D75A-4501-9BA9-5485EAB795BA}"/>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2</a:t>
            </a:fld>
            <a:endParaRPr lang="en-US" dirty="0"/>
          </a:p>
        </p:txBody>
      </p:sp>
      <p:sp>
        <p:nvSpPr>
          <p:cNvPr id="3" name="Text Placeholder 2">
            <a:extLst>
              <a:ext uri="{FF2B5EF4-FFF2-40B4-BE49-F238E27FC236}">
                <a16:creationId xmlns:a16="http://schemas.microsoft.com/office/drawing/2014/main" id="{713C4A5A-35A0-7DAF-AA43-1C434CD18FB5}"/>
              </a:ext>
            </a:extLst>
          </p:cNvPr>
          <p:cNvSpPr>
            <a:spLocks noGrp="1"/>
          </p:cNvSpPr>
          <p:nvPr>
            <p:ph type="body" sz="quarter" idx="16"/>
          </p:nvPr>
        </p:nvSpPr>
        <p:spPr>
          <a:xfrm>
            <a:off x="4609253" y="1118716"/>
            <a:ext cx="6109854" cy="426393"/>
          </a:xfrm>
        </p:spPr>
        <p:txBody>
          <a:bodyPr/>
          <a:lstStyle/>
          <a:p>
            <a:r>
              <a:rPr lang="en-US" sz="2000" dirty="0"/>
              <a:t>Afforestation</a:t>
            </a:r>
            <a:endParaRPr lang="en-IN" sz="2000" dirty="0"/>
          </a:p>
        </p:txBody>
      </p:sp>
      <p:sp>
        <p:nvSpPr>
          <p:cNvPr id="5" name="Text Placeholder 4">
            <a:extLst>
              <a:ext uri="{FF2B5EF4-FFF2-40B4-BE49-F238E27FC236}">
                <a16:creationId xmlns:a16="http://schemas.microsoft.com/office/drawing/2014/main" id="{E52ADD06-30FE-87C4-FB65-156BD33FB7EE}"/>
              </a:ext>
            </a:extLst>
          </p:cNvPr>
          <p:cNvSpPr>
            <a:spLocks noGrp="1"/>
          </p:cNvSpPr>
          <p:nvPr>
            <p:ph type="body" sz="quarter" idx="12"/>
          </p:nvPr>
        </p:nvSpPr>
        <p:spPr>
          <a:xfrm>
            <a:off x="4609253" y="1693584"/>
            <a:ext cx="6109854" cy="4514291"/>
          </a:xfrm>
        </p:spPr>
        <p:txBody>
          <a:bodyPr/>
          <a:lstStyle/>
          <a:p>
            <a:r>
              <a:rPr lang="en-US" dirty="0"/>
              <a:t>In today's world, afforestation is becoming an increasingly crucial task in mitigating the effects of climate change. Your goal is to use satellite data to determine the most effective way to promote afforestation in a specific region.</a:t>
            </a:r>
          </a:p>
          <a:p>
            <a:r>
              <a:rPr lang="en-US" dirty="0"/>
              <a:t>You must analyze climate and natural data collected by satellites to identify areas suitable for tree planting and develop a comprehensive plan for implementing afforestation initiatives in the region.</a:t>
            </a:r>
          </a:p>
          <a:p>
            <a:r>
              <a:rPr lang="en-US" dirty="0"/>
              <a:t>The solution could take into account factors such as soil type, rainfall patterns, and temperature, as well as any other relevant data. The objective is to develop a scalable and sustainable afforestation strategy that can be replicated in other regions, contributing to global efforts to combat climate change.</a:t>
            </a:r>
            <a:endParaRPr lang="en-IN" dirty="0"/>
          </a:p>
        </p:txBody>
      </p:sp>
    </p:spTree>
    <p:extLst>
      <p:ext uri="{BB962C8B-B14F-4D97-AF65-F5344CB8AC3E}">
        <p14:creationId xmlns:p14="http://schemas.microsoft.com/office/powerpoint/2010/main" val="2174002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descr="Arial view of an avenue of tree and pastures on either side">
            <a:extLst>
              <a:ext uri="{FF2B5EF4-FFF2-40B4-BE49-F238E27FC236}">
                <a16:creationId xmlns:a16="http://schemas.microsoft.com/office/drawing/2014/main" id="{290FBD7A-BEB6-4C4C-B057-7A00B6FBB7DD}"/>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1" y="0"/>
            <a:ext cx="4495801" cy="6858000"/>
          </a:xfrm>
        </p:spPr>
      </p:pic>
      <p:sp>
        <p:nvSpPr>
          <p:cNvPr id="3" name="Title 2">
            <a:extLst>
              <a:ext uri="{FF2B5EF4-FFF2-40B4-BE49-F238E27FC236}">
                <a16:creationId xmlns:a16="http://schemas.microsoft.com/office/drawing/2014/main" id="{43F20131-2E66-4147-85FF-C0F1FCA97231}"/>
              </a:ext>
            </a:extLst>
          </p:cNvPr>
          <p:cNvSpPr>
            <a:spLocks noGrp="1"/>
          </p:cNvSpPr>
          <p:nvPr>
            <p:ph type="title"/>
          </p:nvPr>
        </p:nvSpPr>
        <p:spPr>
          <a:xfrm>
            <a:off x="7218175" y="1749081"/>
            <a:ext cx="1929607" cy="640698"/>
          </a:xfrm>
        </p:spPr>
        <p:txBody>
          <a:bodyPr/>
          <a:lstStyle/>
          <a:p>
            <a:r>
              <a:rPr lang="en-US" noProof="0" dirty="0"/>
              <a:t>solution</a:t>
            </a:r>
            <a:endParaRPr lang="en-US" dirty="0"/>
          </a:p>
        </p:txBody>
      </p:sp>
      <p:sp>
        <p:nvSpPr>
          <p:cNvPr id="39" name="TextBox 38">
            <a:extLst>
              <a:ext uri="{FF2B5EF4-FFF2-40B4-BE49-F238E27FC236}">
                <a16:creationId xmlns:a16="http://schemas.microsoft.com/office/drawing/2014/main" id="{AD6F5A55-BE4F-19A5-C3C7-BA4C43D7EA00}"/>
              </a:ext>
            </a:extLst>
          </p:cNvPr>
          <p:cNvSpPr txBox="1"/>
          <p:nvPr/>
        </p:nvSpPr>
        <p:spPr>
          <a:xfrm>
            <a:off x="5134979" y="2828835"/>
            <a:ext cx="6096000" cy="1200329"/>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all" spc="100" normalizeH="0" baseline="0" noProof="0" dirty="0">
                <a:ln>
                  <a:noFill/>
                </a:ln>
                <a:solidFill>
                  <a:srgbClr val="9ACF21">
                    <a:lumMod val="50000"/>
                  </a:srgbClr>
                </a:solidFill>
                <a:effectLst/>
                <a:uLnTx/>
                <a:uFillTx/>
                <a:latin typeface="Tenorite Bold"/>
                <a:ea typeface="+mn-ea"/>
                <a:cs typeface="+mn-cs"/>
              </a:rPr>
              <a:t>Our solution to the given problem is to promote individuals to plant tree, by educating them through the means of a website</a:t>
            </a:r>
            <a:endParaRPr kumimoji="0" lang="en-IN" sz="2000" b="0" i="0" u="none" strike="noStrike" kern="1200" cap="all" spc="100" normalizeH="0" baseline="0" noProof="0" dirty="0">
              <a:ln>
                <a:noFill/>
              </a:ln>
              <a:solidFill>
                <a:srgbClr val="9ACF21">
                  <a:lumMod val="50000"/>
                </a:srgbClr>
              </a:solidFill>
              <a:effectLst/>
              <a:uLnTx/>
              <a:uFillTx/>
              <a:latin typeface="Tenorite Bold"/>
              <a:ea typeface="+mn-ea"/>
              <a:cs typeface="+mn-cs"/>
            </a:endParaRPr>
          </a:p>
        </p:txBody>
      </p:sp>
    </p:spTree>
    <p:extLst>
      <p:ext uri="{BB962C8B-B14F-4D97-AF65-F5344CB8AC3E}">
        <p14:creationId xmlns:p14="http://schemas.microsoft.com/office/powerpoint/2010/main" val="1094308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EE5A625-CF8D-4DB8-B64A-918374A7C3E4}"/>
              </a:ext>
            </a:extLst>
          </p:cNvPr>
          <p:cNvSpPr>
            <a:spLocks noGrp="1"/>
          </p:cNvSpPr>
          <p:nvPr>
            <p:ph type="title"/>
          </p:nvPr>
        </p:nvSpPr>
        <p:spPr>
          <a:xfrm>
            <a:off x="0" y="0"/>
            <a:ext cx="4979988" cy="6858000"/>
          </a:xfrm>
        </p:spPr>
        <p:txBody>
          <a:bodyPr/>
          <a:lstStyle/>
          <a:p>
            <a:r>
              <a:rPr lang="en-US" dirty="0"/>
              <a:t>Benefits of Afforestation</a:t>
            </a:r>
          </a:p>
        </p:txBody>
      </p:sp>
      <p:pic>
        <p:nvPicPr>
          <p:cNvPr id="8" name="Picture Placeholder 7">
            <a:extLst>
              <a:ext uri="{FF2B5EF4-FFF2-40B4-BE49-F238E27FC236}">
                <a16:creationId xmlns:a16="http://schemas.microsoft.com/office/drawing/2014/main" id="{AFB15A2E-E97A-8FAE-8143-F2D909DE1F83}"/>
              </a:ext>
            </a:extLst>
          </p:cNvPr>
          <p:cNvPicPr>
            <a:picLocks noGrp="1" noChangeAspect="1"/>
          </p:cNvPicPr>
          <p:nvPr>
            <p:ph type="pic" sz="quarter" idx="10"/>
          </p:nvPr>
        </p:nvPicPr>
        <p:blipFill>
          <a:blip r:embed="rId2">
            <a:extLst>
              <a:ext uri="{837473B0-CC2E-450A-ABE3-18F120FF3D39}">
                <a1611:picAttrSrcUrl xmlns:a1611="http://schemas.microsoft.com/office/drawing/2016/11/main" r:id="rId3"/>
              </a:ext>
            </a:extLst>
          </a:blip>
          <a:srcRect t="28893" b="28893"/>
          <a:stretch>
            <a:fillRect/>
          </a:stretch>
        </p:blipFill>
        <p:spPr>
          <a:xfrm>
            <a:off x="0" y="-13854"/>
            <a:ext cx="12192000" cy="3429000"/>
          </a:xfrm>
        </p:spPr>
      </p:pic>
      <p:sp>
        <p:nvSpPr>
          <p:cNvPr id="23" name="Text Placeholder 22">
            <a:extLst>
              <a:ext uri="{FF2B5EF4-FFF2-40B4-BE49-F238E27FC236}">
                <a16:creationId xmlns:a16="http://schemas.microsoft.com/office/drawing/2014/main" id="{8662E445-5222-442C-9812-2FA51B852A71}"/>
              </a:ext>
            </a:extLst>
          </p:cNvPr>
          <p:cNvSpPr>
            <a:spLocks noGrp="1"/>
          </p:cNvSpPr>
          <p:nvPr>
            <p:ph type="body" sz="quarter" idx="16"/>
          </p:nvPr>
        </p:nvSpPr>
        <p:spPr>
          <a:xfrm>
            <a:off x="5743575" y="3972253"/>
            <a:ext cx="5859420" cy="2169755"/>
          </a:xfrm>
        </p:spPr>
        <p:txBody>
          <a:bodyPr/>
          <a:lstStyle/>
          <a:p>
            <a:pPr marL="285750" indent="-285750">
              <a:buFont typeface="Arial" panose="020B0604020202020204" pitchFamily="34" charset="0"/>
              <a:buChar char="•"/>
            </a:pPr>
            <a:r>
              <a:rPr lang="en-US" dirty="0"/>
              <a:t>Improves Air Quality</a:t>
            </a:r>
          </a:p>
          <a:p>
            <a:pPr marL="285750" indent="-285750">
              <a:buFont typeface="Arial" panose="020B0604020202020204" pitchFamily="34" charset="0"/>
              <a:buChar char="•"/>
            </a:pPr>
            <a:r>
              <a:rPr lang="en-US" dirty="0"/>
              <a:t>Enhances Bio-Diversity</a:t>
            </a:r>
          </a:p>
          <a:p>
            <a:pPr marL="285750" indent="-285750">
              <a:buFont typeface="Arial" panose="020B0604020202020204" pitchFamily="34" charset="0"/>
              <a:buChar char="•"/>
            </a:pPr>
            <a:r>
              <a:rPr lang="en-US" dirty="0"/>
              <a:t>Helps Water Management</a:t>
            </a:r>
          </a:p>
          <a:p>
            <a:pPr marL="285750" indent="-285750">
              <a:buFont typeface="Arial" panose="020B0604020202020204" pitchFamily="34" charset="0"/>
              <a:buChar char="•"/>
            </a:pPr>
            <a:r>
              <a:rPr lang="en-US" dirty="0"/>
              <a:t>Boosts the Economy</a:t>
            </a:r>
          </a:p>
        </p:txBody>
      </p:sp>
      <p:sp>
        <p:nvSpPr>
          <p:cNvPr id="127" name="Rectangle 126">
            <a:extLst>
              <a:ext uri="{FF2B5EF4-FFF2-40B4-BE49-F238E27FC236}">
                <a16:creationId xmlns:a16="http://schemas.microsoft.com/office/drawing/2014/main" id="{DD11EA8B-DB5B-4136-99D3-4D19B66922C1}"/>
              </a:ext>
              <a:ext uri="{C183D7F6-B498-43B3-948B-1728B52AA6E4}">
                <adec:decorative xmlns:adec="http://schemas.microsoft.com/office/drawing/2017/decorative" val="1"/>
              </a:ext>
            </a:extLst>
          </p:cNvPr>
          <p:cNvSpPr/>
          <p:nvPr/>
        </p:nvSpPr>
        <p:spPr>
          <a:xfrm>
            <a:off x="272906" y="4683270"/>
            <a:ext cx="4396076" cy="706148"/>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84440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F580F041-DC12-4416-8D50-10D5CB88036E}"/>
              </a:ext>
            </a:extLst>
          </p:cNvPr>
          <p:cNvSpPr>
            <a:spLocks noGrp="1"/>
          </p:cNvSpPr>
          <p:nvPr>
            <p:ph type="title"/>
          </p:nvPr>
        </p:nvSpPr>
        <p:spPr>
          <a:xfrm>
            <a:off x="838200" y="597992"/>
            <a:ext cx="10515600" cy="994835"/>
          </a:xfrm>
        </p:spPr>
        <p:txBody>
          <a:bodyPr/>
          <a:lstStyle/>
          <a:p>
            <a:r>
              <a:rPr lang="en-US" sz="4400" noProof="0" dirty="0">
                <a:hlinkClick r:id="rId2"/>
              </a:rPr>
              <a:t>Solution Overview</a:t>
            </a:r>
            <a:endParaRPr lang="en-US" sz="4400" dirty="0"/>
          </a:p>
        </p:txBody>
      </p:sp>
      <p:sp>
        <p:nvSpPr>
          <p:cNvPr id="11" name="Text Placeholder 10">
            <a:extLst>
              <a:ext uri="{FF2B5EF4-FFF2-40B4-BE49-F238E27FC236}">
                <a16:creationId xmlns:a16="http://schemas.microsoft.com/office/drawing/2014/main" id="{262F69C3-338A-53FE-C2BE-73CE90F551D8}"/>
              </a:ext>
            </a:extLst>
          </p:cNvPr>
          <p:cNvSpPr>
            <a:spLocks noGrp="1"/>
          </p:cNvSpPr>
          <p:nvPr>
            <p:ph type="body" sz="quarter" idx="16"/>
          </p:nvPr>
        </p:nvSpPr>
        <p:spPr>
          <a:xfrm>
            <a:off x="740800" y="3282879"/>
            <a:ext cx="1942015" cy="491509"/>
          </a:xfrm>
        </p:spPr>
        <p:txBody>
          <a:bodyPr/>
          <a:lstStyle/>
          <a:p>
            <a:r>
              <a:rPr lang="en-US" sz="1600" dirty="0"/>
              <a:t>Benefits</a:t>
            </a:r>
            <a:r>
              <a:rPr lang="en-IN" sz="1600" dirty="0"/>
              <a:t> of Afforestation</a:t>
            </a:r>
          </a:p>
        </p:txBody>
      </p:sp>
      <p:sp>
        <p:nvSpPr>
          <p:cNvPr id="13" name="Text Placeholder 12">
            <a:extLst>
              <a:ext uri="{FF2B5EF4-FFF2-40B4-BE49-F238E27FC236}">
                <a16:creationId xmlns:a16="http://schemas.microsoft.com/office/drawing/2014/main" id="{97C7EAFA-3F91-6DF4-91C8-49A829E0D27A}"/>
              </a:ext>
            </a:extLst>
          </p:cNvPr>
          <p:cNvSpPr>
            <a:spLocks noGrp="1"/>
          </p:cNvSpPr>
          <p:nvPr>
            <p:ph type="body" sz="quarter" idx="12"/>
          </p:nvPr>
        </p:nvSpPr>
        <p:spPr>
          <a:xfrm>
            <a:off x="740800" y="3956978"/>
            <a:ext cx="1942015" cy="2038380"/>
          </a:xfrm>
        </p:spPr>
        <p:txBody>
          <a:bodyPr/>
          <a:lstStyle/>
          <a:p>
            <a:r>
              <a:rPr lang="en-US" sz="1400" dirty="0"/>
              <a:t>The Website informs the user about the numerous number of ways afforestation can help us humans and can enhance our surroundings.</a:t>
            </a:r>
            <a:endParaRPr lang="en-IN" sz="1400" dirty="0"/>
          </a:p>
        </p:txBody>
      </p:sp>
      <p:sp>
        <p:nvSpPr>
          <p:cNvPr id="29" name="Text Placeholder 10">
            <a:extLst>
              <a:ext uri="{FF2B5EF4-FFF2-40B4-BE49-F238E27FC236}">
                <a16:creationId xmlns:a16="http://schemas.microsoft.com/office/drawing/2014/main" id="{4B8AEEF4-0325-F205-8446-3527A9622B1B}"/>
              </a:ext>
            </a:extLst>
          </p:cNvPr>
          <p:cNvSpPr txBox="1">
            <a:spLocks/>
          </p:cNvSpPr>
          <p:nvPr/>
        </p:nvSpPr>
        <p:spPr>
          <a:xfrm>
            <a:off x="2925045" y="3237324"/>
            <a:ext cx="1942014" cy="612811"/>
          </a:xfrm>
          <a:prstGeom prst="rect">
            <a:avLst/>
          </a:prstGeom>
        </p:spPr>
        <p:txBody>
          <a:bodyPr anchor="b"/>
          <a:lstStyle>
            <a:lvl1pPr marL="0" indent="0" algn="ctr" defTabSz="914400" rtl="0" eaLnBrk="1" latinLnBrk="0" hangingPunct="1">
              <a:lnSpc>
                <a:spcPct val="90000"/>
              </a:lnSpc>
              <a:spcBef>
                <a:spcPts val="1000"/>
              </a:spcBef>
              <a:buFont typeface="Arial" panose="020B0604020202020204" pitchFamily="34" charset="0"/>
              <a:buNone/>
              <a:defRPr sz="1800" kern="1200" cap="all" spc="100" baseline="0">
                <a:solidFill>
                  <a:schemeClr val="accent5">
                    <a:lumMod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Machine Learning</a:t>
            </a:r>
            <a:endParaRPr lang="en-IN" sz="1600" dirty="0"/>
          </a:p>
        </p:txBody>
      </p:sp>
      <p:sp>
        <p:nvSpPr>
          <p:cNvPr id="31" name="Text Placeholder 12">
            <a:extLst>
              <a:ext uri="{FF2B5EF4-FFF2-40B4-BE49-F238E27FC236}">
                <a16:creationId xmlns:a16="http://schemas.microsoft.com/office/drawing/2014/main" id="{5BB9930A-8420-9067-2C29-C1E55CD6023F}"/>
              </a:ext>
            </a:extLst>
          </p:cNvPr>
          <p:cNvSpPr txBox="1">
            <a:spLocks/>
          </p:cNvSpPr>
          <p:nvPr/>
        </p:nvSpPr>
        <p:spPr>
          <a:xfrm>
            <a:off x="2925045" y="3956978"/>
            <a:ext cx="1942014" cy="2222870"/>
          </a:xfrm>
          <a:prstGeom prst="rect">
            <a:avLst/>
          </a:prstGeom>
        </p:spPr>
        <p:txBody>
          <a:bodyPr anchor="t"/>
          <a:lstStyle>
            <a:lvl1pPr marL="0" indent="0" algn="ctr" defTabSz="914400" rtl="0" eaLnBrk="1" latinLnBrk="0" hangingPunct="1">
              <a:lnSpc>
                <a:spcPct val="100000"/>
              </a:lnSpc>
              <a:spcBef>
                <a:spcPts val="0"/>
              </a:spcBef>
              <a:buFont typeface="Arial" panose="020B0604020202020204" pitchFamily="34" charset="0"/>
              <a:buNone/>
              <a:defRPr sz="16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The Website helps the user to make informed decisions about which trees would grow the best in their surrounding and locality.</a:t>
            </a:r>
            <a:endParaRPr lang="en-IN" sz="1400" dirty="0"/>
          </a:p>
        </p:txBody>
      </p:sp>
      <p:sp>
        <p:nvSpPr>
          <p:cNvPr id="32" name="Text Placeholder 10">
            <a:extLst>
              <a:ext uri="{FF2B5EF4-FFF2-40B4-BE49-F238E27FC236}">
                <a16:creationId xmlns:a16="http://schemas.microsoft.com/office/drawing/2014/main" id="{975098D5-2823-DA77-C45C-911FDDDFC8A9}"/>
              </a:ext>
            </a:extLst>
          </p:cNvPr>
          <p:cNvSpPr txBox="1">
            <a:spLocks/>
          </p:cNvSpPr>
          <p:nvPr/>
        </p:nvSpPr>
        <p:spPr>
          <a:xfrm>
            <a:off x="4973497" y="3237324"/>
            <a:ext cx="1942014" cy="491509"/>
          </a:xfrm>
          <a:prstGeom prst="rect">
            <a:avLst/>
          </a:prstGeom>
        </p:spPr>
        <p:txBody>
          <a:bodyPr anchor="b"/>
          <a:lstStyle>
            <a:lvl1pPr marL="0" indent="0" algn="ctr" defTabSz="914400" rtl="0" eaLnBrk="1" latinLnBrk="0" hangingPunct="1">
              <a:lnSpc>
                <a:spcPct val="90000"/>
              </a:lnSpc>
              <a:spcBef>
                <a:spcPts val="1000"/>
              </a:spcBef>
              <a:buFont typeface="Arial" panose="020B0604020202020204" pitchFamily="34" charset="0"/>
              <a:buNone/>
              <a:defRPr sz="1800" kern="1200" cap="all" spc="100" baseline="0">
                <a:solidFill>
                  <a:schemeClr val="accent5">
                    <a:lumMod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err="1"/>
              <a:t>CrowdFunding</a:t>
            </a:r>
            <a:endParaRPr lang="en-IN" sz="1600" dirty="0"/>
          </a:p>
        </p:txBody>
      </p:sp>
      <p:sp>
        <p:nvSpPr>
          <p:cNvPr id="33" name="Text Placeholder 12">
            <a:extLst>
              <a:ext uri="{FF2B5EF4-FFF2-40B4-BE49-F238E27FC236}">
                <a16:creationId xmlns:a16="http://schemas.microsoft.com/office/drawing/2014/main" id="{2B01BB03-6282-04FE-8CE4-D8900204CAAE}"/>
              </a:ext>
            </a:extLst>
          </p:cNvPr>
          <p:cNvSpPr txBox="1">
            <a:spLocks/>
          </p:cNvSpPr>
          <p:nvPr/>
        </p:nvSpPr>
        <p:spPr>
          <a:xfrm>
            <a:off x="4973497" y="4008534"/>
            <a:ext cx="1942014" cy="1935268"/>
          </a:xfrm>
          <a:prstGeom prst="rect">
            <a:avLst/>
          </a:prstGeom>
        </p:spPr>
        <p:txBody>
          <a:bodyPr anchor="t"/>
          <a:lstStyle>
            <a:lvl1pPr marL="0" indent="0" algn="ctr" defTabSz="914400" rtl="0" eaLnBrk="1" latinLnBrk="0" hangingPunct="1">
              <a:lnSpc>
                <a:spcPct val="100000"/>
              </a:lnSpc>
              <a:spcBef>
                <a:spcPts val="0"/>
              </a:spcBef>
              <a:buFont typeface="Arial" panose="020B0604020202020204" pitchFamily="34" charset="0"/>
              <a:buNone/>
              <a:defRPr sz="16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The Website uses crowdfunding techniques to fund organizations and NGOs. The visitors and users of the website can donate to the noble cause.</a:t>
            </a:r>
            <a:endParaRPr lang="en-IN" sz="1400" dirty="0"/>
          </a:p>
        </p:txBody>
      </p:sp>
      <p:sp>
        <p:nvSpPr>
          <p:cNvPr id="2" name="Text Placeholder 10">
            <a:extLst>
              <a:ext uri="{FF2B5EF4-FFF2-40B4-BE49-F238E27FC236}">
                <a16:creationId xmlns:a16="http://schemas.microsoft.com/office/drawing/2014/main" id="{CBC04ACA-5D87-A6CA-CF4D-5BB0CE4CD7B7}"/>
              </a:ext>
            </a:extLst>
          </p:cNvPr>
          <p:cNvSpPr txBox="1">
            <a:spLocks/>
          </p:cNvSpPr>
          <p:nvPr/>
        </p:nvSpPr>
        <p:spPr>
          <a:xfrm>
            <a:off x="7089845" y="3282879"/>
            <a:ext cx="2351446" cy="491509"/>
          </a:xfrm>
          <a:prstGeom prst="rect">
            <a:avLst/>
          </a:prstGeom>
        </p:spPr>
        <p:txBody>
          <a:bodyPr anchor="b"/>
          <a:lstStyle>
            <a:lvl1pPr marL="0" indent="0" algn="ctr" defTabSz="914400" rtl="0" eaLnBrk="1" latinLnBrk="0" hangingPunct="1">
              <a:lnSpc>
                <a:spcPct val="90000"/>
              </a:lnSpc>
              <a:spcBef>
                <a:spcPts val="1000"/>
              </a:spcBef>
              <a:buFont typeface="Arial" panose="020B0604020202020204" pitchFamily="34" charset="0"/>
              <a:buNone/>
              <a:defRPr sz="1800" kern="1200" cap="all" spc="100" baseline="0">
                <a:solidFill>
                  <a:schemeClr val="accent5">
                    <a:lumMod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Tree Cover Monitoring</a:t>
            </a:r>
            <a:endParaRPr lang="en-IN" sz="1600" dirty="0"/>
          </a:p>
        </p:txBody>
      </p:sp>
      <p:sp>
        <p:nvSpPr>
          <p:cNvPr id="3" name="Text Placeholder 12">
            <a:extLst>
              <a:ext uri="{FF2B5EF4-FFF2-40B4-BE49-F238E27FC236}">
                <a16:creationId xmlns:a16="http://schemas.microsoft.com/office/drawing/2014/main" id="{582B7247-2873-3300-FE50-89CEE02D0FE7}"/>
              </a:ext>
            </a:extLst>
          </p:cNvPr>
          <p:cNvSpPr txBox="1">
            <a:spLocks/>
          </p:cNvSpPr>
          <p:nvPr/>
        </p:nvSpPr>
        <p:spPr>
          <a:xfrm>
            <a:off x="7185803" y="3956978"/>
            <a:ext cx="2191109" cy="1935268"/>
          </a:xfrm>
          <a:prstGeom prst="rect">
            <a:avLst/>
          </a:prstGeom>
        </p:spPr>
        <p:txBody>
          <a:bodyPr anchor="t"/>
          <a:lstStyle>
            <a:lvl1pPr marL="0" indent="0" algn="ctr" defTabSz="914400" rtl="0" eaLnBrk="1" latinLnBrk="0" hangingPunct="1">
              <a:lnSpc>
                <a:spcPct val="100000"/>
              </a:lnSpc>
              <a:spcBef>
                <a:spcPts val="0"/>
              </a:spcBef>
              <a:buFont typeface="Arial" panose="020B0604020202020204" pitchFamily="34" charset="0"/>
              <a:buNone/>
              <a:defRPr sz="16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A machine learning algorithm that can accurately detect and quantify the extent of tree cover from satellite images and track changes over time.</a:t>
            </a:r>
            <a:endParaRPr lang="en-IN" sz="1400" dirty="0"/>
          </a:p>
        </p:txBody>
      </p:sp>
      <p:sp>
        <p:nvSpPr>
          <p:cNvPr id="4" name="Text Placeholder 10">
            <a:extLst>
              <a:ext uri="{FF2B5EF4-FFF2-40B4-BE49-F238E27FC236}">
                <a16:creationId xmlns:a16="http://schemas.microsoft.com/office/drawing/2014/main" id="{A8E99B96-88BE-42EB-716A-B0F231CF33CA}"/>
              </a:ext>
            </a:extLst>
          </p:cNvPr>
          <p:cNvSpPr txBox="1">
            <a:spLocks/>
          </p:cNvSpPr>
          <p:nvPr/>
        </p:nvSpPr>
        <p:spPr>
          <a:xfrm>
            <a:off x="9520735" y="3237324"/>
            <a:ext cx="2351446" cy="491509"/>
          </a:xfrm>
          <a:prstGeom prst="rect">
            <a:avLst/>
          </a:prstGeom>
        </p:spPr>
        <p:txBody>
          <a:bodyPr anchor="b"/>
          <a:lstStyle>
            <a:lvl1pPr marL="0" indent="0" algn="ctr" defTabSz="914400" rtl="0" eaLnBrk="1" latinLnBrk="0" hangingPunct="1">
              <a:lnSpc>
                <a:spcPct val="90000"/>
              </a:lnSpc>
              <a:spcBef>
                <a:spcPts val="1000"/>
              </a:spcBef>
              <a:buFont typeface="Arial" panose="020B0604020202020204" pitchFamily="34" charset="0"/>
              <a:buNone/>
              <a:defRPr sz="1800" kern="1200" cap="all" spc="100" baseline="0">
                <a:solidFill>
                  <a:schemeClr val="accent5">
                    <a:lumMod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err="1"/>
              <a:t>CrowdSOURCING</a:t>
            </a:r>
            <a:endParaRPr lang="en-IN" sz="1600" dirty="0"/>
          </a:p>
        </p:txBody>
      </p:sp>
      <p:sp>
        <p:nvSpPr>
          <p:cNvPr id="5" name="Text Placeholder 12">
            <a:extLst>
              <a:ext uri="{FF2B5EF4-FFF2-40B4-BE49-F238E27FC236}">
                <a16:creationId xmlns:a16="http://schemas.microsoft.com/office/drawing/2014/main" id="{B63C62C6-9A05-DABA-D797-4A39936769F5}"/>
              </a:ext>
            </a:extLst>
          </p:cNvPr>
          <p:cNvSpPr txBox="1">
            <a:spLocks/>
          </p:cNvSpPr>
          <p:nvPr/>
        </p:nvSpPr>
        <p:spPr>
          <a:xfrm>
            <a:off x="9615625" y="3987299"/>
            <a:ext cx="2351446" cy="1935268"/>
          </a:xfrm>
          <a:prstGeom prst="rect">
            <a:avLst/>
          </a:prstGeom>
        </p:spPr>
        <p:txBody>
          <a:bodyPr anchor="t"/>
          <a:lstStyle>
            <a:lvl1pPr marL="0" indent="0" algn="ctr" defTabSz="914400" rtl="0" eaLnBrk="1" latinLnBrk="0" hangingPunct="1">
              <a:lnSpc>
                <a:spcPct val="100000"/>
              </a:lnSpc>
              <a:spcBef>
                <a:spcPts val="0"/>
              </a:spcBef>
              <a:buFont typeface="Arial" panose="020B0604020202020204" pitchFamily="34" charset="0"/>
              <a:buNone/>
              <a:defRPr sz="16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Create a platform that allows community members to contribute satellite images, field observations, and other data to create a comprehensive map of local forests.</a:t>
            </a:r>
            <a:endParaRPr lang="en-IN" sz="1400" dirty="0"/>
          </a:p>
        </p:txBody>
      </p:sp>
    </p:spTree>
    <p:extLst>
      <p:ext uri="{BB962C8B-B14F-4D97-AF65-F5344CB8AC3E}">
        <p14:creationId xmlns:p14="http://schemas.microsoft.com/office/powerpoint/2010/main" val="2883553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61B4C-BD48-39F2-5FA0-0FE8F6AD4BCD}"/>
              </a:ext>
            </a:extLst>
          </p:cNvPr>
          <p:cNvSpPr>
            <a:spLocks noGrp="1"/>
          </p:cNvSpPr>
          <p:nvPr>
            <p:ph type="title"/>
          </p:nvPr>
        </p:nvSpPr>
        <p:spPr/>
        <p:txBody>
          <a:bodyPr/>
          <a:lstStyle/>
          <a:p>
            <a:r>
              <a:rPr lang="en-US" sz="4400" dirty="0"/>
              <a:t>Benefits of Afforestation</a:t>
            </a:r>
            <a:endParaRPr lang="en-SG" sz="4400" dirty="0"/>
          </a:p>
        </p:txBody>
      </p:sp>
      <p:pic>
        <p:nvPicPr>
          <p:cNvPr id="19" name="Picture 18">
            <a:extLst>
              <a:ext uri="{FF2B5EF4-FFF2-40B4-BE49-F238E27FC236}">
                <a16:creationId xmlns:a16="http://schemas.microsoft.com/office/drawing/2014/main" id="{2DC1A05A-1B32-67E4-B339-A3504D5993C7}"/>
              </a:ext>
            </a:extLst>
          </p:cNvPr>
          <p:cNvPicPr>
            <a:picLocks noChangeAspect="1"/>
          </p:cNvPicPr>
          <p:nvPr/>
        </p:nvPicPr>
        <p:blipFill>
          <a:blip r:embed="rId2"/>
          <a:stretch>
            <a:fillRect/>
          </a:stretch>
        </p:blipFill>
        <p:spPr>
          <a:xfrm>
            <a:off x="437360" y="2449476"/>
            <a:ext cx="11317279" cy="3810532"/>
          </a:xfrm>
          <a:prstGeom prst="rect">
            <a:avLst/>
          </a:prstGeom>
        </p:spPr>
      </p:pic>
    </p:spTree>
    <p:extLst>
      <p:ext uri="{BB962C8B-B14F-4D97-AF65-F5344CB8AC3E}">
        <p14:creationId xmlns:p14="http://schemas.microsoft.com/office/powerpoint/2010/main" val="642495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308F28-C174-5F3C-95D5-5B22A4676A60}"/>
              </a:ext>
            </a:extLst>
          </p:cNvPr>
          <p:cNvPicPr>
            <a:picLocks noChangeAspect="1"/>
          </p:cNvPicPr>
          <p:nvPr/>
        </p:nvPicPr>
        <p:blipFill rotWithShape="1">
          <a:blip r:embed="rId2"/>
          <a:srcRect t="10505"/>
          <a:stretch/>
        </p:blipFill>
        <p:spPr>
          <a:xfrm>
            <a:off x="370936" y="2214063"/>
            <a:ext cx="6978770" cy="4458199"/>
          </a:xfrm>
          <a:prstGeom prst="rect">
            <a:avLst/>
          </a:prstGeom>
        </p:spPr>
      </p:pic>
      <p:sp>
        <p:nvSpPr>
          <p:cNvPr id="2" name="Text Placeholder 12">
            <a:extLst>
              <a:ext uri="{FF2B5EF4-FFF2-40B4-BE49-F238E27FC236}">
                <a16:creationId xmlns:a16="http://schemas.microsoft.com/office/drawing/2014/main" id="{8D6F032E-976F-5B74-0474-9876FE594075}"/>
              </a:ext>
            </a:extLst>
          </p:cNvPr>
          <p:cNvSpPr txBox="1">
            <a:spLocks/>
          </p:cNvSpPr>
          <p:nvPr/>
        </p:nvSpPr>
        <p:spPr>
          <a:xfrm>
            <a:off x="7601695" y="2622430"/>
            <a:ext cx="4205293" cy="3637578"/>
          </a:xfrm>
          <a:prstGeom prst="rect">
            <a:avLst/>
          </a:prstGeom>
        </p:spPr>
        <p:txBody>
          <a:bodyPr anchor="ctr"/>
          <a:lstStyle>
            <a:lvl1pPr marL="0" indent="0" algn="ctr" defTabSz="914400" rtl="0" eaLnBrk="1" latinLnBrk="0" hangingPunct="1">
              <a:lnSpc>
                <a:spcPct val="100000"/>
              </a:lnSpc>
              <a:spcBef>
                <a:spcPts val="0"/>
              </a:spcBef>
              <a:buFont typeface="Arial" panose="020B0604020202020204" pitchFamily="34" charset="0"/>
              <a:buNone/>
              <a:defRPr sz="16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000" dirty="0"/>
              <a:t>Global Forest Watch (GFW) is an online platform that provides near-real-time information on forests, including data on deforestation, fires, and other changes. The GFW Embed API allows developers to embed GFW's interactive maps and data visualizations on their own websites and applications.</a:t>
            </a:r>
            <a:endParaRPr lang="en-IN" sz="2000" dirty="0"/>
          </a:p>
        </p:txBody>
      </p:sp>
      <p:sp>
        <p:nvSpPr>
          <p:cNvPr id="3" name="Title 1">
            <a:extLst>
              <a:ext uri="{FF2B5EF4-FFF2-40B4-BE49-F238E27FC236}">
                <a16:creationId xmlns:a16="http://schemas.microsoft.com/office/drawing/2014/main" id="{B1AF3EBA-2BAD-D3AD-CFFB-F3EB03AABE17}"/>
              </a:ext>
            </a:extLst>
          </p:cNvPr>
          <p:cNvSpPr>
            <a:spLocks noGrp="1"/>
          </p:cNvSpPr>
          <p:nvPr>
            <p:ph type="title"/>
          </p:nvPr>
        </p:nvSpPr>
        <p:spPr>
          <a:xfrm>
            <a:off x="838200" y="597992"/>
            <a:ext cx="10515600" cy="994835"/>
          </a:xfrm>
        </p:spPr>
        <p:txBody>
          <a:bodyPr/>
          <a:lstStyle/>
          <a:p>
            <a:r>
              <a:rPr lang="en-US" sz="4400" dirty="0"/>
              <a:t>Forest Map</a:t>
            </a:r>
            <a:endParaRPr lang="en-SG" sz="4400" dirty="0"/>
          </a:p>
        </p:txBody>
      </p:sp>
    </p:spTree>
    <p:extLst>
      <p:ext uri="{BB962C8B-B14F-4D97-AF65-F5344CB8AC3E}">
        <p14:creationId xmlns:p14="http://schemas.microsoft.com/office/powerpoint/2010/main" val="3948781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09E8B1-F246-AABA-495F-B999B6A538B6}"/>
              </a:ext>
            </a:extLst>
          </p:cNvPr>
          <p:cNvPicPr>
            <a:picLocks noChangeAspect="1"/>
          </p:cNvPicPr>
          <p:nvPr/>
        </p:nvPicPr>
        <p:blipFill>
          <a:blip r:embed="rId2"/>
          <a:stretch>
            <a:fillRect/>
          </a:stretch>
        </p:blipFill>
        <p:spPr>
          <a:xfrm>
            <a:off x="146649" y="2211799"/>
            <a:ext cx="2924605" cy="4465046"/>
          </a:xfrm>
          <a:prstGeom prst="rect">
            <a:avLst/>
          </a:prstGeom>
        </p:spPr>
      </p:pic>
      <p:sp>
        <p:nvSpPr>
          <p:cNvPr id="7" name="Title 1">
            <a:extLst>
              <a:ext uri="{FF2B5EF4-FFF2-40B4-BE49-F238E27FC236}">
                <a16:creationId xmlns:a16="http://schemas.microsoft.com/office/drawing/2014/main" id="{F2D13A82-0D5A-D3AB-99C0-971F5A9EDB22}"/>
              </a:ext>
            </a:extLst>
          </p:cNvPr>
          <p:cNvSpPr>
            <a:spLocks noGrp="1"/>
          </p:cNvSpPr>
          <p:nvPr>
            <p:ph type="title"/>
          </p:nvPr>
        </p:nvSpPr>
        <p:spPr>
          <a:xfrm>
            <a:off x="838200" y="597992"/>
            <a:ext cx="10515600" cy="994835"/>
          </a:xfrm>
        </p:spPr>
        <p:txBody>
          <a:bodyPr/>
          <a:lstStyle/>
          <a:p>
            <a:r>
              <a:rPr lang="en-US" sz="4400" dirty="0"/>
              <a:t>Machine Learning</a:t>
            </a:r>
            <a:endParaRPr lang="en-SG" sz="4400" dirty="0"/>
          </a:p>
        </p:txBody>
      </p:sp>
      <p:sp>
        <p:nvSpPr>
          <p:cNvPr id="2" name="Text Placeholder 12">
            <a:extLst>
              <a:ext uri="{FF2B5EF4-FFF2-40B4-BE49-F238E27FC236}">
                <a16:creationId xmlns:a16="http://schemas.microsoft.com/office/drawing/2014/main" id="{D6F0C346-2D73-5D4D-4465-8673B1E9AAC7}"/>
              </a:ext>
            </a:extLst>
          </p:cNvPr>
          <p:cNvSpPr txBox="1">
            <a:spLocks/>
          </p:cNvSpPr>
          <p:nvPr/>
        </p:nvSpPr>
        <p:spPr>
          <a:xfrm>
            <a:off x="6763109" y="2622430"/>
            <a:ext cx="5043880" cy="3637578"/>
          </a:xfrm>
          <a:prstGeom prst="rect">
            <a:avLst/>
          </a:prstGeom>
        </p:spPr>
        <p:txBody>
          <a:bodyPr anchor="ctr"/>
          <a:lstStyle>
            <a:lvl1pPr marL="0" indent="0" algn="ctr" defTabSz="914400" rtl="0" eaLnBrk="1" latinLnBrk="0" hangingPunct="1">
              <a:lnSpc>
                <a:spcPct val="100000"/>
              </a:lnSpc>
              <a:spcBef>
                <a:spcPts val="0"/>
              </a:spcBef>
              <a:buFont typeface="Arial" panose="020B0604020202020204" pitchFamily="34" charset="0"/>
              <a:buNone/>
              <a:defRPr sz="16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l">
              <a:buFont typeface="Arial" panose="020B0604020202020204" pitchFamily="34" charset="0"/>
              <a:buChar char="•"/>
            </a:pPr>
            <a:endParaRPr lang="en-IN" sz="2800" dirty="0"/>
          </a:p>
        </p:txBody>
      </p:sp>
      <p:sp>
        <p:nvSpPr>
          <p:cNvPr id="4" name="Text Placeholder 12">
            <a:extLst>
              <a:ext uri="{FF2B5EF4-FFF2-40B4-BE49-F238E27FC236}">
                <a16:creationId xmlns:a16="http://schemas.microsoft.com/office/drawing/2014/main" id="{C7CA0F8F-53E0-0D5A-55DD-617080782F6D}"/>
              </a:ext>
            </a:extLst>
          </p:cNvPr>
          <p:cNvSpPr txBox="1">
            <a:spLocks/>
          </p:cNvSpPr>
          <p:nvPr/>
        </p:nvSpPr>
        <p:spPr>
          <a:xfrm>
            <a:off x="2981864" y="3709358"/>
            <a:ext cx="3858883" cy="1331450"/>
          </a:xfrm>
          <a:prstGeom prst="rect">
            <a:avLst/>
          </a:prstGeom>
        </p:spPr>
        <p:txBody>
          <a:bodyPr anchor="ctr"/>
          <a:lstStyle>
            <a:lvl1pPr marL="0" indent="0" algn="ctr" defTabSz="914400" rtl="0" eaLnBrk="1" latinLnBrk="0" hangingPunct="1">
              <a:lnSpc>
                <a:spcPct val="100000"/>
              </a:lnSpc>
              <a:spcBef>
                <a:spcPts val="0"/>
              </a:spcBef>
              <a:buFont typeface="Arial" panose="020B0604020202020204" pitchFamily="34" charset="0"/>
              <a:buNone/>
              <a:defRPr sz="16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IN" dirty="0"/>
              <a:t>Output:</a:t>
            </a:r>
          </a:p>
          <a:p>
            <a:pPr algn="l"/>
            <a:r>
              <a:rPr lang="en-IN" dirty="0"/>
              <a:t>Forest Cover most suitable (e.g. Fir)</a:t>
            </a:r>
          </a:p>
        </p:txBody>
      </p:sp>
      <p:sp>
        <p:nvSpPr>
          <p:cNvPr id="5" name="Text Placeholder 12">
            <a:extLst>
              <a:ext uri="{FF2B5EF4-FFF2-40B4-BE49-F238E27FC236}">
                <a16:creationId xmlns:a16="http://schemas.microsoft.com/office/drawing/2014/main" id="{7D6FC2E4-B11F-B45B-D101-AF3E43B0521B}"/>
              </a:ext>
            </a:extLst>
          </p:cNvPr>
          <p:cNvSpPr txBox="1">
            <a:spLocks/>
          </p:cNvSpPr>
          <p:nvPr/>
        </p:nvSpPr>
        <p:spPr>
          <a:xfrm>
            <a:off x="7320951" y="2622430"/>
            <a:ext cx="4169434" cy="3637578"/>
          </a:xfrm>
          <a:prstGeom prst="rect">
            <a:avLst/>
          </a:prstGeom>
        </p:spPr>
        <p:txBody>
          <a:bodyPr anchor="ctr"/>
          <a:lstStyle>
            <a:lvl1pPr marL="0" indent="0" algn="ctr" defTabSz="914400" rtl="0" eaLnBrk="1" latinLnBrk="0" hangingPunct="1">
              <a:lnSpc>
                <a:spcPct val="100000"/>
              </a:lnSpc>
              <a:spcBef>
                <a:spcPts val="0"/>
              </a:spcBef>
              <a:buFont typeface="Arial" panose="020B0604020202020204" pitchFamily="34" charset="0"/>
              <a:buNone/>
              <a:defRPr sz="16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IN" sz="2400" dirty="0"/>
              <a:t>Random Forest Classification Algorithm trained on Cover Type Dataset which uses satellite data.</a:t>
            </a:r>
          </a:p>
        </p:txBody>
      </p:sp>
    </p:spTree>
    <p:extLst>
      <p:ext uri="{BB962C8B-B14F-4D97-AF65-F5344CB8AC3E}">
        <p14:creationId xmlns:p14="http://schemas.microsoft.com/office/powerpoint/2010/main" val="2565100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17029F5-5D0D-B278-0B1A-DBE91D262FE1}"/>
              </a:ext>
            </a:extLst>
          </p:cNvPr>
          <p:cNvPicPr>
            <a:picLocks noChangeAspect="1"/>
          </p:cNvPicPr>
          <p:nvPr/>
        </p:nvPicPr>
        <p:blipFill>
          <a:blip r:embed="rId2"/>
          <a:stretch>
            <a:fillRect/>
          </a:stretch>
        </p:blipFill>
        <p:spPr>
          <a:xfrm>
            <a:off x="112144" y="436460"/>
            <a:ext cx="7201905" cy="3096057"/>
          </a:xfrm>
          <a:prstGeom prst="rect">
            <a:avLst/>
          </a:prstGeom>
        </p:spPr>
      </p:pic>
      <p:pic>
        <p:nvPicPr>
          <p:cNvPr id="21" name="Picture 20">
            <a:extLst>
              <a:ext uri="{FF2B5EF4-FFF2-40B4-BE49-F238E27FC236}">
                <a16:creationId xmlns:a16="http://schemas.microsoft.com/office/drawing/2014/main" id="{FC6BF102-DD3A-4801-83D6-954AE1A6A2E7}"/>
              </a:ext>
            </a:extLst>
          </p:cNvPr>
          <p:cNvPicPr>
            <a:picLocks noChangeAspect="1"/>
          </p:cNvPicPr>
          <p:nvPr/>
        </p:nvPicPr>
        <p:blipFill>
          <a:blip r:embed="rId3"/>
          <a:stretch>
            <a:fillRect/>
          </a:stretch>
        </p:blipFill>
        <p:spPr>
          <a:xfrm>
            <a:off x="2895575" y="3710185"/>
            <a:ext cx="9192908" cy="2991267"/>
          </a:xfrm>
          <a:prstGeom prst="rect">
            <a:avLst/>
          </a:prstGeom>
        </p:spPr>
      </p:pic>
    </p:spTree>
    <p:extLst>
      <p:ext uri="{BB962C8B-B14F-4D97-AF65-F5344CB8AC3E}">
        <p14:creationId xmlns:p14="http://schemas.microsoft.com/office/powerpoint/2010/main" val="2398822803"/>
      </p:ext>
    </p:extLst>
  </p:cSld>
  <p:clrMapOvr>
    <a:masterClrMapping/>
  </p:clrMapOvr>
</p:sld>
</file>

<file path=ppt/theme/theme1.xml><?xml version="1.0" encoding="utf-8"?>
<a:theme xmlns:a="http://schemas.openxmlformats.org/drawingml/2006/main" name="Office Theme">
  <a:themeElements>
    <a:clrScheme name="Custom 19">
      <a:dk1>
        <a:sysClr val="windowText" lastClr="000000"/>
      </a:dk1>
      <a:lt1>
        <a:sysClr val="window" lastClr="FFFFFF"/>
      </a:lt1>
      <a:dk2>
        <a:srgbClr val="44546A"/>
      </a:dk2>
      <a:lt2>
        <a:srgbClr val="E7E6E6"/>
      </a:lt2>
      <a:accent1>
        <a:srgbClr val="B4D0E9"/>
      </a:accent1>
      <a:accent2>
        <a:srgbClr val="476977"/>
      </a:accent2>
      <a:accent3>
        <a:srgbClr val="79BBE9"/>
      </a:accent3>
      <a:accent4>
        <a:srgbClr val="6B8043"/>
      </a:accent4>
      <a:accent5>
        <a:srgbClr val="9ACF21"/>
      </a:accent5>
      <a:accent6>
        <a:srgbClr val="CFDCA5"/>
      </a:accent6>
      <a:hlink>
        <a:srgbClr val="0563C1"/>
      </a:hlink>
      <a:folHlink>
        <a:srgbClr val="954F72"/>
      </a:folHlink>
    </a:clrScheme>
    <a:fontScheme name="Custom 26">
      <a:majorFont>
        <a:latin typeface="Tenorite Bold"/>
        <a:ea typeface=""/>
        <a:cs typeface=""/>
      </a:majorFont>
      <a:minorFont>
        <a:latin typeface="Tenorite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een Pitch Deck_TM16411175_Win32_JC_SL_v3" id="{8B4DAF89-59FE-4064-AB7A-372A9529B50F}" vid="{3DF83A45-BE94-4B01-94A1-C38A7DA6C9D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5F1B15C2-B622-4464-872A-FFB13E3A35CE}">
  <ds:schemaRefs>
    <ds:schemaRef ds:uri="http://schemas.microsoft.com/sharepoint/v3/contenttype/forms"/>
  </ds:schemaRefs>
</ds:datastoreItem>
</file>

<file path=customXml/itemProps2.xml><?xml version="1.0" encoding="utf-8"?>
<ds:datastoreItem xmlns:ds="http://schemas.openxmlformats.org/officeDocument/2006/customXml" ds:itemID="{065F1115-A9D1-4ADF-878E-8B9CEB141684}">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E439292-23DE-4FBC-B000-AFED89AC64F3}">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{8843819E-78A0-4A0F-B3A9-1915AF46387B}tf16411175_win32</Template>
  <TotalTime>240</TotalTime>
  <Words>447</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Tenorite </vt:lpstr>
      <vt:lpstr>Tenorite Bold</vt:lpstr>
      <vt:lpstr>Office Theme</vt:lpstr>
      <vt:lpstr>CYBER Cypher 2.0</vt:lpstr>
      <vt:lpstr>Problem Statement</vt:lpstr>
      <vt:lpstr>solution</vt:lpstr>
      <vt:lpstr>Benefits of Afforestation</vt:lpstr>
      <vt:lpstr>Solution Overview</vt:lpstr>
      <vt:lpstr>Benefits of Afforestation</vt:lpstr>
      <vt:lpstr>Forest Map</vt:lpstr>
      <vt:lpstr>Machine Learning</vt:lpstr>
      <vt:lpstr>PowerPoint Presentation</vt:lpstr>
      <vt:lpstr>Crowdfunding</vt:lpstr>
      <vt:lpstr>Tree Cover Monitoring</vt:lpstr>
      <vt:lpstr>Crowdsourcing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Cypher 2.0</dc:title>
  <dc:creator>Adith Ramakrishna</dc:creator>
  <cp:lastModifiedBy>Adith Ramakrishna</cp:lastModifiedBy>
  <cp:revision>14</cp:revision>
  <dcterms:created xsi:type="dcterms:W3CDTF">2023-02-07T13:39:43Z</dcterms:created>
  <dcterms:modified xsi:type="dcterms:W3CDTF">2023-02-08T13:56:00Z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