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5"/>
  </p:notesMasterIdLst>
  <p:sldIdLst>
    <p:sldId id="256" r:id="rId2"/>
    <p:sldId id="261" r:id="rId3"/>
    <p:sldId id="283" r:id="rId4"/>
    <p:sldId id="257" r:id="rId5"/>
    <p:sldId id="258" r:id="rId6"/>
    <p:sldId id="259" r:id="rId7"/>
    <p:sldId id="263" r:id="rId8"/>
    <p:sldId id="280" r:id="rId9"/>
    <p:sldId id="266" r:id="rId10"/>
    <p:sldId id="281" r:id="rId11"/>
    <p:sldId id="282"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4678B8-1E9A-3655-AD29-725BE7853879}" v="146" dt="2021-12-11T20:19:22.025"/>
    <p1510:client id="{24037643-E467-3EFA-82B5-41DC2BC22537}" v="522" dt="2021-12-12T19:35:09.905"/>
    <p1510:client id="{2E66E2D8-CAFA-40A9-9763-79C714E24D7E}" v="109" dt="2021-12-11T20:51:24.857"/>
    <p1510:client id="{6034A569-02C5-8CEB-B0F0-556ADF87A6F7}" v="15" dt="2021-12-12T19:54:27.642"/>
    <p1510:client id="{72E010D2-17F4-98E6-8182-19E594845856}" v="71" dt="2021-12-11T20:35:50.330"/>
    <p1510:client id="{734FA231-0D32-5298-AD39-16ABC78A34D2}" v="13" dt="2021-12-11T21:17:50.155"/>
    <p1510:client id="{D9650480-BA92-0ADB-B434-1992F5B97557}" v="88" dt="2021-12-11T19:47:42.4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hyperlink" Target="https://chatbotsmagazine.com/intelligent-assistants-i-a-85c21f9d3b8e" TargetMode="Externa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hyperlink" Target="https://chatbotsmagazine.com/intelligent-assistants-i-a-85c21f9d3b8e" TargetMode="External"/><Relationship Id="rId7" Type="http://schemas.openxmlformats.org/officeDocument/2006/relationships/image" Target="../media/image15.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A3728-E00B-4362-AF54-9934E97A784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7093CC9-BEC9-44E5-BC48-C53A77D00469}">
      <dgm:prSet/>
      <dgm:spPr/>
      <dgm:t>
        <a:bodyPr/>
        <a:lstStyle/>
        <a:p>
          <a:pPr>
            <a:lnSpc>
              <a:spcPct val="100000"/>
            </a:lnSpc>
          </a:pPr>
          <a:r>
            <a:rPr lang="en-US" dirty="0"/>
            <a:t>Submitted By:</a:t>
          </a:r>
        </a:p>
      </dgm:t>
    </dgm:pt>
    <dgm:pt modelId="{5DEF17BA-0884-4D54-9499-33F096CEE99B}" type="parTrans" cxnId="{1FFF7578-B91E-4BB5-923B-D173BB3EB609}">
      <dgm:prSet/>
      <dgm:spPr/>
      <dgm:t>
        <a:bodyPr/>
        <a:lstStyle/>
        <a:p>
          <a:endParaRPr lang="en-US"/>
        </a:p>
      </dgm:t>
    </dgm:pt>
    <dgm:pt modelId="{F947D4CE-9391-42BB-9F2C-7B76810438C6}" type="sibTrans" cxnId="{1FFF7578-B91E-4BB5-923B-D173BB3EB609}">
      <dgm:prSet/>
      <dgm:spPr/>
      <dgm:t>
        <a:bodyPr/>
        <a:lstStyle/>
        <a:p>
          <a:endParaRPr lang="en-US"/>
        </a:p>
      </dgm:t>
    </dgm:pt>
    <dgm:pt modelId="{C8AA0A76-9F3D-494B-9AE9-E9BE1E456412}">
      <dgm:prSet/>
      <dgm:spPr/>
      <dgm:t>
        <a:bodyPr/>
        <a:lstStyle/>
        <a:p>
          <a:pPr>
            <a:lnSpc>
              <a:spcPct val="100000"/>
            </a:lnSpc>
          </a:pPr>
          <a:r>
            <a:rPr lang="en-US" dirty="0"/>
            <a:t>Sudhanshu Sinha</a:t>
          </a:r>
        </a:p>
      </dgm:t>
    </dgm:pt>
    <dgm:pt modelId="{196AE205-8734-4606-B225-902564C0E21F}" type="parTrans" cxnId="{3879EC65-99BD-411B-861F-2EC22C7D066C}">
      <dgm:prSet/>
      <dgm:spPr/>
      <dgm:t>
        <a:bodyPr/>
        <a:lstStyle/>
        <a:p>
          <a:endParaRPr lang="en-US"/>
        </a:p>
      </dgm:t>
    </dgm:pt>
    <dgm:pt modelId="{E8840C1B-369B-4911-892E-967477C311C4}" type="sibTrans" cxnId="{3879EC65-99BD-411B-861F-2EC22C7D066C}">
      <dgm:prSet/>
      <dgm:spPr/>
      <dgm:t>
        <a:bodyPr/>
        <a:lstStyle/>
        <a:p>
          <a:endParaRPr lang="en-US"/>
        </a:p>
      </dgm:t>
    </dgm:pt>
    <dgm:pt modelId="{E1B7E5A6-9EC0-47C3-A10E-06EC507B091E}">
      <dgm:prSet phldr="0"/>
      <dgm:spPr/>
      <dgm:t>
        <a:bodyPr/>
        <a:lstStyle/>
        <a:p>
          <a:pPr>
            <a:lnSpc>
              <a:spcPct val="100000"/>
            </a:lnSpc>
          </a:pPr>
          <a:r>
            <a:rPr lang="en-US" dirty="0">
              <a:latin typeface="Century Gothic" panose="020B0502020202020204"/>
            </a:rPr>
            <a:t>CLASS :- 505A</a:t>
          </a:r>
        </a:p>
      </dgm:t>
    </dgm:pt>
    <dgm:pt modelId="{F76354E6-403C-448D-ACD9-8F87BFAA07D5}" type="parTrans" cxnId="{9F98B52C-9EE4-496D-A126-18FB943C8147}">
      <dgm:prSet/>
      <dgm:spPr/>
    </dgm:pt>
    <dgm:pt modelId="{E12C5B23-7392-49EF-9A65-8FA97478342F}" type="sibTrans" cxnId="{9F98B52C-9EE4-496D-A126-18FB943C8147}">
      <dgm:prSet/>
      <dgm:spPr/>
    </dgm:pt>
    <dgm:pt modelId="{6AF52AC2-4E84-442B-AA9B-D056076BCB30}">
      <dgm:prSet phldr="0"/>
      <dgm:spPr/>
      <dgm:t>
        <a:bodyPr/>
        <a:lstStyle/>
        <a:p>
          <a:pPr rtl="0">
            <a:lnSpc>
              <a:spcPct val="100000"/>
            </a:lnSpc>
          </a:pPr>
          <a:r>
            <a:rPr lang="en-US" dirty="0">
              <a:latin typeface="Century Gothic" panose="020B0502020202020204"/>
            </a:rPr>
            <a:t>UID :- 21BCS9735</a:t>
          </a:r>
        </a:p>
      </dgm:t>
    </dgm:pt>
    <dgm:pt modelId="{0068BDC0-0314-4965-A30D-1137BD7B8184}" type="parTrans" cxnId="{8151C484-004D-47BB-B514-053349320713}">
      <dgm:prSet/>
      <dgm:spPr/>
    </dgm:pt>
    <dgm:pt modelId="{52265570-38C2-4D61-A32C-0D40BCEAA6A1}" type="sibTrans" cxnId="{8151C484-004D-47BB-B514-053349320713}">
      <dgm:prSet/>
      <dgm:spPr/>
    </dgm:pt>
    <dgm:pt modelId="{9515ADA0-8459-4DE5-B9B4-0F6A5B16586F}" type="pres">
      <dgm:prSet presAssocID="{44DA3728-E00B-4362-AF54-9934E97A7845}" presName="root" presStyleCnt="0">
        <dgm:presLayoutVars>
          <dgm:dir/>
          <dgm:resizeHandles val="exact"/>
        </dgm:presLayoutVars>
      </dgm:prSet>
      <dgm:spPr/>
    </dgm:pt>
    <dgm:pt modelId="{E03909D3-C2CA-4851-A6E9-72ED601BF459}" type="pres">
      <dgm:prSet presAssocID="{F7093CC9-BEC9-44E5-BC48-C53A77D00469}" presName="compNode" presStyleCnt="0"/>
      <dgm:spPr/>
    </dgm:pt>
    <dgm:pt modelId="{BAC2B75E-11D8-47F6-B5C0-B448B41BABE2}" type="pres">
      <dgm:prSet presAssocID="{F7093CC9-BEC9-44E5-BC48-C53A77D00469}" presName="bgRect" presStyleLbl="bgShp" presStyleIdx="0" presStyleCnt="4"/>
      <dgm:spPr/>
    </dgm:pt>
    <dgm:pt modelId="{9018B399-A62E-4D0D-84F1-262C0DD6A25E}" type="pres">
      <dgm:prSet presAssocID="{F7093CC9-BEC9-44E5-BC48-C53A77D0046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34CD3A30-1180-4B8A-A75B-1FFE1B5A4F78}" type="pres">
      <dgm:prSet presAssocID="{F7093CC9-BEC9-44E5-BC48-C53A77D00469}" presName="spaceRect" presStyleCnt="0"/>
      <dgm:spPr/>
    </dgm:pt>
    <dgm:pt modelId="{AEE0FC77-3A62-4B15-BC10-23638561750A}" type="pres">
      <dgm:prSet presAssocID="{F7093CC9-BEC9-44E5-BC48-C53A77D00469}" presName="parTx" presStyleLbl="revTx" presStyleIdx="0" presStyleCnt="4">
        <dgm:presLayoutVars>
          <dgm:chMax val="0"/>
          <dgm:chPref val="0"/>
        </dgm:presLayoutVars>
      </dgm:prSet>
      <dgm:spPr/>
    </dgm:pt>
    <dgm:pt modelId="{5373C3C0-758D-4663-8F19-F76CF05EDBD8}" type="pres">
      <dgm:prSet presAssocID="{F947D4CE-9391-42BB-9F2C-7B76810438C6}" presName="sibTrans" presStyleCnt="0"/>
      <dgm:spPr/>
    </dgm:pt>
    <dgm:pt modelId="{381CE57B-E932-483D-8862-40D1F13105A3}" type="pres">
      <dgm:prSet presAssocID="{C8AA0A76-9F3D-494B-9AE9-E9BE1E456412}" presName="compNode" presStyleCnt="0"/>
      <dgm:spPr/>
    </dgm:pt>
    <dgm:pt modelId="{25200C9C-7723-4466-A729-3E423A56C54A}" type="pres">
      <dgm:prSet presAssocID="{C8AA0A76-9F3D-494B-9AE9-E9BE1E456412}" presName="bgRect" presStyleLbl="bgShp" presStyleIdx="1" presStyleCnt="4"/>
      <dgm:spPr/>
    </dgm:pt>
    <dgm:pt modelId="{C066149F-787A-4BA8-9EE9-A1CB959CE9A5}" type="pres">
      <dgm:prSet presAssocID="{C8AA0A76-9F3D-494B-9AE9-E9BE1E45641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E5A7C12-0ADC-4F45-B155-2876FB54FF45}" type="pres">
      <dgm:prSet presAssocID="{C8AA0A76-9F3D-494B-9AE9-E9BE1E456412}" presName="spaceRect" presStyleCnt="0"/>
      <dgm:spPr/>
    </dgm:pt>
    <dgm:pt modelId="{91CC5E88-3375-4E50-AAE9-27E54E18DBFF}" type="pres">
      <dgm:prSet presAssocID="{C8AA0A76-9F3D-494B-9AE9-E9BE1E456412}" presName="parTx" presStyleLbl="revTx" presStyleIdx="1" presStyleCnt="4">
        <dgm:presLayoutVars>
          <dgm:chMax val="0"/>
          <dgm:chPref val="0"/>
        </dgm:presLayoutVars>
      </dgm:prSet>
      <dgm:spPr/>
    </dgm:pt>
    <dgm:pt modelId="{96C848CD-505D-4A07-86E5-C6CD15052294}" type="pres">
      <dgm:prSet presAssocID="{E8840C1B-369B-4911-892E-967477C311C4}" presName="sibTrans" presStyleCnt="0"/>
      <dgm:spPr/>
    </dgm:pt>
    <dgm:pt modelId="{37C2B4FD-077C-4B87-9E96-2F414B178471}" type="pres">
      <dgm:prSet presAssocID="{6AF52AC2-4E84-442B-AA9B-D056076BCB30}" presName="compNode" presStyleCnt="0"/>
      <dgm:spPr/>
    </dgm:pt>
    <dgm:pt modelId="{7A407762-E47B-4BD4-BC17-C1300A8AA667}" type="pres">
      <dgm:prSet presAssocID="{6AF52AC2-4E84-442B-AA9B-D056076BCB30}" presName="bgRect" presStyleLbl="bgShp" presStyleIdx="2" presStyleCnt="4"/>
      <dgm:spPr/>
    </dgm:pt>
    <dgm:pt modelId="{3B0120A0-71B9-4552-BA14-A16FDFA2FE1E}" type="pres">
      <dgm:prSet presAssocID="{6AF52AC2-4E84-442B-AA9B-D056076BCB30}" presName="iconRect" presStyleLbl="node1" presStyleIdx="2" presStyleCnt="4"/>
      <dgm:spPr/>
    </dgm:pt>
    <dgm:pt modelId="{6E59A867-39C1-49F9-8019-22B2771F0B5C}" type="pres">
      <dgm:prSet presAssocID="{6AF52AC2-4E84-442B-AA9B-D056076BCB30}" presName="spaceRect" presStyleCnt="0"/>
      <dgm:spPr/>
    </dgm:pt>
    <dgm:pt modelId="{44AE9E8A-AAEE-4908-B3DA-68B5A4DDC337}" type="pres">
      <dgm:prSet presAssocID="{6AF52AC2-4E84-442B-AA9B-D056076BCB30}" presName="parTx" presStyleLbl="revTx" presStyleIdx="2" presStyleCnt="4">
        <dgm:presLayoutVars>
          <dgm:chMax val="0"/>
          <dgm:chPref val="0"/>
        </dgm:presLayoutVars>
      </dgm:prSet>
      <dgm:spPr/>
    </dgm:pt>
    <dgm:pt modelId="{E7B11F83-F455-4023-AD8D-104E712306B7}" type="pres">
      <dgm:prSet presAssocID="{52265570-38C2-4D61-A32C-0D40BCEAA6A1}" presName="sibTrans" presStyleCnt="0"/>
      <dgm:spPr/>
    </dgm:pt>
    <dgm:pt modelId="{07757CD0-0572-4FC8-9FB4-CDA331304482}" type="pres">
      <dgm:prSet presAssocID="{E1B7E5A6-9EC0-47C3-A10E-06EC507B091E}" presName="compNode" presStyleCnt="0"/>
      <dgm:spPr/>
    </dgm:pt>
    <dgm:pt modelId="{571FAA7E-E065-4F3E-8832-231CE1FAAF48}" type="pres">
      <dgm:prSet presAssocID="{E1B7E5A6-9EC0-47C3-A10E-06EC507B091E}" presName="bgRect" presStyleLbl="bgShp" presStyleIdx="3" presStyleCnt="4"/>
      <dgm:spPr/>
    </dgm:pt>
    <dgm:pt modelId="{45907579-8827-4FB0-89EB-F08FD000A4FD}" type="pres">
      <dgm:prSet presAssocID="{E1B7E5A6-9EC0-47C3-A10E-06EC507B091E}" presName="iconRect" presStyleLbl="node1" presStyleIdx="3" presStyleCnt="4"/>
      <dgm:spPr/>
    </dgm:pt>
    <dgm:pt modelId="{CAB8A1F0-EA17-44C9-9903-6F802F78A213}" type="pres">
      <dgm:prSet presAssocID="{E1B7E5A6-9EC0-47C3-A10E-06EC507B091E}" presName="spaceRect" presStyleCnt="0"/>
      <dgm:spPr/>
    </dgm:pt>
    <dgm:pt modelId="{6ACEF729-DDDA-4D15-81EB-F59D4E982F4F}" type="pres">
      <dgm:prSet presAssocID="{E1B7E5A6-9EC0-47C3-A10E-06EC507B091E}" presName="parTx" presStyleLbl="revTx" presStyleIdx="3" presStyleCnt="4">
        <dgm:presLayoutVars>
          <dgm:chMax val="0"/>
          <dgm:chPref val="0"/>
        </dgm:presLayoutVars>
      </dgm:prSet>
      <dgm:spPr/>
    </dgm:pt>
  </dgm:ptLst>
  <dgm:cxnLst>
    <dgm:cxn modelId="{E65A7C01-B1BE-46E6-B8FB-ADE60447DB49}" type="presOf" srcId="{6AF52AC2-4E84-442B-AA9B-D056076BCB30}" destId="{44AE9E8A-AAEE-4908-B3DA-68B5A4DDC337}" srcOrd="0" destOrd="0" presId="urn:microsoft.com/office/officeart/2018/2/layout/IconVerticalSolidList"/>
    <dgm:cxn modelId="{50956C0F-97F7-4094-8BBE-E5D8F2AAB7BF}" type="presOf" srcId="{44DA3728-E00B-4362-AF54-9934E97A7845}" destId="{9515ADA0-8459-4DE5-B9B4-0F6A5B16586F}" srcOrd="0" destOrd="0" presId="urn:microsoft.com/office/officeart/2018/2/layout/IconVerticalSolidList"/>
    <dgm:cxn modelId="{9B16A616-CB46-4AEA-BCFC-BD09E46436D7}" type="presOf" srcId="{E1B7E5A6-9EC0-47C3-A10E-06EC507B091E}" destId="{6ACEF729-DDDA-4D15-81EB-F59D4E982F4F}" srcOrd="0" destOrd="0" presId="urn:microsoft.com/office/officeart/2018/2/layout/IconVerticalSolidList"/>
    <dgm:cxn modelId="{9F98B52C-9EE4-496D-A126-18FB943C8147}" srcId="{44DA3728-E00B-4362-AF54-9934E97A7845}" destId="{E1B7E5A6-9EC0-47C3-A10E-06EC507B091E}" srcOrd="3" destOrd="0" parTransId="{F76354E6-403C-448D-ACD9-8F87BFAA07D5}" sibTransId="{E12C5B23-7392-49EF-9A65-8FA97478342F}"/>
    <dgm:cxn modelId="{3879EC65-99BD-411B-861F-2EC22C7D066C}" srcId="{44DA3728-E00B-4362-AF54-9934E97A7845}" destId="{C8AA0A76-9F3D-494B-9AE9-E9BE1E456412}" srcOrd="1" destOrd="0" parTransId="{196AE205-8734-4606-B225-902564C0E21F}" sibTransId="{E8840C1B-369B-4911-892E-967477C311C4}"/>
    <dgm:cxn modelId="{1FFF7578-B91E-4BB5-923B-D173BB3EB609}" srcId="{44DA3728-E00B-4362-AF54-9934E97A7845}" destId="{F7093CC9-BEC9-44E5-BC48-C53A77D00469}" srcOrd="0" destOrd="0" parTransId="{5DEF17BA-0884-4D54-9499-33F096CEE99B}" sibTransId="{F947D4CE-9391-42BB-9F2C-7B76810438C6}"/>
    <dgm:cxn modelId="{8151C484-004D-47BB-B514-053349320713}" srcId="{44DA3728-E00B-4362-AF54-9934E97A7845}" destId="{6AF52AC2-4E84-442B-AA9B-D056076BCB30}" srcOrd="2" destOrd="0" parTransId="{0068BDC0-0314-4965-A30D-1137BD7B8184}" sibTransId="{52265570-38C2-4D61-A32C-0D40BCEAA6A1}"/>
    <dgm:cxn modelId="{A28555A1-A0A3-459F-958B-97E2FF6DE4BE}" type="presOf" srcId="{C8AA0A76-9F3D-494B-9AE9-E9BE1E456412}" destId="{91CC5E88-3375-4E50-AAE9-27E54E18DBFF}" srcOrd="0" destOrd="0" presId="urn:microsoft.com/office/officeart/2018/2/layout/IconVerticalSolidList"/>
    <dgm:cxn modelId="{1F48F7B2-A0C1-40B8-AF1A-876F33926224}" type="presOf" srcId="{F7093CC9-BEC9-44E5-BC48-C53A77D00469}" destId="{AEE0FC77-3A62-4B15-BC10-23638561750A}" srcOrd="0" destOrd="0" presId="urn:microsoft.com/office/officeart/2018/2/layout/IconVerticalSolidList"/>
    <dgm:cxn modelId="{99D1AF95-5E8C-435B-9390-66B06338629E}" type="presParOf" srcId="{9515ADA0-8459-4DE5-B9B4-0F6A5B16586F}" destId="{E03909D3-C2CA-4851-A6E9-72ED601BF459}" srcOrd="0" destOrd="0" presId="urn:microsoft.com/office/officeart/2018/2/layout/IconVerticalSolidList"/>
    <dgm:cxn modelId="{3B8C50C7-6360-48BA-828C-C7E5A15BEDFB}" type="presParOf" srcId="{E03909D3-C2CA-4851-A6E9-72ED601BF459}" destId="{BAC2B75E-11D8-47F6-B5C0-B448B41BABE2}" srcOrd="0" destOrd="0" presId="urn:microsoft.com/office/officeart/2018/2/layout/IconVerticalSolidList"/>
    <dgm:cxn modelId="{90CC0651-65DF-430A-96D1-52A8F9D4C82A}" type="presParOf" srcId="{E03909D3-C2CA-4851-A6E9-72ED601BF459}" destId="{9018B399-A62E-4D0D-84F1-262C0DD6A25E}" srcOrd="1" destOrd="0" presId="urn:microsoft.com/office/officeart/2018/2/layout/IconVerticalSolidList"/>
    <dgm:cxn modelId="{EA69A66E-5500-4E2F-A1A8-53FE78354B2F}" type="presParOf" srcId="{E03909D3-C2CA-4851-A6E9-72ED601BF459}" destId="{34CD3A30-1180-4B8A-A75B-1FFE1B5A4F78}" srcOrd="2" destOrd="0" presId="urn:microsoft.com/office/officeart/2018/2/layout/IconVerticalSolidList"/>
    <dgm:cxn modelId="{BB04F81F-49B4-4CAD-9076-7AC1BA4F94A3}" type="presParOf" srcId="{E03909D3-C2CA-4851-A6E9-72ED601BF459}" destId="{AEE0FC77-3A62-4B15-BC10-23638561750A}" srcOrd="3" destOrd="0" presId="urn:microsoft.com/office/officeart/2018/2/layout/IconVerticalSolidList"/>
    <dgm:cxn modelId="{B1144D22-ED6B-43E9-B63F-521029491951}" type="presParOf" srcId="{9515ADA0-8459-4DE5-B9B4-0F6A5B16586F}" destId="{5373C3C0-758D-4663-8F19-F76CF05EDBD8}" srcOrd="1" destOrd="0" presId="urn:microsoft.com/office/officeart/2018/2/layout/IconVerticalSolidList"/>
    <dgm:cxn modelId="{27956D7F-CBEA-45D9-B561-40B53F4F01DD}" type="presParOf" srcId="{9515ADA0-8459-4DE5-B9B4-0F6A5B16586F}" destId="{381CE57B-E932-483D-8862-40D1F13105A3}" srcOrd="2" destOrd="0" presId="urn:microsoft.com/office/officeart/2018/2/layout/IconVerticalSolidList"/>
    <dgm:cxn modelId="{6A0A9022-DBF5-4AC8-AC69-843FD9CBE99C}" type="presParOf" srcId="{381CE57B-E932-483D-8862-40D1F13105A3}" destId="{25200C9C-7723-4466-A729-3E423A56C54A}" srcOrd="0" destOrd="0" presId="urn:microsoft.com/office/officeart/2018/2/layout/IconVerticalSolidList"/>
    <dgm:cxn modelId="{E20C7D8B-A5B1-4DE2-9DD1-5B4E95826481}" type="presParOf" srcId="{381CE57B-E932-483D-8862-40D1F13105A3}" destId="{C066149F-787A-4BA8-9EE9-A1CB959CE9A5}" srcOrd="1" destOrd="0" presId="urn:microsoft.com/office/officeart/2018/2/layout/IconVerticalSolidList"/>
    <dgm:cxn modelId="{C2EFFA44-C713-43DD-9163-4D21D4E0BF48}" type="presParOf" srcId="{381CE57B-E932-483D-8862-40D1F13105A3}" destId="{FE5A7C12-0ADC-4F45-B155-2876FB54FF45}" srcOrd="2" destOrd="0" presId="urn:microsoft.com/office/officeart/2018/2/layout/IconVerticalSolidList"/>
    <dgm:cxn modelId="{CCAD3D7C-5F5C-4D1E-8984-36B351AFA605}" type="presParOf" srcId="{381CE57B-E932-483D-8862-40D1F13105A3}" destId="{91CC5E88-3375-4E50-AAE9-27E54E18DBFF}" srcOrd="3" destOrd="0" presId="urn:microsoft.com/office/officeart/2018/2/layout/IconVerticalSolidList"/>
    <dgm:cxn modelId="{4D850EFE-8F9A-492A-8B35-0C1EF9D95499}" type="presParOf" srcId="{9515ADA0-8459-4DE5-B9B4-0F6A5B16586F}" destId="{96C848CD-505D-4A07-86E5-C6CD15052294}" srcOrd="3" destOrd="0" presId="urn:microsoft.com/office/officeart/2018/2/layout/IconVerticalSolidList"/>
    <dgm:cxn modelId="{FB8F95EA-F433-4C57-8D4D-251708AA9E0E}" type="presParOf" srcId="{9515ADA0-8459-4DE5-B9B4-0F6A5B16586F}" destId="{37C2B4FD-077C-4B87-9E96-2F414B178471}" srcOrd="4" destOrd="0" presId="urn:microsoft.com/office/officeart/2018/2/layout/IconVerticalSolidList"/>
    <dgm:cxn modelId="{463FEB07-30D5-49A5-AAB8-EC91FE9AAB60}" type="presParOf" srcId="{37C2B4FD-077C-4B87-9E96-2F414B178471}" destId="{7A407762-E47B-4BD4-BC17-C1300A8AA667}" srcOrd="0" destOrd="0" presId="urn:microsoft.com/office/officeart/2018/2/layout/IconVerticalSolidList"/>
    <dgm:cxn modelId="{5A71D356-48D9-40DA-90EE-96D40EE20330}" type="presParOf" srcId="{37C2B4FD-077C-4B87-9E96-2F414B178471}" destId="{3B0120A0-71B9-4552-BA14-A16FDFA2FE1E}" srcOrd="1" destOrd="0" presId="urn:microsoft.com/office/officeart/2018/2/layout/IconVerticalSolidList"/>
    <dgm:cxn modelId="{76EC331F-6451-4F1D-A6B4-6E6D3115B4CB}" type="presParOf" srcId="{37C2B4FD-077C-4B87-9E96-2F414B178471}" destId="{6E59A867-39C1-49F9-8019-22B2771F0B5C}" srcOrd="2" destOrd="0" presId="urn:microsoft.com/office/officeart/2018/2/layout/IconVerticalSolidList"/>
    <dgm:cxn modelId="{E7C66DC8-0564-4ABB-AB39-BA8602CD717A}" type="presParOf" srcId="{37C2B4FD-077C-4B87-9E96-2F414B178471}" destId="{44AE9E8A-AAEE-4908-B3DA-68B5A4DDC337}" srcOrd="3" destOrd="0" presId="urn:microsoft.com/office/officeart/2018/2/layout/IconVerticalSolidList"/>
    <dgm:cxn modelId="{5DB01514-BD61-49A9-A22D-34A36730C5B2}" type="presParOf" srcId="{9515ADA0-8459-4DE5-B9B4-0F6A5B16586F}" destId="{E7B11F83-F455-4023-AD8D-104E712306B7}" srcOrd="5" destOrd="0" presId="urn:microsoft.com/office/officeart/2018/2/layout/IconVerticalSolidList"/>
    <dgm:cxn modelId="{C5EFCDC1-1C35-4E64-829E-F47ABD1D7185}" type="presParOf" srcId="{9515ADA0-8459-4DE5-B9B4-0F6A5B16586F}" destId="{07757CD0-0572-4FC8-9FB4-CDA331304482}" srcOrd="6" destOrd="0" presId="urn:microsoft.com/office/officeart/2018/2/layout/IconVerticalSolidList"/>
    <dgm:cxn modelId="{291B0BDA-7EB1-44DA-A282-0BFFE4FFB2D1}" type="presParOf" srcId="{07757CD0-0572-4FC8-9FB4-CDA331304482}" destId="{571FAA7E-E065-4F3E-8832-231CE1FAAF48}" srcOrd="0" destOrd="0" presId="urn:microsoft.com/office/officeart/2018/2/layout/IconVerticalSolidList"/>
    <dgm:cxn modelId="{F61C6D53-005D-4615-AE7A-1E92C43329DC}" type="presParOf" srcId="{07757CD0-0572-4FC8-9FB4-CDA331304482}" destId="{45907579-8827-4FB0-89EB-F08FD000A4FD}" srcOrd="1" destOrd="0" presId="urn:microsoft.com/office/officeart/2018/2/layout/IconVerticalSolidList"/>
    <dgm:cxn modelId="{9AE1B1E3-19E6-4414-8056-D5EB777A7C80}" type="presParOf" srcId="{07757CD0-0572-4FC8-9FB4-CDA331304482}" destId="{CAB8A1F0-EA17-44C9-9903-6F802F78A213}" srcOrd="2" destOrd="0" presId="urn:microsoft.com/office/officeart/2018/2/layout/IconVerticalSolidList"/>
    <dgm:cxn modelId="{3901C5F3-35F8-4901-BDC2-F29B3F87DDA3}" type="presParOf" srcId="{07757CD0-0572-4FC8-9FB4-CDA331304482}" destId="{6ACEF729-DDDA-4D15-81EB-F59D4E982F4F}"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56A657-17C7-42EB-BCCF-1F7661415110}"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4D750CBC-06A1-4CD5-BE6E-E0162BB1EC31}">
      <dgm:prSet/>
      <dgm:spPr/>
      <dgm:t>
        <a:bodyPr/>
        <a:lstStyle/>
        <a:p>
          <a:r>
            <a:rPr lang="en-US" b="0" i="0" dirty="0">
              <a:latin typeface="Century Gothic" panose="020B0502020202020204"/>
            </a:rPr>
            <a:t>Introduction</a:t>
          </a:r>
          <a:endParaRPr lang="en-US" dirty="0"/>
        </a:p>
      </dgm:t>
    </dgm:pt>
    <dgm:pt modelId="{4FEF5454-EC34-4A3A-AF8D-4456A2E3A025}" type="parTrans" cxnId="{3F501459-7BD1-4CD2-97FF-4D5D6E7548B3}">
      <dgm:prSet/>
      <dgm:spPr/>
      <dgm:t>
        <a:bodyPr/>
        <a:lstStyle/>
        <a:p>
          <a:endParaRPr lang="en-US"/>
        </a:p>
      </dgm:t>
    </dgm:pt>
    <dgm:pt modelId="{54E95DED-0820-4594-85A7-705177F013B9}" type="sibTrans" cxnId="{3F501459-7BD1-4CD2-97FF-4D5D6E7548B3}">
      <dgm:prSet/>
      <dgm:spPr/>
      <dgm:t>
        <a:bodyPr/>
        <a:lstStyle/>
        <a:p>
          <a:endParaRPr lang="en-US"/>
        </a:p>
      </dgm:t>
    </dgm:pt>
    <dgm:pt modelId="{20A8B135-2F3C-4E6B-B3AF-F805DF134A0E}">
      <dgm:prSet/>
      <dgm:spPr/>
      <dgm:t>
        <a:bodyPr/>
        <a:lstStyle/>
        <a:p>
          <a:pPr rtl="0"/>
          <a:r>
            <a:rPr lang="en-US" b="0" i="0" dirty="0"/>
            <a:t>How does an personal assistant work</a:t>
          </a:r>
          <a:r>
            <a:rPr lang="en-US" dirty="0">
              <a:latin typeface="Century Gothic" panose="020B0502020202020204"/>
            </a:rPr>
            <a:t>?</a:t>
          </a:r>
          <a:endParaRPr lang="en-US" dirty="0"/>
        </a:p>
      </dgm:t>
    </dgm:pt>
    <dgm:pt modelId="{5BBD8720-3BFF-4D0E-A2E6-DA0A8E561F2B}" type="parTrans" cxnId="{427FA40E-B2AF-4F4E-9E6E-E91DE810CD9A}">
      <dgm:prSet/>
      <dgm:spPr/>
      <dgm:t>
        <a:bodyPr/>
        <a:lstStyle/>
        <a:p>
          <a:endParaRPr lang="en-US"/>
        </a:p>
      </dgm:t>
    </dgm:pt>
    <dgm:pt modelId="{0723C7BB-977E-4D07-9912-27C0F00E5D4B}" type="sibTrans" cxnId="{427FA40E-B2AF-4F4E-9E6E-E91DE810CD9A}">
      <dgm:prSet/>
      <dgm:spPr/>
      <dgm:t>
        <a:bodyPr/>
        <a:lstStyle/>
        <a:p>
          <a:endParaRPr lang="en-US"/>
        </a:p>
      </dgm:t>
    </dgm:pt>
    <dgm:pt modelId="{77E95D8D-6663-42D0-954E-CF738391DCE4}">
      <dgm:prSet/>
      <dgm:spPr/>
      <dgm:t>
        <a:bodyPr/>
        <a:lstStyle/>
        <a:p>
          <a:pPr rtl="0"/>
          <a:r>
            <a:rPr lang="en-US" b="0" i="0" dirty="0"/>
            <a:t>Dataflow diagrams</a:t>
          </a:r>
          <a:r>
            <a:rPr lang="en-US" b="0" i="0" dirty="0">
              <a:latin typeface="Century Gothic" panose="020B0502020202020204"/>
            </a:rPr>
            <a:t> </a:t>
          </a:r>
          <a:endParaRPr lang="en-US" dirty="0"/>
        </a:p>
      </dgm:t>
    </dgm:pt>
    <dgm:pt modelId="{D5C860F5-2955-406E-88C1-E6CC3FC3B8B3}" type="parTrans" cxnId="{C4841C77-7BC8-4C9E-9610-7F6BBCBF6554}">
      <dgm:prSet/>
      <dgm:spPr/>
      <dgm:t>
        <a:bodyPr/>
        <a:lstStyle/>
        <a:p>
          <a:endParaRPr lang="en-US"/>
        </a:p>
      </dgm:t>
    </dgm:pt>
    <dgm:pt modelId="{2DB36ED1-8BB1-4972-AE93-5E42472549D6}" type="sibTrans" cxnId="{C4841C77-7BC8-4C9E-9610-7F6BBCBF6554}">
      <dgm:prSet/>
      <dgm:spPr/>
      <dgm:t>
        <a:bodyPr/>
        <a:lstStyle/>
        <a:p>
          <a:endParaRPr lang="en-US"/>
        </a:p>
      </dgm:t>
    </dgm:pt>
    <dgm:pt modelId="{C7AAB06F-1BF7-4ED6-BB41-971C29055A12}">
      <dgm:prSet phldr="0"/>
      <dgm:spPr/>
      <dgm:t>
        <a:bodyPr/>
        <a:lstStyle/>
        <a:p>
          <a:r>
            <a:rPr lang="en-US" dirty="0">
              <a:latin typeface="Century Gothic" panose="020B0502020202020204"/>
            </a:rPr>
            <a:t>Functions</a:t>
          </a:r>
          <a:endParaRPr lang="en-US" dirty="0"/>
        </a:p>
      </dgm:t>
    </dgm:pt>
    <dgm:pt modelId="{2EFB0B62-EA64-4F5F-98FA-CECC61478DAF}" type="parTrans" cxnId="{2B6E62CE-5729-4D7A-BAD8-51D4FFF4BD7F}">
      <dgm:prSet/>
      <dgm:spPr/>
      <dgm:t>
        <a:bodyPr/>
        <a:lstStyle/>
        <a:p>
          <a:endParaRPr lang="en-US"/>
        </a:p>
      </dgm:t>
    </dgm:pt>
    <dgm:pt modelId="{7B9BF8F7-7F2D-49B4-BE6D-C35EF8EAF56E}" type="sibTrans" cxnId="{2B6E62CE-5729-4D7A-BAD8-51D4FFF4BD7F}">
      <dgm:prSet/>
      <dgm:spPr/>
      <dgm:t>
        <a:bodyPr/>
        <a:lstStyle/>
        <a:p>
          <a:endParaRPr lang="en-US"/>
        </a:p>
      </dgm:t>
    </dgm:pt>
    <dgm:pt modelId="{0B62B646-6D58-4BB3-A242-B41F1F007988}">
      <dgm:prSet/>
      <dgm:spPr/>
      <dgm:t>
        <a:bodyPr/>
        <a:lstStyle/>
        <a:p>
          <a:r>
            <a:rPr lang="en-US" b="0" i="0" dirty="0"/>
            <a:t>Modules</a:t>
          </a:r>
          <a:endParaRPr lang="en-US" dirty="0"/>
        </a:p>
      </dgm:t>
    </dgm:pt>
    <dgm:pt modelId="{F18D321B-8E68-4E56-A270-C392EEC67AFC}" type="parTrans" cxnId="{17250B84-563E-4945-A3A9-E159B42CF455}">
      <dgm:prSet/>
      <dgm:spPr/>
      <dgm:t>
        <a:bodyPr/>
        <a:lstStyle/>
        <a:p>
          <a:endParaRPr lang="en-US"/>
        </a:p>
      </dgm:t>
    </dgm:pt>
    <dgm:pt modelId="{84EB1045-CEE6-4683-97F2-37682D8AAF55}" type="sibTrans" cxnId="{17250B84-563E-4945-A3A9-E159B42CF455}">
      <dgm:prSet/>
      <dgm:spPr/>
      <dgm:t>
        <a:bodyPr/>
        <a:lstStyle/>
        <a:p>
          <a:endParaRPr lang="en-US"/>
        </a:p>
      </dgm:t>
    </dgm:pt>
    <dgm:pt modelId="{8724C64C-49FD-403B-811A-71E48C413B78}">
      <dgm:prSet/>
      <dgm:spPr/>
      <dgm:t>
        <a:bodyPr/>
        <a:lstStyle/>
        <a:p>
          <a:r>
            <a:rPr lang="en-US" b="0" i="0" dirty="0"/>
            <a:t>Requirements</a:t>
          </a:r>
          <a:endParaRPr lang="en-US" dirty="0"/>
        </a:p>
      </dgm:t>
    </dgm:pt>
    <dgm:pt modelId="{8ED02528-11E0-4605-82D2-F457CDEC6FB1}" type="parTrans" cxnId="{A18C87EB-FC30-48D9-8081-67D05165AAF3}">
      <dgm:prSet/>
      <dgm:spPr/>
      <dgm:t>
        <a:bodyPr/>
        <a:lstStyle/>
        <a:p>
          <a:endParaRPr lang="en-US"/>
        </a:p>
      </dgm:t>
    </dgm:pt>
    <dgm:pt modelId="{A096A24A-25CA-44D0-960E-EF943D5A5F33}" type="sibTrans" cxnId="{A18C87EB-FC30-48D9-8081-67D05165AAF3}">
      <dgm:prSet/>
      <dgm:spPr/>
      <dgm:t>
        <a:bodyPr/>
        <a:lstStyle/>
        <a:p>
          <a:endParaRPr lang="en-US"/>
        </a:p>
      </dgm:t>
    </dgm:pt>
    <dgm:pt modelId="{8EE8F03A-15D3-45FB-A0D7-E7BD256BE428}">
      <dgm:prSet/>
      <dgm:spPr/>
      <dgm:t>
        <a:bodyPr/>
        <a:lstStyle/>
        <a:p>
          <a:r>
            <a:rPr lang="en-US" b="0" i="0" dirty="0"/>
            <a:t>Conclusion</a:t>
          </a:r>
          <a:endParaRPr lang="en-US" dirty="0"/>
        </a:p>
      </dgm:t>
    </dgm:pt>
    <dgm:pt modelId="{88090DF2-EE95-4725-977A-DB8B74778881}" type="parTrans" cxnId="{20C32723-DF03-4DE6-A0A1-1FE3964A164B}">
      <dgm:prSet/>
      <dgm:spPr/>
      <dgm:t>
        <a:bodyPr/>
        <a:lstStyle/>
        <a:p>
          <a:endParaRPr lang="en-US"/>
        </a:p>
      </dgm:t>
    </dgm:pt>
    <dgm:pt modelId="{EEAFE29E-A6E9-4C53-897F-61FD83B9E43B}" type="sibTrans" cxnId="{20C32723-DF03-4DE6-A0A1-1FE3964A164B}">
      <dgm:prSet/>
      <dgm:spPr/>
      <dgm:t>
        <a:bodyPr/>
        <a:lstStyle/>
        <a:p>
          <a:endParaRPr lang="en-US"/>
        </a:p>
      </dgm:t>
    </dgm:pt>
    <dgm:pt modelId="{AECD9CC0-912A-4193-B452-286CC6FA3CCB}">
      <dgm:prSet phldr="0"/>
      <dgm:spPr/>
      <dgm:t>
        <a:bodyPr/>
        <a:lstStyle/>
        <a:p>
          <a:pPr rtl="0"/>
          <a:r>
            <a:rPr lang="en-US" b="0" i="0" dirty="0">
              <a:latin typeface="Century Gothic" panose="020B0502020202020204"/>
            </a:rPr>
            <a:t>Abstract</a:t>
          </a:r>
        </a:p>
      </dgm:t>
    </dgm:pt>
    <dgm:pt modelId="{32503C9B-E113-4FA2-A750-B0306B15706C}" type="parTrans" cxnId="{22349F75-5270-468A-A458-58BB4F81D17B}">
      <dgm:prSet/>
      <dgm:spPr/>
    </dgm:pt>
    <dgm:pt modelId="{14F8BEEF-FA3C-495A-ACAF-9616CE828A50}" type="sibTrans" cxnId="{22349F75-5270-468A-A458-58BB4F81D17B}">
      <dgm:prSet/>
      <dgm:spPr/>
    </dgm:pt>
    <dgm:pt modelId="{3B06D484-EC6A-4380-92AD-33039DD4414D}">
      <dgm:prSet phldr="0"/>
      <dgm:spPr/>
      <dgm:t>
        <a:bodyPr/>
        <a:lstStyle/>
        <a:p>
          <a:r>
            <a:rPr lang="en-US" b="0" i="0" dirty="0">
              <a:latin typeface="Century Gothic" panose="020B0502020202020204"/>
            </a:rPr>
            <a:t>Advantages</a:t>
          </a:r>
        </a:p>
      </dgm:t>
    </dgm:pt>
    <dgm:pt modelId="{868B54A0-A95E-47CB-A04B-7E8D95DAF668}" type="parTrans" cxnId="{E0DB74FA-DE5F-4BBC-A159-E1501F60CE22}">
      <dgm:prSet/>
      <dgm:spPr/>
    </dgm:pt>
    <dgm:pt modelId="{91E3D6AA-6EBE-4971-A4ED-AA8A0B8CFF52}" type="sibTrans" cxnId="{E0DB74FA-DE5F-4BBC-A159-E1501F60CE22}">
      <dgm:prSet/>
      <dgm:spPr/>
    </dgm:pt>
    <dgm:pt modelId="{437E0568-C896-4C8F-94D3-507E6D4C878E}">
      <dgm:prSet phldr="0"/>
      <dgm:spPr/>
      <dgm:t>
        <a:bodyPr/>
        <a:lstStyle/>
        <a:p>
          <a:r>
            <a:rPr lang="en-US" b="0" i="0" dirty="0">
              <a:latin typeface="Century Gothic" panose="020B0502020202020204"/>
            </a:rPr>
            <a:t>Disadvantages</a:t>
          </a:r>
        </a:p>
      </dgm:t>
    </dgm:pt>
    <dgm:pt modelId="{19095889-97FC-4992-8550-EA2D45D42A6C}" type="parTrans" cxnId="{E55F9DD9-22A6-468F-89FB-C63DFA968650}">
      <dgm:prSet/>
      <dgm:spPr/>
    </dgm:pt>
    <dgm:pt modelId="{73249483-D6C8-4E05-92FE-1E3445A3D4F3}" type="sibTrans" cxnId="{E55F9DD9-22A6-468F-89FB-C63DFA968650}">
      <dgm:prSet/>
      <dgm:spPr/>
    </dgm:pt>
    <dgm:pt modelId="{B6A08685-0AD0-4887-B346-82292875219E}" type="pres">
      <dgm:prSet presAssocID="{A756A657-17C7-42EB-BCCF-1F7661415110}" presName="vert0" presStyleCnt="0">
        <dgm:presLayoutVars>
          <dgm:dir/>
          <dgm:animOne val="branch"/>
          <dgm:animLvl val="lvl"/>
        </dgm:presLayoutVars>
      </dgm:prSet>
      <dgm:spPr/>
    </dgm:pt>
    <dgm:pt modelId="{AC2E14D4-1BF2-4682-8F8D-2BB9179421F3}" type="pres">
      <dgm:prSet presAssocID="{AECD9CC0-912A-4193-B452-286CC6FA3CCB}" presName="thickLine" presStyleLbl="alignNode1" presStyleIdx="0" presStyleCnt="10"/>
      <dgm:spPr/>
    </dgm:pt>
    <dgm:pt modelId="{D5152B66-B8BD-479F-8987-271735DA33B4}" type="pres">
      <dgm:prSet presAssocID="{AECD9CC0-912A-4193-B452-286CC6FA3CCB}" presName="horz1" presStyleCnt="0"/>
      <dgm:spPr/>
    </dgm:pt>
    <dgm:pt modelId="{B76FC3C7-98A2-4021-90A7-D8FDEE8925A5}" type="pres">
      <dgm:prSet presAssocID="{AECD9CC0-912A-4193-B452-286CC6FA3CCB}" presName="tx1" presStyleLbl="revTx" presStyleIdx="0" presStyleCnt="10"/>
      <dgm:spPr/>
    </dgm:pt>
    <dgm:pt modelId="{23D6B056-B42D-4630-ABB4-BFBEBC8050B1}" type="pres">
      <dgm:prSet presAssocID="{AECD9CC0-912A-4193-B452-286CC6FA3CCB}" presName="vert1" presStyleCnt="0"/>
      <dgm:spPr/>
    </dgm:pt>
    <dgm:pt modelId="{C2693B2E-14A8-4666-88FB-84F616B8452B}" type="pres">
      <dgm:prSet presAssocID="{4D750CBC-06A1-4CD5-BE6E-E0162BB1EC31}" presName="thickLine" presStyleLbl="alignNode1" presStyleIdx="1" presStyleCnt="10"/>
      <dgm:spPr/>
    </dgm:pt>
    <dgm:pt modelId="{7CE32E77-5388-469D-A68B-37690F7DDB2B}" type="pres">
      <dgm:prSet presAssocID="{4D750CBC-06A1-4CD5-BE6E-E0162BB1EC31}" presName="horz1" presStyleCnt="0"/>
      <dgm:spPr/>
    </dgm:pt>
    <dgm:pt modelId="{4C86FE0C-51B9-4F93-889A-B405D3FA4CBB}" type="pres">
      <dgm:prSet presAssocID="{4D750CBC-06A1-4CD5-BE6E-E0162BB1EC31}" presName="tx1" presStyleLbl="revTx" presStyleIdx="1" presStyleCnt="10"/>
      <dgm:spPr/>
    </dgm:pt>
    <dgm:pt modelId="{C9E2ACF5-510C-4085-BAFA-B5D46022EBE3}" type="pres">
      <dgm:prSet presAssocID="{4D750CBC-06A1-4CD5-BE6E-E0162BB1EC31}" presName="vert1" presStyleCnt="0"/>
      <dgm:spPr/>
    </dgm:pt>
    <dgm:pt modelId="{8B951E08-7A2C-4395-B0B5-53DBF4908494}" type="pres">
      <dgm:prSet presAssocID="{20A8B135-2F3C-4E6B-B3AF-F805DF134A0E}" presName="thickLine" presStyleLbl="alignNode1" presStyleIdx="2" presStyleCnt="10"/>
      <dgm:spPr/>
    </dgm:pt>
    <dgm:pt modelId="{5BD98AC4-973B-4392-84DC-413E71969FFD}" type="pres">
      <dgm:prSet presAssocID="{20A8B135-2F3C-4E6B-B3AF-F805DF134A0E}" presName="horz1" presStyleCnt="0"/>
      <dgm:spPr/>
    </dgm:pt>
    <dgm:pt modelId="{622F7B66-0FBB-47EC-8012-C0E643290144}" type="pres">
      <dgm:prSet presAssocID="{20A8B135-2F3C-4E6B-B3AF-F805DF134A0E}" presName="tx1" presStyleLbl="revTx" presStyleIdx="2" presStyleCnt="10"/>
      <dgm:spPr/>
    </dgm:pt>
    <dgm:pt modelId="{2D6F3D09-D03A-41CC-94E2-A8BDD9D22A1F}" type="pres">
      <dgm:prSet presAssocID="{20A8B135-2F3C-4E6B-B3AF-F805DF134A0E}" presName="vert1" presStyleCnt="0"/>
      <dgm:spPr/>
    </dgm:pt>
    <dgm:pt modelId="{68E15EDD-85B4-4F26-A94F-65D16197AA4B}" type="pres">
      <dgm:prSet presAssocID="{77E95D8D-6663-42D0-954E-CF738391DCE4}" presName="thickLine" presStyleLbl="alignNode1" presStyleIdx="3" presStyleCnt="10"/>
      <dgm:spPr/>
    </dgm:pt>
    <dgm:pt modelId="{FDCB1389-FD21-4CC8-A605-05ABC787752B}" type="pres">
      <dgm:prSet presAssocID="{77E95D8D-6663-42D0-954E-CF738391DCE4}" presName="horz1" presStyleCnt="0"/>
      <dgm:spPr/>
    </dgm:pt>
    <dgm:pt modelId="{307E818F-73D7-4E31-8543-0D440FDF371E}" type="pres">
      <dgm:prSet presAssocID="{77E95D8D-6663-42D0-954E-CF738391DCE4}" presName="tx1" presStyleLbl="revTx" presStyleIdx="3" presStyleCnt="10"/>
      <dgm:spPr/>
    </dgm:pt>
    <dgm:pt modelId="{B149A84D-5F3D-4BC3-A435-59B39E90A288}" type="pres">
      <dgm:prSet presAssocID="{77E95D8D-6663-42D0-954E-CF738391DCE4}" presName="vert1" presStyleCnt="0"/>
      <dgm:spPr/>
    </dgm:pt>
    <dgm:pt modelId="{7A375EBC-ECCE-4BE8-AA6A-4FECC413C530}" type="pres">
      <dgm:prSet presAssocID="{C7AAB06F-1BF7-4ED6-BB41-971C29055A12}" presName="thickLine" presStyleLbl="alignNode1" presStyleIdx="4" presStyleCnt="10"/>
      <dgm:spPr/>
    </dgm:pt>
    <dgm:pt modelId="{019D35C6-9B6C-445E-8348-D37C08414B57}" type="pres">
      <dgm:prSet presAssocID="{C7AAB06F-1BF7-4ED6-BB41-971C29055A12}" presName="horz1" presStyleCnt="0"/>
      <dgm:spPr/>
    </dgm:pt>
    <dgm:pt modelId="{D9A428D6-D42C-4A46-BB0E-0C2171BDC605}" type="pres">
      <dgm:prSet presAssocID="{C7AAB06F-1BF7-4ED6-BB41-971C29055A12}" presName="tx1" presStyleLbl="revTx" presStyleIdx="4" presStyleCnt="10"/>
      <dgm:spPr/>
    </dgm:pt>
    <dgm:pt modelId="{23518934-803F-4E82-87C5-AD93A137CA16}" type="pres">
      <dgm:prSet presAssocID="{C7AAB06F-1BF7-4ED6-BB41-971C29055A12}" presName="vert1" presStyleCnt="0"/>
      <dgm:spPr/>
    </dgm:pt>
    <dgm:pt modelId="{E5E5F745-87E6-4196-ADA5-BFD240C9576F}" type="pres">
      <dgm:prSet presAssocID="{0B62B646-6D58-4BB3-A242-B41F1F007988}" presName="thickLine" presStyleLbl="alignNode1" presStyleIdx="5" presStyleCnt="10"/>
      <dgm:spPr/>
    </dgm:pt>
    <dgm:pt modelId="{975921E9-C78B-4491-A48C-F4C7CF4FFB90}" type="pres">
      <dgm:prSet presAssocID="{0B62B646-6D58-4BB3-A242-B41F1F007988}" presName="horz1" presStyleCnt="0"/>
      <dgm:spPr/>
    </dgm:pt>
    <dgm:pt modelId="{B232A12C-B77E-4303-88E6-D5AC1FA434B5}" type="pres">
      <dgm:prSet presAssocID="{0B62B646-6D58-4BB3-A242-B41F1F007988}" presName="tx1" presStyleLbl="revTx" presStyleIdx="5" presStyleCnt="10"/>
      <dgm:spPr/>
    </dgm:pt>
    <dgm:pt modelId="{DDD7CDF8-94F1-4DC8-A1AA-BE02127DC9E2}" type="pres">
      <dgm:prSet presAssocID="{0B62B646-6D58-4BB3-A242-B41F1F007988}" presName="vert1" presStyleCnt="0"/>
      <dgm:spPr/>
    </dgm:pt>
    <dgm:pt modelId="{DFA4AC47-BFDA-4BB3-9779-7BD69EFBC673}" type="pres">
      <dgm:prSet presAssocID="{8724C64C-49FD-403B-811A-71E48C413B78}" presName="thickLine" presStyleLbl="alignNode1" presStyleIdx="6" presStyleCnt="10"/>
      <dgm:spPr/>
    </dgm:pt>
    <dgm:pt modelId="{B1F9145A-76DD-4DAD-9B91-209FC477E24D}" type="pres">
      <dgm:prSet presAssocID="{8724C64C-49FD-403B-811A-71E48C413B78}" presName="horz1" presStyleCnt="0"/>
      <dgm:spPr/>
    </dgm:pt>
    <dgm:pt modelId="{878ED238-79BE-4ACD-9531-C4E7D5BED66A}" type="pres">
      <dgm:prSet presAssocID="{8724C64C-49FD-403B-811A-71E48C413B78}" presName="tx1" presStyleLbl="revTx" presStyleIdx="6" presStyleCnt="10"/>
      <dgm:spPr/>
    </dgm:pt>
    <dgm:pt modelId="{91EB6BBD-8297-4A62-833B-4617C71432C6}" type="pres">
      <dgm:prSet presAssocID="{8724C64C-49FD-403B-811A-71E48C413B78}" presName="vert1" presStyleCnt="0"/>
      <dgm:spPr/>
    </dgm:pt>
    <dgm:pt modelId="{DD737DE8-AF16-4C18-B122-0C339163E083}" type="pres">
      <dgm:prSet presAssocID="{3B06D484-EC6A-4380-92AD-33039DD4414D}" presName="thickLine" presStyleLbl="alignNode1" presStyleIdx="7" presStyleCnt="10"/>
      <dgm:spPr/>
    </dgm:pt>
    <dgm:pt modelId="{46ECDDA8-86B6-4228-A51F-278A1874083F}" type="pres">
      <dgm:prSet presAssocID="{3B06D484-EC6A-4380-92AD-33039DD4414D}" presName="horz1" presStyleCnt="0"/>
      <dgm:spPr/>
    </dgm:pt>
    <dgm:pt modelId="{F8096329-BAD0-4FE0-8935-13B1A3AC7125}" type="pres">
      <dgm:prSet presAssocID="{3B06D484-EC6A-4380-92AD-33039DD4414D}" presName="tx1" presStyleLbl="revTx" presStyleIdx="7" presStyleCnt="10"/>
      <dgm:spPr/>
    </dgm:pt>
    <dgm:pt modelId="{10D961EB-9AAA-4D43-845B-25F3A067FF10}" type="pres">
      <dgm:prSet presAssocID="{3B06D484-EC6A-4380-92AD-33039DD4414D}" presName="vert1" presStyleCnt="0"/>
      <dgm:spPr/>
    </dgm:pt>
    <dgm:pt modelId="{5E2876AF-CDFD-4F49-8ED5-4DDDFDB07507}" type="pres">
      <dgm:prSet presAssocID="{437E0568-C896-4C8F-94D3-507E6D4C878E}" presName="thickLine" presStyleLbl="alignNode1" presStyleIdx="8" presStyleCnt="10"/>
      <dgm:spPr/>
    </dgm:pt>
    <dgm:pt modelId="{325459CD-3CAE-4B27-8A99-6F12E0652C9F}" type="pres">
      <dgm:prSet presAssocID="{437E0568-C896-4C8F-94D3-507E6D4C878E}" presName="horz1" presStyleCnt="0"/>
      <dgm:spPr/>
    </dgm:pt>
    <dgm:pt modelId="{B2F86DA3-C1C7-41AA-B610-5200851A5ECB}" type="pres">
      <dgm:prSet presAssocID="{437E0568-C896-4C8F-94D3-507E6D4C878E}" presName="tx1" presStyleLbl="revTx" presStyleIdx="8" presStyleCnt="10"/>
      <dgm:spPr/>
    </dgm:pt>
    <dgm:pt modelId="{DFC1C15C-3F12-4F7F-B3F7-541467C54160}" type="pres">
      <dgm:prSet presAssocID="{437E0568-C896-4C8F-94D3-507E6D4C878E}" presName="vert1" presStyleCnt="0"/>
      <dgm:spPr/>
    </dgm:pt>
    <dgm:pt modelId="{2CC20C83-24FC-4670-B669-54D9864B45ED}" type="pres">
      <dgm:prSet presAssocID="{8EE8F03A-15D3-45FB-A0D7-E7BD256BE428}" presName="thickLine" presStyleLbl="alignNode1" presStyleIdx="9" presStyleCnt="10"/>
      <dgm:spPr/>
    </dgm:pt>
    <dgm:pt modelId="{1FAD924E-5DED-46C4-A633-5FA8418E3CF1}" type="pres">
      <dgm:prSet presAssocID="{8EE8F03A-15D3-45FB-A0D7-E7BD256BE428}" presName="horz1" presStyleCnt="0"/>
      <dgm:spPr/>
    </dgm:pt>
    <dgm:pt modelId="{11FC6F58-442D-43D1-A100-92E3B8FE37F9}" type="pres">
      <dgm:prSet presAssocID="{8EE8F03A-15D3-45FB-A0D7-E7BD256BE428}" presName="tx1" presStyleLbl="revTx" presStyleIdx="9" presStyleCnt="10"/>
      <dgm:spPr/>
    </dgm:pt>
    <dgm:pt modelId="{D3C49535-6C23-4F81-91DC-D7B129AB5772}" type="pres">
      <dgm:prSet presAssocID="{8EE8F03A-15D3-45FB-A0D7-E7BD256BE428}" presName="vert1" presStyleCnt="0"/>
      <dgm:spPr/>
    </dgm:pt>
  </dgm:ptLst>
  <dgm:cxnLst>
    <dgm:cxn modelId="{427FA40E-B2AF-4F4E-9E6E-E91DE810CD9A}" srcId="{A756A657-17C7-42EB-BCCF-1F7661415110}" destId="{20A8B135-2F3C-4E6B-B3AF-F805DF134A0E}" srcOrd="2" destOrd="0" parTransId="{5BBD8720-3BFF-4D0E-A2E6-DA0A8E561F2B}" sibTransId="{0723C7BB-977E-4D07-9912-27C0F00E5D4B}"/>
    <dgm:cxn modelId="{20C32723-DF03-4DE6-A0A1-1FE3964A164B}" srcId="{A756A657-17C7-42EB-BCCF-1F7661415110}" destId="{8EE8F03A-15D3-45FB-A0D7-E7BD256BE428}" srcOrd="9" destOrd="0" parTransId="{88090DF2-EE95-4725-977A-DB8B74778881}" sibTransId="{EEAFE29E-A6E9-4C53-897F-61FD83B9E43B}"/>
    <dgm:cxn modelId="{5B744762-E02F-47CC-9A29-2662576E6F5F}" type="presOf" srcId="{8724C64C-49FD-403B-811A-71E48C413B78}" destId="{878ED238-79BE-4ACD-9531-C4E7D5BED66A}" srcOrd="0" destOrd="0" presId="urn:microsoft.com/office/officeart/2008/layout/LinedList"/>
    <dgm:cxn modelId="{944F7243-9086-48B9-99A4-6792C2D7BAC3}" type="presOf" srcId="{0B62B646-6D58-4BB3-A242-B41F1F007988}" destId="{B232A12C-B77E-4303-88E6-D5AC1FA434B5}" srcOrd="0" destOrd="0" presId="urn:microsoft.com/office/officeart/2008/layout/LinedList"/>
    <dgm:cxn modelId="{708C754D-254A-4A61-A783-65FCE851B960}" type="presOf" srcId="{C7AAB06F-1BF7-4ED6-BB41-971C29055A12}" destId="{D9A428D6-D42C-4A46-BB0E-0C2171BDC605}" srcOrd="0" destOrd="0" presId="urn:microsoft.com/office/officeart/2008/layout/LinedList"/>
    <dgm:cxn modelId="{FA1D9E4D-08D3-4F61-80B7-718635A9C11F}" type="presOf" srcId="{20A8B135-2F3C-4E6B-B3AF-F805DF134A0E}" destId="{622F7B66-0FBB-47EC-8012-C0E643290144}" srcOrd="0" destOrd="0" presId="urn:microsoft.com/office/officeart/2008/layout/LinedList"/>
    <dgm:cxn modelId="{22349F75-5270-468A-A458-58BB4F81D17B}" srcId="{A756A657-17C7-42EB-BCCF-1F7661415110}" destId="{AECD9CC0-912A-4193-B452-286CC6FA3CCB}" srcOrd="0" destOrd="0" parTransId="{32503C9B-E113-4FA2-A750-B0306B15706C}" sibTransId="{14F8BEEF-FA3C-495A-ACAF-9616CE828A50}"/>
    <dgm:cxn modelId="{C4841C77-7BC8-4C9E-9610-7F6BBCBF6554}" srcId="{A756A657-17C7-42EB-BCCF-1F7661415110}" destId="{77E95D8D-6663-42D0-954E-CF738391DCE4}" srcOrd="3" destOrd="0" parTransId="{D5C860F5-2955-406E-88C1-E6CC3FC3B8B3}" sibTransId="{2DB36ED1-8BB1-4972-AE93-5E42472549D6}"/>
    <dgm:cxn modelId="{3B4FF658-087D-4FB4-86C5-9475EC0EA0F7}" type="presOf" srcId="{8EE8F03A-15D3-45FB-A0D7-E7BD256BE428}" destId="{11FC6F58-442D-43D1-A100-92E3B8FE37F9}" srcOrd="0" destOrd="0" presId="urn:microsoft.com/office/officeart/2008/layout/LinedList"/>
    <dgm:cxn modelId="{3F501459-7BD1-4CD2-97FF-4D5D6E7548B3}" srcId="{A756A657-17C7-42EB-BCCF-1F7661415110}" destId="{4D750CBC-06A1-4CD5-BE6E-E0162BB1EC31}" srcOrd="1" destOrd="0" parTransId="{4FEF5454-EC34-4A3A-AF8D-4456A2E3A025}" sibTransId="{54E95DED-0820-4594-85A7-705177F013B9}"/>
    <dgm:cxn modelId="{844C0E7C-E6FD-4CB3-B4AF-FE75B03DC155}" type="presOf" srcId="{AECD9CC0-912A-4193-B452-286CC6FA3CCB}" destId="{B76FC3C7-98A2-4021-90A7-D8FDEE8925A5}" srcOrd="0" destOrd="0" presId="urn:microsoft.com/office/officeart/2008/layout/LinedList"/>
    <dgm:cxn modelId="{17250B84-563E-4945-A3A9-E159B42CF455}" srcId="{A756A657-17C7-42EB-BCCF-1F7661415110}" destId="{0B62B646-6D58-4BB3-A242-B41F1F007988}" srcOrd="5" destOrd="0" parTransId="{F18D321B-8E68-4E56-A270-C392EEC67AFC}" sibTransId="{84EB1045-CEE6-4683-97F2-37682D8AAF55}"/>
    <dgm:cxn modelId="{6434F384-D1E3-4B4E-862F-4C883CBD1D64}" type="presOf" srcId="{4D750CBC-06A1-4CD5-BE6E-E0162BB1EC31}" destId="{4C86FE0C-51B9-4F93-889A-B405D3FA4CBB}" srcOrd="0" destOrd="0" presId="urn:microsoft.com/office/officeart/2008/layout/LinedList"/>
    <dgm:cxn modelId="{56D2A488-99AB-4A3A-8161-B10F50E34FB4}" type="presOf" srcId="{77E95D8D-6663-42D0-954E-CF738391DCE4}" destId="{307E818F-73D7-4E31-8543-0D440FDF371E}" srcOrd="0" destOrd="0" presId="urn:microsoft.com/office/officeart/2008/layout/LinedList"/>
    <dgm:cxn modelId="{3BCB07A3-01CF-4229-BAB0-E75B01E93EE0}" type="presOf" srcId="{437E0568-C896-4C8F-94D3-507E6D4C878E}" destId="{B2F86DA3-C1C7-41AA-B610-5200851A5ECB}" srcOrd="0" destOrd="0" presId="urn:microsoft.com/office/officeart/2008/layout/LinedList"/>
    <dgm:cxn modelId="{DEB6C4A3-9825-4551-A12D-595E199F6E3E}" type="presOf" srcId="{3B06D484-EC6A-4380-92AD-33039DD4414D}" destId="{F8096329-BAD0-4FE0-8935-13B1A3AC7125}" srcOrd="0" destOrd="0" presId="urn:microsoft.com/office/officeart/2008/layout/LinedList"/>
    <dgm:cxn modelId="{815922BE-500A-4BD7-9D89-D4696B1182D0}" type="presOf" srcId="{A756A657-17C7-42EB-BCCF-1F7661415110}" destId="{B6A08685-0AD0-4887-B346-82292875219E}" srcOrd="0" destOrd="0" presId="urn:microsoft.com/office/officeart/2008/layout/LinedList"/>
    <dgm:cxn modelId="{2B6E62CE-5729-4D7A-BAD8-51D4FFF4BD7F}" srcId="{A756A657-17C7-42EB-BCCF-1F7661415110}" destId="{C7AAB06F-1BF7-4ED6-BB41-971C29055A12}" srcOrd="4" destOrd="0" parTransId="{2EFB0B62-EA64-4F5F-98FA-CECC61478DAF}" sibTransId="{7B9BF8F7-7F2D-49B4-BE6D-C35EF8EAF56E}"/>
    <dgm:cxn modelId="{E55F9DD9-22A6-468F-89FB-C63DFA968650}" srcId="{A756A657-17C7-42EB-BCCF-1F7661415110}" destId="{437E0568-C896-4C8F-94D3-507E6D4C878E}" srcOrd="8" destOrd="0" parTransId="{19095889-97FC-4992-8550-EA2D45D42A6C}" sibTransId="{73249483-D6C8-4E05-92FE-1E3445A3D4F3}"/>
    <dgm:cxn modelId="{A18C87EB-FC30-48D9-8081-67D05165AAF3}" srcId="{A756A657-17C7-42EB-BCCF-1F7661415110}" destId="{8724C64C-49FD-403B-811A-71E48C413B78}" srcOrd="6" destOrd="0" parTransId="{8ED02528-11E0-4605-82D2-F457CDEC6FB1}" sibTransId="{A096A24A-25CA-44D0-960E-EF943D5A5F33}"/>
    <dgm:cxn modelId="{E0DB74FA-DE5F-4BBC-A159-E1501F60CE22}" srcId="{A756A657-17C7-42EB-BCCF-1F7661415110}" destId="{3B06D484-EC6A-4380-92AD-33039DD4414D}" srcOrd="7" destOrd="0" parTransId="{868B54A0-A95E-47CB-A04B-7E8D95DAF668}" sibTransId="{91E3D6AA-6EBE-4971-A4ED-AA8A0B8CFF52}"/>
    <dgm:cxn modelId="{AF6D5E5D-AC37-465B-8914-90F3DCF8E6EB}" type="presParOf" srcId="{B6A08685-0AD0-4887-B346-82292875219E}" destId="{AC2E14D4-1BF2-4682-8F8D-2BB9179421F3}" srcOrd="0" destOrd="0" presId="urn:microsoft.com/office/officeart/2008/layout/LinedList"/>
    <dgm:cxn modelId="{D81561AF-AA5D-4C25-8D33-48DE02039624}" type="presParOf" srcId="{B6A08685-0AD0-4887-B346-82292875219E}" destId="{D5152B66-B8BD-479F-8987-271735DA33B4}" srcOrd="1" destOrd="0" presId="urn:microsoft.com/office/officeart/2008/layout/LinedList"/>
    <dgm:cxn modelId="{82A6EB27-50F6-4539-934C-697775040312}" type="presParOf" srcId="{D5152B66-B8BD-479F-8987-271735DA33B4}" destId="{B76FC3C7-98A2-4021-90A7-D8FDEE8925A5}" srcOrd="0" destOrd="0" presId="urn:microsoft.com/office/officeart/2008/layout/LinedList"/>
    <dgm:cxn modelId="{A21853F9-74EC-4592-A48B-54F041336F19}" type="presParOf" srcId="{D5152B66-B8BD-479F-8987-271735DA33B4}" destId="{23D6B056-B42D-4630-ABB4-BFBEBC8050B1}" srcOrd="1" destOrd="0" presId="urn:microsoft.com/office/officeart/2008/layout/LinedList"/>
    <dgm:cxn modelId="{06CCE242-5093-438B-8081-21739167EE66}" type="presParOf" srcId="{B6A08685-0AD0-4887-B346-82292875219E}" destId="{C2693B2E-14A8-4666-88FB-84F616B8452B}" srcOrd="2" destOrd="0" presId="urn:microsoft.com/office/officeart/2008/layout/LinedList"/>
    <dgm:cxn modelId="{1A72EA07-9DB4-4764-B53D-41B9AA1986B8}" type="presParOf" srcId="{B6A08685-0AD0-4887-B346-82292875219E}" destId="{7CE32E77-5388-469D-A68B-37690F7DDB2B}" srcOrd="3" destOrd="0" presId="urn:microsoft.com/office/officeart/2008/layout/LinedList"/>
    <dgm:cxn modelId="{C1074048-8327-4D3D-B6C2-02F1848DA9F6}" type="presParOf" srcId="{7CE32E77-5388-469D-A68B-37690F7DDB2B}" destId="{4C86FE0C-51B9-4F93-889A-B405D3FA4CBB}" srcOrd="0" destOrd="0" presId="urn:microsoft.com/office/officeart/2008/layout/LinedList"/>
    <dgm:cxn modelId="{1E98801F-89C1-4CAA-86BB-F5FC646D2B85}" type="presParOf" srcId="{7CE32E77-5388-469D-A68B-37690F7DDB2B}" destId="{C9E2ACF5-510C-4085-BAFA-B5D46022EBE3}" srcOrd="1" destOrd="0" presId="urn:microsoft.com/office/officeart/2008/layout/LinedList"/>
    <dgm:cxn modelId="{7504C4E3-3630-4F13-A3A2-57714419BCF5}" type="presParOf" srcId="{B6A08685-0AD0-4887-B346-82292875219E}" destId="{8B951E08-7A2C-4395-B0B5-53DBF4908494}" srcOrd="4" destOrd="0" presId="urn:microsoft.com/office/officeart/2008/layout/LinedList"/>
    <dgm:cxn modelId="{1103E6A5-C5ED-4672-BF20-D962EE795AFE}" type="presParOf" srcId="{B6A08685-0AD0-4887-B346-82292875219E}" destId="{5BD98AC4-973B-4392-84DC-413E71969FFD}" srcOrd="5" destOrd="0" presId="urn:microsoft.com/office/officeart/2008/layout/LinedList"/>
    <dgm:cxn modelId="{D8F3BBAA-43ED-4388-9984-670B611CE4EA}" type="presParOf" srcId="{5BD98AC4-973B-4392-84DC-413E71969FFD}" destId="{622F7B66-0FBB-47EC-8012-C0E643290144}" srcOrd="0" destOrd="0" presId="urn:microsoft.com/office/officeart/2008/layout/LinedList"/>
    <dgm:cxn modelId="{F4B04984-EBE3-4320-ADB9-8924C08A6552}" type="presParOf" srcId="{5BD98AC4-973B-4392-84DC-413E71969FFD}" destId="{2D6F3D09-D03A-41CC-94E2-A8BDD9D22A1F}" srcOrd="1" destOrd="0" presId="urn:microsoft.com/office/officeart/2008/layout/LinedList"/>
    <dgm:cxn modelId="{8024B3DA-43E8-4A20-A37F-818E6B0A1536}" type="presParOf" srcId="{B6A08685-0AD0-4887-B346-82292875219E}" destId="{68E15EDD-85B4-4F26-A94F-65D16197AA4B}" srcOrd="6" destOrd="0" presId="urn:microsoft.com/office/officeart/2008/layout/LinedList"/>
    <dgm:cxn modelId="{D3E0B709-6223-428C-91B3-273C39DEFB69}" type="presParOf" srcId="{B6A08685-0AD0-4887-B346-82292875219E}" destId="{FDCB1389-FD21-4CC8-A605-05ABC787752B}" srcOrd="7" destOrd="0" presId="urn:microsoft.com/office/officeart/2008/layout/LinedList"/>
    <dgm:cxn modelId="{AB95C696-DBE2-42E0-9A09-99945AB705D8}" type="presParOf" srcId="{FDCB1389-FD21-4CC8-A605-05ABC787752B}" destId="{307E818F-73D7-4E31-8543-0D440FDF371E}" srcOrd="0" destOrd="0" presId="urn:microsoft.com/office/officeart/2008/layout/LinedList"/>
    <dgm:cxn modelId="{965A364E-540E-436E-B651-42AD26CC7FCF}" type="presParOf" srcId="{FDCB1389-FD21-4CC8-A605-05ABC787752B}" destId="{B149A84D-5F3D-4BC3-A435-59B39E90A288}" srcOrd="1" destOrd="0" presId="urn:microsoft.com/office/officeart/2008/layout/LinedList"/>
    <dgm:cxn modelId="{E4600C20-9271-450D-B4D5-F7A7FC98CF6A}" type="presParOf" srcId="{B6A08685-0AD0-4887-B346-82292875219E}" destId="{7A375EBC-ECCE-4BE8-AA6A-4FECC413C530}" srcOrd="8" destOrd="0" presId="urn:microsoft.com/office/officeart/2008/layout/LinedList"/>
    <dgm:cxn modelId="{02719D7D-5875-48ED-AE93-7682B8D2FF0D}" type="presParOf" srcId="{B6A08685-0AD0-4887-B346-82292875219E}" destId="{019D35C6-9B6C-445E-8348-D37C08414B57}" srcOrd="9" destOrd="0" presId="urn:microsoft.com/office/officeart/2008/layout/LinedList"/>
    <dgm:cxn modelId="{14ED2FF1-D6D4-41E0-82DB-2E91889AD636}" type="presParOf" srcId="{019D35C6-9B6C-445E-8348-D37C08414B57}" destId="{D9A428D6-D42C-4A46-BB0E-0C2171BDC605}" srcOrd="0" destOrd="0" presId="urn:microsoft.com/office/officeart/2008/layout/LinedList"/>
    <dgm:cxn modelId="{FE0FCC24-D4AF-4ED9-8E45-C9C6A9233694}" type="presParOf" srcId="{019D35C6-9B6C-445E-8348-D37C08414B57}" destId="{23518934-803F-4E82-87C5-AD93A137CA16}" srcOrd="1" destOrd="0" presId="urn:microsoft.com/office/officeart/2008/layout/LinedList"/>
    <dgm:cxn modelId="{9B4ACC85-EF66-4DBC-B0EC-875B94A831A3}" type="presParOf" srcId="{B6A08685-0AD0-4887-B346-82292875219E}" destId="{E5E5F745-87E6-4196-ADA5-BFD240C9576F}" srcOrd="10" destOrd="0" presId="urn:microsoft.com/office/officeart/2008/layout/LinedList"/>
    <dgm:cxn modelId="{B174708D-BB01-4ABE-B2EB-D8F90FDE9B4D}" type="presParOf" srcId="{B6A08685-0AD0-4887-B346-82292875219E}" destId="{975921E9-C78B-4491-A48C-F4C7CF4FFB90}" srcOrd="11" destOrd="0" presId="urn:microsoft.com/office/officeart/2008/layout/LinedList"/>
    <dgm:cxn modelId="{A8F0AC11-74EC-488B-BBEA-377B7C83231B}" type="presParOf" srcId="{975921E9-C78B-4491-A48C-F4C7CF4FFB90}" destId="{B232A12C-B77E-4303-88E6-D5AC1FA434B5}" srcOrd="0" destOrd="0" presId="urn:microsoft.com/office/officeart/2008/layout/LinedList"/>
    <dgm:cxn modelId="{F01F3789-D9B1-4FFF-A91D-C06985830584}" type="presParOf" srcId="{975921E9-C78B-4491-A48C-F4C7CF4FFB90}" destId="{DDD7CDF8-94F1-4DC8-A1AA-BE02127DC9E2}" srcOrd="1" destOrd="0" presId="urn:microsoft.com/office/officeart/2008/layout/LinedList"/>
    <dgm:cxn modelId="{43DAE42D-3084-498D-B301-7ABED28111B8}" type="presParOf" srcId="{B6A08685-0AD0-4887-B346-82292875219E}" destId="{DFA4AC47-BFDA-4BB3-9779-7BD69EFBC673}" srcOrd="12" destOrd="0" presId="urn:microsoft.com/office/officeart/2008/layout/LinedList"/>
    <dgm:cxn modelId="{003A1E1C-ACF9-4F46-BDAB-D8B6766580F2}" type="presParOf" srcId="{B6A08685-0AD0-4887-B346-82292875219E}" destId="{B1F9145A-76DD-4DAD-9B91-209FC477E24D}" srcOrd="13" destOrd="0" presId="urn:microsoft.com/office/officeart/2008/layout/LinedList"/>
    <dgm:cxn modelId="{E056BB16-60F6-4E75-A78A-DC18ABF84077}" type="presParOf" srcId="{B1F9145A-76DD-4DAD-9B91-209FC477E24D}" destId="{878ED238-79BE-4ACD-9531-C4E7D5BED66A}" srcOrd="0" destOrd="0" presId="urn:microsoft.com/office/officeart/2008/layout/LinedList"/>
    <dgm:cxn modelId="{248CAE75-59AF-4A4E-A68A-916194723A92}" type="presParOf" srcId="{B1F9145A-76DD-4DAD-9B91-209FC477E24D}" destId="{91EB6BBD-8297-4A62-833B-4617C71432C6}" srcOrd="1" destOrd="0" presId="urn:microsoft.com/office/officeart/2008/layout/LinedList"/>
    <dgm:cxn modelId="{69B41A80-A765-4D6C-8192-2FAC0B53332F}" type="presParOf" srcId="{B6A08685-0AD0-4887-B346-82292875219E}" destId="{DD737DE8-AF16-4C18-B122-0C339163E083}" srcOrd="14" destOrd="0" presId="urn:microsoft.com/office/officeart/2008/layout/LinedList"/>
    <dgm:cxn modelId="{B6AA8C32-C505-48D7-BCF7-D08F6F2CAD34}" type="presParOf" srcId="{B6A08685-0AD0-4887-B346-82292875219E}" destId="{46ECDDA8-86B6-4228-A51F-278A1874083F}" srcOrd="15" destOrd="0" presId="urn:microsoft.com/office/officeart/2008/layout/LinedList"/>
    <dgm:cxn modelId="{C4E3781A-B11D-4B46-8FF8-9B7E7C063620}" type="presParOf" srcId="{46ECDDA8-86B6-4228-A51F-278A1874083F}" destId="{F8096329-BAD0-4FE0-8935-13B1A3AC7125}" srcOrd="0" destOrd="0" presId="urn:microsoft.com/office/officeart/2008/layout/LinedList"/>
    <dgm:cxn modelId="{F96DF01D-DD12-4A1B-958B-97ABB3C729DB}" type="presParOf" srcId="{46ECDDA8-86B6-4228-A51F-278A1874083F}" destId="{10D961EB-9AAA-4D43-845B-25F3A067FF10}" srcOrd="1" destOrd="0" presId="urn:microsoft.com/office/officeart/2008/layout/LinedList"/>
    <dgm:cxn modelId="{A2A536CD-1627-474A-9C21-F85F69A7A971}" type="presParOf" srcId="{B6A08685-0AD0-4887-B346-82292875219E}" destId="{5E2876AF-CDFD-4F49-8ED5-4DDDFDB07507}" srcOrd="16" destOrd="0" presId="urn:microsoft.com/office/officeart/2008/layout/LinedList"/>
    <dgm:cxn modelId="{C9A88E4C-AE22-4CCA-AF75-83C1DB60456A}" type="presParOf" srcId="{B6A08685-0AD0-4887-B346-82292875219E}" destId="{325459CD-3CAE-4B27-8A99-6F12E0652C9F}" srcOrd="17" destOrd="0" presId="urn:microsoft.com/office/officeart/2008/layout/LinedList"/>
    <dgm:cxn modelId="{51E01588-E9EA-4A1A-96B5-3A934B089CD0}" type="presParOf" srcId="{325459CD-3CAE-4B27-8A99-6F12E0652C9F}" destId="{B2F86DA3-C1C7-41AA-B610-5200851A5ECB}" srcOrd="0" destOrd="0" presId="urn:microsoft.com/office/officeart/2008/layout/LinedList"/>
    <dgm:cxn modelId="{8EDE4D16-93A1-4C99-8F14-C17884280469}" type="presParOf" srcId="{325459CD-3CAE-4B27-8A99-6F12E0652C9F}" destId="{DFC1C15C-3F12-4F7F-B3F7-541467C54160}" srcOrd="1" destOrd="0" presId="urn:microsoft.com/office/officeart/2008/layout/LinedList"/>
    <dgm:cxn modelId="{F4DEDF9A-442D-4263-BC97-BF2EB1B195C9}" type="presParOf" srcId="{B6A08685-0AD0-4887-B346-82292875219E}" destId="{2CC20C83-24FC-4670-B669-54D9864B45ED}" srcOrd="18" destOrd="0" presId="urn:microsoft.com/office/officeart/2008/layout/LinedList"/>
    <dgm:cxn modelId="{9E255877-4A5B-4071-85C9-EED075210C69}" type="presParOf" srcId="{B6A08685-0AD0-4887-B346-82292875219E}" destId="{1FAD924E-5DED-46C4-A633-5FA8418E3CF1}" srcOrd="19" destOrd="0" presId="urn:microsoft.com/office/officeart/2008/layout/LinedList"/>
    <dgm:cxn modelId="{B5EC5065-8CA2-4B33-BB29-4591748F9570}" type="presParOf" srcId="{1FAD924E-5DED-46C4-A633-5FA8418E3CF1}" destId="{11FC6F58-442D-43D1-A100-92E3B8FE37F9}" srcOrd="0" destOrd="0" presId="urn:microsoft.com/office/officeart/2008/layout/LinedList"/>
    <dgm:cxn modelId="{7E45B5B8-3A29-4A81-9C04-690747A4D0A9}" type="presParOf" srcId="{1FAD924E-5DED-46C4-A633-5FA8418E3CF1}" destId="{D3C49535-6C23-4F81-91DC-D7B129AB577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38FCC4-36D4-4013-B810-8E7823D050C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CD8A46F-47ED-4666-B2AA-340902699C0E}">
      <dgm:prSet/>
      <dgm:spPr/>
      <dgm:t>
        <a:bodyPr/>
        <a:lstStyle/>
        <a:p>
          <a:pPr>
            <a:lnSpc>
              <a:spcPct val="100000"/>
            </a:lnSpc>
          </a:pPr>
          <a:r>
            <a:rPr lang="en-US"/>
            <a:t>A virtual assistant is </a:t>
          </a:r>
          <a:r>
            <a:rPr lang="en-US" b="1"/>
            <a:t>a </a:t>
          </a:r>
          <a:r>
            <a:rPr lang="en-US" b="1">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technology based on artificial intelligence</a:t>
          </a:r>
          <a:r>
            <a:rPr lang="en-US" b="1">
              <a:solidFill>
                <a:schemeClr val="bg1"/>
              </a:solidFill>
            </a:rPr>
            <a:t>.</a:t>
          </a:r>
          <a:r>
            <a:rPr lang="en-US"/>
            <a:t> The software uses a device’s microphone to receive voice requests while the voice output takes place at the speaker. But the most exciting thing happens between these two actions.</a:t>
          </a:r>
        </a:p>
      </dgm:t>
    </dgm:pt>
    <dgm:pt modelId="{16AA21CF-F81A-475B-8CCC-0A47A838687D}" type="parTrans" cxnId="{3347F045-CFC8-4B8A-88BF-469B35BFA695}">
      <dgm:prSet/>
      <dgm:spPr/>
      <dgm:t>
        <a:bodyPr/>
        <a:lstStyle/>
        <a:p>
          <a:endParaRPr lang="en-US"/>
        </a:p>
      </dgm:t>
    </dgm:pt>
    <dgm:pt modelId="{66A7A676-4E8F-4404-9AC4-8A423AF005F1}" type="sibTrans" cxnId="{3347F045-CFC8-4B8A-88BF-469B35BFA695}">
      <dgm:prSet/>
      <dgm:spPr/>
      <dgm:t>
        <a:bodyPr/>
        <a:lstStyle/>
        <a:p>
          <a:endParaRPr lang="en-US"/>
        </a:p>
      </dgm:t>
    </dgm:pt>
    <dgm:pt modelId="{BD68A11D-A0FD-4BDC-8A7B-2258977A0356}">
      <dgm:prSet/>
      <dgm:spPr/>
      <dgm:t>
        <a:bodyPr/>
        <a:lstStyle/>
        <a:p>
          <a:pPr>
            <a:lnSpc>
              <a:spcPct val="100000"/>
            </a:lnSpc>
          </a:pPr>
          <a:r>
            <a:rPr lang="en-US"/>
            <a:t>It is a combination of several different technologies: voice recognition, voice analysis and language processing.</a:t>
          </a:r>
        </a:p>
      </dgm:t>
    </dgm:pt>
    <dgm:pt modelId="{7A1C342A-7A01-408A-972D-20EA27D93D02}" type="parTrans" cxnId="{5E34FADA-ADD2-468E-939D-523B11E21F9D}">
      <dgm:prSet/>
      <dgm:spPr/>
      <dgm:t>
        <a:bodyPr/>
        <a:lstStyle/>
        <a:p>
          <a:endParaRPr lang="en-US"/>
        </a:p>
      </dgm:t>
    </dgm:pt>
    <dgm:pt modelId="{5DABE3D2-C665-4195-BB07-21E528A81728}" type="sibTrans" cxnId="{5E34FADA-ADD2-468E-939D-523B11E21F9D}">
      <dgm:prSet/>
      <dgm:spPr/>
      <dgm:t>
        <a:bodyPr/>
        <a:lstStyle/>
        <a:p>
          <a:endParaRPr lang="en-US"/>
        </a:p>
      </dgm:t>
    </dgm:pt>
    <dgm:pt modelId="{AD5419A3-A9AC-4EEC-8D41-FE8B2BAABA8F}">
      <dgm:prSet/>
      <dgm:spPr/>
      <dgm:t>
        <a:bodyPr/>
        <a:lstStyle/>
        <a:p>
          <a:pPr>
            <a:lnSpc>
              <a:spcPct val="100000"/>
            </a:lnSpc>
          </a:pPr>
          <a:r>
            <a:rPr lang="en-US"/>
            <a:t>It is completely developed using one of the most powerful language python.</a:t>
          </a:r>
        </a:p>
      </dgm:t>
    </dgm:pt>
    <dgm:pt modelId="{8B53D399-ED05-4A53-8F6A-09A088F94D35}" type="parTrans" cxnId="{C951E4A5-BE12-4340-A708-548239067588}">
      <dgm:prSet/>
      <dgm:spPr/>
      <dgm:t>
        <a:bodyPr/>
        <a:lstStyle/>
        <a:p>
          <a:endParaRPr lang="en-US"/>
        </a:p>
      </dgm:t>
    </dgm:pt>
    <dgm:pt modelId="{06445CCB-A737-4B23-9CEE-5974D18F8762}" type="sibTrans" cxnId="{C951E4A5-BE12-4340-A708-548239067588}">
      <dgm:prSet/>
      <dgm:spPr/>
      <dgm:t>
        <a:bodyPr/>
        <a:lstStyle/>
        <a:p>
          <a:endParaRPr lang="en-US"/>
        </a:p>
      </dgm:t>
    </dgm:pt>
    <dgm:pt modelId="{BFC06586-B1E7-4891-869D-2045495D8EC1}" type="pres">
      <dgm:prSet presAssocID="{1C38FCC4-36D4-4013-B810-8E7823D050CC}" presName="root" presStyleCnt="0">
        <dgm:presLayoutVars>
          <dgm:dir/>
          <dgm:resizeHandles val="exact"/>
        </dgm:presLayoutVars>
      </dgm:prSet>
      <dgm:spPr/>
    </dgm:pt>
    <dgm:pt modelId="{85BF5417-C285-4D91-B504-990521FC864B}" type="pres">
      <dgm:prSet presAssocID="{1CD8A46F-47ED-4666-B2AA-340902699C0E}" presName="compNode" presStyleCnt="0"/>
      <dgm:spPr/>
    </dgm:pt>
    <dgm:pt modelId="{B2D9EB40-9FFB-4071-9966-DB6436F90630}" type="pres">
      <dgm:prSet presAssocID="{1CD8A46F-47ED-4666-B2AA-340902699C0E}" presName="bgRect" presStyleLbl="bgShp" presStyleIdx="0" presStyleCnt="3"/>
      <dgm:spPr/>
    </dgm:pt>
    <dgm:pt modelId="{A73B2738-7C6D-4BD8-8060-2B7CB6F9D5FF}" type="pres">
      <dgm:prSet presAssocID="{1CD8A46F-47ED-4666-B2AA-340902699C0E}"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Podcast"/>
        </a:ext>
      </dgm:extLst>
    </dgm:pt>
    <dgm:pt modelId="{B857DFA7-94A1-4247-9138-7EE9E894511C}" type="pres">
      <dgm:prSet presAssocID="{1CD8A46F-47ED-4666-B2AA-340902699C0E}" presName="spaceRect" presStyleCnt="0"/>
      <dgm:spPr/>
    </dgm:pt>
    <dgm:pt modelId="{89888A6F-BDE1-42A4-B435-49E8CCAD3552}" type="pres">
      <dgm:prSet presAssocID="{1CD8A46F-47ED-4666-B2AA-340902699C0E}" presName="parTx" presStyleLbl="revTx" presStyleIdx="0" presStyleCnt="3">
        <dgm:presLayoutVars>
          <dgm:chMax val="0"/>
          <dgm:chPref val="0"/>
        </dgm:presLayoutVars>
      </dgm:prSet>
      <dgm:spPr/>
    </dgm:pt>
    <dgm:pt modelId="{4605A515-0DD9-4363-B83B-51C944837B32}" type="pres">
      <dgm:prSet presAssocID="{66A7A676-4E8F-4404-9AC4-8A423AF005F1}" presName="sibTrans" presStyleCnt="0"/>
      <dgm:spPr/>
    </dgm:pt>
    <dgm:pt modelId="{6DD6FBA9-85D1-4487-9D7A-190D00C90492}" type="pres">
      <dgm:prSet presAssocID="{BD68A11D-A0FD-4BDC-8A7B-2258977A0356}" presName="compNode" presStyleCnt="0"/>
      <dgm:spPr/>
    </dgm:pt>
    <dgm:pt modelId="{4578D3BB-2D13-40CB-BCE9-8E60952EFC0C}" type="pres">
      <dgm:prSet presAssocID="{BD68A11D-A0FD-4BDC-8A7B-2258977A0356}" presName="bgRect" presStyleLbl="bgShp" presStyleIdx="1" presStyleCnt="3"/>
      <dgm:spPr/>
    </dgm:pt>
    <dgm:pt modelId="{38685D8C-597C-4449-B23B-8C816F947C04}" type="pres">
      <dgm:prSet presAssocID="{BD68A11D-A0FD-4BDC-8A7B-2258977A0356}"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Ear"/>
        </a:ext>
      </dgm:extLst>
    </dgm:pt>
    <dgm:pt modelId="{7EED773B-56DD-4E5A-8BE0-61333EAE0D10}" type="pres">
      <dgm:prSet presAssocID="{BD68A11D-A0FD-4BDC-8A7B-2258977A0356}" presName="spaceRect" presStyleCnt="0"/>
      <dgm:spPr/>
    </dgm:pt>
    <dgm:pt modelId="{3DE361D6-8DE8-45D7-8C7B-87551EE6FD2F}" type="pres">
      <dgm:prSet presAssocID="{BD68A11D-A0FD-4BDC-8A7B-2258977A0356}" presName="parTx" presStyleLbl="revTx" presStyleIdx="1" presStyleCnt="3">
        <dgm:presLayoutVars>
          <dgm:chMax val="0"/>
          <dgm:chPref val="0"/>
        </dgm:presLayoutVars>
      </dgm:prSet>
      <dgm:spPr/>
    </dgm:pt>
    <dgm:pt modelId="{FFF9A392-9812-416E-87D6-64DBA7417DB3}" type="pres">
      <dgm:prSet presAssocID="{5DABE3D2-C665-4195-BB07-21E528A81728}" presName="sibTrans" presStyleCnt="0"/>
      <dgm:spPr/>
    </dgm:pt>
    <dgm:pt modelId="{97C9224B-D161-40D7-BC2F-C6CF5046FD36}" type="pres">
      <dgm:prSet presAssocID="{AD5419A3-A9AC-4EEC-8D41-FE8B2BAABA8F}" presName="compNode" presStyleCnt="0"/>
      <dgm:spPr/>
    </dgm:pt>
    <dgm:pt modelId="{E5EB5A4C-07D4-42CB-A3F0-9B6999F44C38}" type="pres">
      <dgm:prSet presAssocID="{AD5419A3-A9AC-4EEC-8D41-FE8B2BAABA8F}" presName="bgRect" presStyleLbl="bgShp" presStyleIdx="2" presStyleCnt="3"/>
      <dgm:spPr/>
    </dgm:pt>
    <dgm:pt modelId="{494DAAB0-D90F-4E30-9424-53354CDD904D}" type="pres">
      <dgm:prSet presAssocID="{AD5419A3-A9AC-4EEC-8D41-FE8B2BAABA8F}"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Web Design"/>
        </a:ext>
      </dgm:extLst>
    </dgm:pt>
    <dgm:pt modelId="{5B87B49F-3FCA-4BB2-A87A-3D9C7DB8BD7B}" type="pres">
      <dgm:prSet presAssocID="{AD5419A3-A9AC-4EEC-8D41-FE8B2BAABA8F}" presName="spaceRect" presStyleCnt="0"/>
      <dgm:spPr/>
    </dgm:pt>
    <dgm:pt modelId="{840C3775-34CA-4CA8-852A-A6DBB0F064B3}" type="pres">
      <dgm:prSet presAssocID="{AD5419A3-A9AC-4EEC-8D41-FE8B2BAABA8F}" presName="parTx" presStyleLbl="revTx" presStyleIdx="2" presStyleCnt="3">
        <dgm:presLayoutVars>
          <dgm:chMax val="0"/>
          <dgm:chPref val="0"/>
        </dgm:presLayoutVars>
      </dgm:prSet>
      <dgm:spPr/>
    </dgm:pt>
  </dgm:ptLst>
  <dgm:cxnLst>
    <dgm:cxn modelId="{8DE9BC2A-3D16-4437-806E-10AB45621AC6}" type="presOf" srcId="{AD5419A3-A9AC-4EEC-8D41-FE8B2BAABA8F}" destId="{840C3775-34CA-4CA8-852A-A6DBB0F064B3}" srcOrd="0" destOrd="0" presId="urn:microsoft.com/office/officeart/2018/2/layout/IconVerticalSolidList"/>
    <dgm:cxn modelId="{3347F045-CFC8-4B8A-88BF-469B35BFA695}" srcId="{1C38FCC4-36D4-4013-B810-8E7823D050CC}" destId="{1CD8A46F-47ED-4666-B2AA-340902699C0E}" srcOrd="0" destOrd="0" parTransId="{16AA21CF-F81A-475B-8CCC-0A47A838687D}" sibTransId="{66A7A676-4E8F-4404-9AC4-8A423AF005F1}"/>
    <dgm:cxn modelId="{EEB7087A-7DCA-457D-93E3-92E50BD07263}" type="presOf" srcId="{1C38FCC4-36D4-4013-B810-8E7823D050CC}" destId="{BFC06586-B1E7-4891-869D-2045495D8EC1}" srcOrd="0" destOrd="0" presId="urn:microsoft.com/office/officeart/2018/2/layout/IconVerticalSolidList"/>
    <dgm:cxn modelId="{9C7E247D-E1CA-48D4-A165-071AE6688F87}" type="presOf" srcId="{1CD8A46F-47ED-4666-B2AA-340902699C0E}" destId="{89888A6F-BDE1-42A4-B435-49E8CCAD3552}" srcOrd="0" destOrd="0" presId="urn:microsoft.com/office/officeart/2018/2/layout/IconVerticalSolidList"/>
    <dgm:cxn modelId="{C951E4A5-BE12-4340-A708-548239067588}" srcId="{1C38FCC4-36D4-4013-B810-8E7823D050CC}" destId="{AD5419A3-A9AC-4EEC-8D41-FE8B2BAABA8F}" srcOrd="2" destOrd="0" parTransId="{8B53D399-ED05-4A53-8F6A-09A088F94D35}" sibTransId="{06445CCB-A737-4B23-9CEE-5974D18F8762}"/>
    <dgm:cxn modelId="{82E765AA-5D2D-41AB-9938-3944E172A46B}" type="presOf" srcId="{BD68A11D-A0FD-4BDC-8A7B-2258977A0356}" destId="{3DE361D6-8DE8-45D7-8C7B-87551EE6FD2F}" srcOrd="0" destOrd="0" presId="urn:microsoft.com/office/officeart/2018/2/layout/IconVerticalSolidList"/>
    <dgm:cxn modelId="{5E34FADA-ADD2-468E-939D-523B11E21F9D}" srcId="{1C38FCC4-36D4-4013-B810-8E7823D050CC}" destId="{BD68A11D-A0FD-4BDC-8A7B-2258977A0356}" srcOrd="1" destOrd="0" parTransId="{7A1C342A-7A01-408A-972D-20EA27D93D02}" sibTransId="{5DABE3D2-C665-4195-BB07-21E528A81728}"/>
    <dgm:cxn modelId="{03EDAC0B-5972-4522-9F64-56098F326711}" type="presParOf" srcId="{BFC06586-B1E7-4891-869D-2045495D8EC1}" destId="{85BF5417-C285-4D91-B504-990521FC864B}" srcOrd="0" destOrd="0" presId="urn:microsoft.com/office/officeart/2018/2/layout/IconVerticalSolidList"/>
    <dgm:cxn modelId="{E9FF4ABE-0765-43E3-BD9C-EC8BD5BAC8C9}" type="presParOf" srcId="{85BF5417-C285-4D91-B504-990521FC864B}" destId="{B2D9EB40-9FFB-4071-9966-DB6436F90630}" srcOrd="0" destOrd="0" presId="urn:microsoft.com/office/officeart/2018/2/layout/IconVerticalSolidList"/>
    <dgm:cxn modelId="{D5557C6D-839A-40AC-9421-33533FCECB3A}" type="presParOf" srcId="{85BF5417-C285-4D91-B504-990521FC864B}" destId="{A73B2738-7C6D-4BD8-8060-2B7CB6F9D5FF}" srcOrd="1" destOrd="0" presId="urn:microsoft.com/office/officeart/2018/2/layout/IconVerticalSolidList"/>
    <dgm:cxn modelId="{E568927D-AAC1-4E79-B161-10BB6CC168B9}" type="presParOf" srcId="{85BF5417-C285-4D91-B504-990521FC864B}" destId="{B857DFA7-94A1-4247-9138-7EE9E894511C}" srcOrd="2" destOrd="0" presId="urn:microsoft.com/office/officeart/2018/2/layout/IconVerticalSolidList"/>
    <dgm:cxn modelId="{A81C82B1-808B-45FC-9334-FECF2A47E789}" type="presParOf" srcId="{85BF5417-C285-4D91-B504-990521FC864B}" destId="{89888A6F-BDE1-42A4-B435-49E8CCAD3552}" srcOrd="3" destOrd="0" presId="urn:microsoft.com/office/officeart/2018/2/layout/IconVerticalSolidList"/>
    <dgm:cxn modelId="{123489CB-A8EE-4BC4-B132-CE262EE345B7}" type="presParOf" srcId="{BFC06586-B1E7-4891-869D-2045495D8EC1}" destId="{4605A515-0DD9-4363-B83B-51C944837B32}" srcOrd="1" destOrd="0" presId="urn:microsoft.com/office/officeart/2018/2/layout/IconVerticalSolidList"/>
    <dgm:cxn modelId="{DB2B35C3-95C8-44F9-9DEE-D3F09907427C}" type="presParOf" srcId="{BFC06586-B1E7-4891-869D-2045495D8EC1}" destId="{6DD6FBA9-85D1-4487-9D7A-190D00C90492}" srcOrd="2" destOrd="0" presId="urn:microsoft.com/office/officeart/2018/2/layout/IconVerticalSolidList"/>
    <dgm:cxn modelId="{0A701069-784B-4E98-8F3A-ECAEEDDF3C39}" type="presParOf" srcId="{6DD6FBA9-85D1-4487-9D7A-190D00C90492}" destId="{4578D3BB-2D13-40CB-BCE9-8E60952EFC0C}" srcOrd="0" destOrd="0" presId="urn:microsoft.com/office/officeart/2018/2/layout/IconVerticalSolidList"/>
    <dgm:cxn modelId="{B05C6079-3337-4699-8EE1-FCC0D4C4BF6F}" type="presParOf" srcId="{6DD6FBA9-85D1-4487-9D7A-190D00C90492}" destId="{38685D8C-597C-4449-B23B-8C816F947C04}" srcOrd="1" destOrd="0" presId="urn:microsoft.com/office/officeart/2018/2/layout/IconVerticalSolidList"/>
    <dgm:cxn modelId="{E8DB3109-81B6-42F0-8523-91F16F9682AC}" type="presParOf" srcId="{6DD6FBA9-85D1-4487-9D7A-190D00C90492}" destId="{7EED773B-56DD-4E5A-8BE0-61333EAE0D10}" srcOrd="2" destOrd="0" presId="urn:microsoft.com/office/officeart/2018/2/layout/IconVerticalSolidList"/>
    <dgm:cxn modelId="{CFD97FF0-D0E8-4483-82A6-A43E8AFAD16C}" type="presParOf" srcId="{6DD6FBA9-85D1-4487-9D7A-190D00C90492}" destId="{3DE361D6-8DE8-45D7-8C7B-87551EE6FD2F}" srcOrd="3" destOrd="0" presId="urn:microsoft.com/office/officeart/2018/2/layout/IconVerticalSolidList"/>
    <dgm:cxn modelId="{1494416A-565A-4D92-8979-9DDF8EB9B7CB}" type="presParOf" srcId="{BFC06586-B1E7-4891-869D-2045495D8EC1}" destId="{FFF9A392-9812-416E-87D6-64DBA7417DB3}" srcOrd="3" destOrd="0" presId="urn:microsoft.com/office/officeart/2018/2/layout/IconVerticalSolidList"/>
    <dgm:cxn modelId="{3E0A9D31-E970-41F6-AB18-C7DF0F72B0FB}" type="presParOf" srcId="{BFC06586-B1E7-4891-869D-2045495D8EC1}" destId="{97C9224B-D161-40D7-BC2F-C6CF5046FD36}" srcOrd="4" destOrd="0" presId="urn:microsoft.com/office/officeart/2018/2/layout/IconVerticalSolidList"/>
    <dgm:cxn modelId="{17FF3029-1E49-47AD-BE09-B7D87F674922}" type="presParOf" srcId="{97C9224B-D161-40D7-BC2F-C6CF5046FD36}" destId="{E5EB5A4C-07D4-42CB-A3F0-9B6999F44C38}" srcOrd="0" destOrd="0" presId="urn:microsoft.com/office/officeart/2018/2/layout/IconVerticalSolidList"/>
    <dgm:cxn modelId="{7B623C4F-86AB-4648-8E70-AA714BE1B396}" type="presParOf" srcId="{97C9224B-D161-40D7-BC2F-C6CF5046FD36}" destId="{494DAAB0-D90F-4E30-9424-53354CDD904D}" srcOrd="1" destOrd="0" presId="urn:microsoft.com/office/officeart/2018/2/layout/IconVerticalSolidList"/>
    <dgm:cxn modelId="{92676F8D-E3DD-4DC7-864E-2D6AF394DE66}" type="presParOf" srcId="{97C9224B-D161-40D7-BC2F-C6CF5046FD36}" destId="{5B87B49F-3FCA-4BB2-A87A-3D9C7DB8BD7B}" srcOrd="2" destOrd="0" presId="urn:microsoft.com/office/officeart/2018/2/layout/IconVerticalSolidList"/>
    <dgm:cxn modelId="{D6F88AD7-17CF-4471-9B25-2209635F0E9E}" type="presParOf" srcId="{97C9224B-D161-40D7-BC2F-C6CF5046FD36}" destId="{840C3775-34CA-4CA8-852A-A6DBB0F064B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8C46AC-6832-41AA-AC6F-F471C545380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C9DC72C-CC93-4EB2-B657-E3719D826343}">
      <dgm:prSet/>
      <dgm:spPr/>
      <dgm:t>
        <a:bodyPr/>
        <a:lstStyle/>
        <a:p>
          <a:pPr rtl="0"/>
          <a:r>
            <a:rPr lang="en-US" b="0" i="0" dirty="0">
              <a:latin typeface="Century Gothic" panose="020B0502020202020204"/>
            </a:rPr>
            <a:t>User</a:t>
          </a:r>
          <a:r>
            <a:rPr lang="en-US" b="0" i="0" dirty="0"/>
            <a:t> asks a personal assistant to perform a task.</a:t>
          </a:r>
          <a:endParaRPr lang="en-US" dirty="0"/>
        </a:p>
      </dgm:t>
    </dgm:pt>
    <dgm:pt modelId="{1CB1D223-1755-47D1-A940-D974A9E0030F}" type="parTrans" cxnId="{03131190-C65A-428D-AF78-2FABD3439C3B}">
      <dgm:prSet/>
      <dgm:spPr/>
      <dgm:t>
        <a:bodyPr/>
        <a:lstStyle/>
        <a:p>
          <a:endParaRPr lang="en-US"/>
        </a:p>
      </dgm:t>
    </dgm:pt>
    <dgm:pt modelId="{DC4BE873-71F5-4630-BCB0-5732FA51A67D}" type="sibTrans" cxnId="{03131190-C65A-428D-AF78-2FABD3439C3B}">
      <dgm:prSet/>
      <dgm:spPr/>
      <dgm:t>
        <a:bodyPr/>
        <a:lstStyle/>
        <a:p>
          <a:endParaRPr lang="en-US"/>
        </a:p>
      </dgm:t>
    </dgm:pt>
    <dgm:pt modelId="{6A2093AD-48FF-4740-AD4D-F8DAD6DFC08A}">
      <dgm:prSet/>
      <dgm:spPr/>
      <dgm:t>
        <a:bodyPr/>
        <a:lstStyle/>
        <a:p>
          <a:r>
            <a:rPr lang="en-US" b="0" i="0" dirty="0"/>
            <a:t>The natural language audio signal is converted into digital data that can be analyzed by the software.</a:t>
          </a:r>
          <a:endParaRPr lang="en-US" dirty="0"/>
        </a:p>
      </dgm:t>
    </dgm:pt>
    <dgm:pt modelId="{0549DE8C-354E-402C-A750-842ACA9D6321}" type="parTrans" cxnId="{B4D69770-75EB-420B-8C87-A7B85614B738}">
      <dgm:prSet/>
      <dgm:spPr/>
      <dgm:t>
        <a:bodyPr/>
        <a:lstStyle/>
        <a:p>
          <a:endParaRPr lang="en-US"/>
        </a:p>
      </dgm:t>
    </dgm:pt>
    <dgm:pt modelId="{5A45D657-1F8A-4B82-AC58-63A09A4048F0}" type="sibTrans" cxnId="{B4D69770-75EB-420B-8C87-A7B85614B738}">
      <dgm:prSet/>
      <dgm:spPr/>
      <dgm:t>
        <a:bodyPr/>
        <a:lstStyle/>
        <a:p>
          <a:endParaRPr lang="en-US"/>
        </a:p>
      </dgm:t>
    </dgm:pt>
    <dgm:pt modelId="{EAF97770-C602-4EE9-A9C9-95A33EC3C50E}">
      <dgm:prSet/>
      <dgm:spPr/>
      <dgm:t>
        <a:bodyPr/>
        <a:lstStyle/>
        <a:p>
          <a:r>
            <a:rPr lang="en-US" b="0" i="0" dirty="0"/>
            <a:t>Compared with a database of the software using an innovative algorithm to find a suitable answer.</a:t>
          </a:r>
          <a:endParaRPr lang="en-US" dirty="0"/>
        </a:p>
      </dgm:t>
    </dgm:pt>
    <dgm:pt modelId="{273D4405-E43F-4B6F-86E8-0B3F12845B12}" type="parTrans" cxnId="{9537B5F5-228A-4DB5-A38E-08A031822A00}">
      <dgm:prSet/>
      <dgm:spPr/>
      <dgm:t>
        <a:bodyPr/>
        <a:lstStyle/>
        <a:p>
          <a:endParaRPr lang="en-US"/>
        </a:p>
      </dgm:t>
    </dgm:pt>
    <dgm:pt modelId="{9D5ABEC4-CED6-49DC-8A09-80F7FF356CB5}" type="sibTrans" cxnId="{9537B5F5-228A-4DB5-A38E-08A031822A00}">
      <dgm:prSet/>
      <dgm:spPr/>
      <dgm:t>
        <a:bodyPr/>
        <a:lstStyle/>
        <a:p>
          <a:endParaRPr lang="en-US"/>
        </a:p>
      </dgm:t>
    </dgm:pt>
    <dgm:pt modelId="{731D17F0-F85D-4147-8A57-4BE88C2C57B8}">
      <dgm:prSet/>
      <dgm:spPr/>
      <dgm:t>
        <a:bodyPr/>
        <a:lstStyle/>
        <a:p>
          <a:pPr rtl="0"/>
          <a:r>
            <a:rPr lang="en-US" b="0" i="0" dirty="0"/>
            <a:t>This database is located on distributed servers in cloud networks. For this reason ,it must have a reliable Internet connection.</a:t>
          </a:r>
          <a:r>
            <a:rPr lang="en-US" b="0" i="0" dirty="0">
              <a:latin typeface="Century Gothic" panose="020B0502020202020204"/>
            </a:rPr>
            <a:t> </a:t>
          </a:r>
          <a:endParaRPr lang="en-US" dirty="0"/>
        </a:p>
      </dgm:t>
    </dgm:pt>
    <dgm:pt modelId="{CC92FD7B-5D6D-472A-878E-51FE5E66C32C}" type="parTrans" cxnId="{80933604-F273-4CD8-9D71-0F48A54E5B59}">
      <dgm:prSet/>
      <dgm:spPr/>
      <dgm:t>
        <a:bodyPr/>
        <a:lstStyle/>
        <a:p>
          <a:endParaRPr lang="en-US"/>
        </a:p>
      </dgm:t>
    </dgm:pt>
    <dgm:pt modelId="{F7AF4AF1-8903-4B7C-96C5-BCB2D851D4F2}" type="sibTrans" cxnId="{80933604-F273-4CD8-9D71-0F48A54E5B59}">
      <dgm:prSet/>
      <dgm:spPr/>
      <dgm:t>
        <a:bodyPr/>
        <a:lstStyle/>
        <a:p>
          <a:endParaRPr lang="en-US"/>
        </a:p>
      </dgm:t>
    </dgm:pt>
    <dgm:pt modelId="{8746A03D-52EB-48D1-88E9-2132D1941886}" type="pres">
      <dgm:prSet presAssocID="{BE8C46AC-6832-41AA-AC6F-F471C5453803}" presName="linear" presStyleCnt="0">
        <dgm:presLayoutVars>
          <dgm:animLvl val="lvl"/>
          <dgm:resizeHandles val="exact"/>
        </dgm:presLayoutVars>
      </dgm:prSet>
      <dgm:spPr/>
    </dgm:pt>
    <dgm:pt modelId="{87D716A9-13BF-4C56-829A-4BA99C98F0B4}" type="pres">
      <dgm:prSet presAssocID="{3C9DC72C-CC93-4EB2-B657-E3719D826343}" presName="parentText" presStyleLbl="node1" presStyleIdx="0" presStyleCnt="4">
        <dgm:presLayoutVars>
          <dgm:chMax val="0"/>
          <dgm:bulletEnabled val="1"/>
        </dgm:presLayoutVars>
      </dgm:prSet>
      <dgm:spPr/>
    </dgm:pt>
    <dgm:pt modelId="{FFA75B2F-7167-418C-9737-C7596E9F903E}" type="pres">
      <dgm:prSet presAssocID="{DC4BE873-71F5-4630-BCB0-5732FA51A67D}" presName="spacer" presStyleCnt="0"/>
      <dgm:spPr/>
    </dgm:pt>
    <dgm:pt modelId="{E5C51052-4ECC-41CE-80F3-6694046C0B29}" type="pres">
      <dgm:prSet presAssocID="{6A2093AD-48FF-4740-AD4D-F8DAD6DFC08A}" presName="parentText" presStyleLbl="node1" presStyleIdx="1" presStyleCnt="4">
        <dgm:presLayoutVars>
          <dgm:chMax val="0"/>
          <dgm:bulletEnabled val="1"/>
        </dgm:presLayoutVars>
      </dgm:prSet>
      <dgm:spPr/>
    </dgm:pt>
    <dgm:pt modelId="{ADA990D0-3FA5-43FB-AD93-EADD922CC3F4}" type="pres">
      <dgm:prSet presAssocID="{5A45D657-1F8A-4B82-AC58-63A09A4048F0}" presName="spacer" presStyleCnt="0"/>
      <dgm:spPr/>
    </dgm:pt>
    <dgm:pt modelId="{D5145126-D12F-48DA-860A-2F90C83E7AA8}" type="pres">
      <dgm:prSet presAssocID="{EAF97770-C602-4EE9-A9C9-95A33EC3C50E}" presName="parentText" presStyleLbl="node1" presStyleIdx="2" presStyleCnt="4">
        <dgm:presLayoutVars>
          <dgm:chMax val="0"/>
          <dgm:bulletEnabled val="1"/>
        </dgm:presLayoutVars>
      </dgm:prSet>
      <dgm:spPr/>
    </dgm:pt>
    <dgm:pt modelId="{56709CA3-194C-44F2-8ED6-910400C8F1EA}" type="pres">
      <dgm:prSet presAssocID="{9D5ABEC4-CED6-49DC-8A09-80F7FF356CB5}" presName="spacer" presStyleCnt="0"/>
      <dgm:spPr/>
    </dgm:pt>
    <dgm:pt modelId="{A6A19299-0C8F-4145-80D6-9A0C7BE9E352}" type="pres">
      <dgm:prSet presAssocID="{731D17F0-F85D-4147-8A57-4BE88C2C57B8}" presName="parentText" presStyleLbl="node1" presStyleIdx="3" presStyleCnt="4">
        <dgm:presLayoutVars>
          <dgm:chMax val="0"/>
          <dgm:bulletEnabled val="1"/>
        </dgm:presLayoutVars>
      </dgm:prSet>
      <dgm:spPr/>
    </dgm:pt>
  </dgm:ptLst>
  <dgm:cxnLst>
    <dgm:cxn modelId="{7AFCA501-8E1D-41A8-8F2A-F3DC0FBA6E42}" type="presOf" srcId="{6A2093AD-48FF-4740-AD4D-F8DAD6DFC08A}" destId="{E5C51052-4ECC-41CE-80F3-6694046C0B29}" srcOrd="0" destOrd="0" presId="urn:microsoft.com/office/officeart/2005/8/layout/vList2"/>
    <dgm:cxn modelId="{80933604-F273-4CD8-9D71-0F48A54E5B59}" srcId="{BE8C46AC-6832-41AA-AC6F-F471C5453803}" destId="{731D17F0-F85D-4147-8A57-4BE88C2C57B8}" srcOrd="3" destOrd="0" parTransId="{CC92FD7B-5D6D-472A-878E-51FE5E66C32C}" sibTransId="{F7AF4AF1-8903-4B7C-96C5-BCB2D851D4F2}"/>
    <dgm:cxn modelId="{C319F80D-BCF2-4486-930D-C529E242F5B5}" type="presOf" srcId="{731D17F0-F85D-4147-8A57-4BE88C2C57B8}" destId="{A6A19299-0C8F-4145-80D6-9A0C7BE9E352}" srcOrd="0" destOrd="0" presId="urn:microsoft.com/office/officeart/2005/8/layout/vList2"/>
    <dgm:cxn modelId="{955A1F3B-57A2-41AE-A44D-8B9E023A7553}" type="presOf" srcId="{3C9DC72C-CC93-4EB2-B657-E3719D826343}" destId="{87D716A9-13BF-4C56-829A-4BA99C98F0B4}" srcOrd="0" destOrd="0" presId="urn:microsoft.com/office/officeart/2005/8/layout/vList2"/>
    <dgm:cxn modelId="{B4D69770-75EB-420B-8C87-A7B85614B738}" srcId="{BE8C46AC-6832-41AA-AC6F-F471C5453803}" destId="{6A2093AD-48FF-4740-AD4D-F8DAD6DFC08A}" srcOrd="1" destOrd="0" parTransId="{0549DE8C-354E-402C-A750-842ACA9D6321}" sibTransId="{5A45D657-1F8A-4B82-AC58-63A09A4048F0}"/>
    <dgm:cxn modelId="{03131190-C65A-428D-AF78-2FABD3439C3B}" srcId="{BE8C46AC-6832-41AA-AC6F-F471C5453803}" destId="{3C9DC72C-CC93-4EB2-B657-E3719D826343}" srcOrd="0" destOrd="0" parTransId="{1CB1D223-1755-47D1-A940-D974A9E0030F}" sibTransId="{DC4BE873-71F5-4630-BCB0-5732FA51A67D}"/>
    <dgm:cxn modelId="{F5BDA69B-A5AC-4E9F-806A-92182952B814}" type="presOf" srcId="{EAF97770-C602-4EE9-A9C9-95A33EC3C50E}" destId="{D5145126-D12F-48DA-860A-2F90C83E7AA8}" srcOrd="0" destOrd="0" presId="urn:microsoft.com/office/officeart/2005/8/layout/vList2"/>
    <dgm:cxn modelId="{D4640CCB-8125-40E2-B963-607318C3CEB8}" type="presOf" srcId="{BE8C46AC-6832-41AA-AC6F-F471C5453803}" destId="{8746A03D-52EB-48D1-88E9-2132D1941886}" srcOrd="0" destOrd="0" presId="urn:microsoft.com/office/officeart/2005/8/layout/vList2"/>
    <dgm:cxn modelId="{9537B5F5-228A-4DB5-A38E-08A031822A00}" srcId="{BE8C46AC-6832-41AA-AC6F-F471C5453803}" destId="{EAF97770-C602-4EE9-A9C9-95A33EC3C50E}" srcOrd="2" destOrd="0" parTransId="{273D4405-E43F-4B6F-86E8-0B3F12845B12}" sibTransId="{9D5ABEC4-CED6-49DC-8A09-80F7FF356CB5}"/>
    <dgm:cxn modelId="{238B14C2-6477-4B64-A512-49E41F617B1F}" type="presParOf" srcId="{8746A03D-52EB-48D1-88E9-2132D1941886}" destId="{87D716A9-13BF-4C56-829A-4BA99C98F0B4}" srcOrd="0" destOrd="0" presId="urn:microsoft.com/office/officeart/2005/8/layout/vList2"/>
    <dgm:cxn modelId="{88A76C03-36D3-4472-858A-2D84A77550B6}" type="presParOf" srcId="{8746A03D-52EB-48D1-88E9-2132D1941886}" destId="{FFA75B2F-7167-418C-9737-C7596E9F903E}" srcOrd="1" destOrd="0" presId="urn:microsoft.com/office/officeart/2005/8/layout/vList2"/>
    <dgm:cxn modelId="{0ED7FEE1-8094-401D-9681-663559EA6E0B}" type="presParOf" srcId="{8746A03D-52EB-48D1-88E9-2132D1941886}" destId="{E5C51052-4ECC-41CE-80F3-6694046C0B29}" srcOrd="2" destOrd="0" presId="urn:microsoft.com/office/officeart/2005/8/layout/vList2"/>
    <dgm:cxn modelId="{56F01A7A-FC72-4290-BA07-02E69EEA71BC}" type="presParOf" srcId="{8746A03D-52EB-48D1-88E9-2132D1941886}" destId="{ADA990D0-3FA5-43FB-AD93-EADD922CC3F4}" srcOrd="3" destOrd="0" presId="urn:microsoft.com/office/officeart/2005/8/layout/vList2"/>
    <dgm:cxn modelId="{AC62B0BA-3970-45B1-932B-6346B89CD235}" type="presParOf" srcId="{8746A03D-52EB-48D1-88E9-2132D1941886}" destId="{D5145126-D12F-48DA-860A-2F90C83E7AA8}" srcOrd="4" destOrd="0" presId="urn:microsoft.com/office/officeart/2005/8/layout/vList2"/>
    <dgm:cxn modelId="{66291568-02B9-43D7-8D59-9B83E6A46E5B}" type="presParOf" srcId="{8746A03D-52EB-48D1-88E9-2132D1941886}" destId="{56709CA3-194C-44F2-8ED6-910400C8F1EA}" srcOrd="5" destOrd="0" presId="urn:microsoft.com/office/officeart/2005/8/layout/vList2"/>
    <dgm:cxn modelId="{26F50343-BD49-4AF5-8D80-E4DF76DD3B5A}" type="presParOf" srcId="{8746A03D-52EB-48D1-88E9-2132D1941886}" destId="{A6A19299-0C8F-4145-80D6-9A0C7BE9E35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68DA24-A873-4230-9E69-105524862F79}"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E4501B76-9175-4AAF-AD9D-180F6AD0572D}">
      <dgm:prSet/>
      <dgm:spPr/>
      <dgm:t>
        <a:bodyPr/>
        <a:lstStyle/>
        <a:p>
          <a:r>
            <a:rPr lang="en-US"/>
            <a:t>Answers basic informational queries (What time or date it is ?).</a:t>
          </a:r>
        </a:p>
      </dgm:t>
    </dgm:pt>
    <dgm:pt modelId="{6176E9AE-DAC4-4997-BB9B-FA1F5F1C8BA4}" type="parTrans" cxnId="{640A2864-73D3-4C3F-88F5-12776B07792B}">
      <dgm:prSet/>
      <dgm:spPr/>
      <dgm:t>
        <a:bodyPr/>
        <a:lstStyle/>
        <a:p>
          <a:endParaRPr lang="en-US"/>
        </a:p>
      </dgm:t>
    </dgm:pt>
    <dgm:pt modelId="{898E6419-F566-4264-B891-E62E520FD4C7}" type="sibTrans" cxnId="{640A2864-73D3-4C3F-88F5-12776B07792B}">
      <dgm:prSet/>
      <dgm:spPr/>
      <dgm:t>
        <a:bodyPr/>
        <a:lstStyle/>
        <a:p>
          <a:endParaRPr lang="en-US"/>
        </a:p>
      </dgm:t>
    </dgm:pt>
    <dgm:pt modelId="{29219CC4-377A-40E6-8A3E-5C72C20953FC}">
      <dgm:prSet/>
      <dgm:spPr/>
      <dgm:t>
        <a:bodyPr/>
        <a:lstStyle/>
        <a:p>
          <a:r>
            <a:rPr lang="en-US"/>
            <a:t>Plays any video on YouTube by using our voice command.</a:t>
          </a:r>
        </a:p>
      </dgm:t>
    </dgm:pt>
    <dgm:pt modelId="{A033CD1D-0230-4CAE-96DC-76E0F62F071D}" type="parTrans" cxnId="{BBD6B61C-F321-40AB-92E3-5A3A43C654FA}">
      <dgm:prSet/>
      <dgm:spPr/>
      <dgm:t>
        <a:bodyPr/>
        <a:lstStyle/>
        <a:p>
          <a:endParaRPr lang="en-US"/>
        </a:p>
      </dgm:t>
    </dgm:pt>
    <dgm:pt modelId="{639B0ED3-5F47-4624-93C0-C6F4FA2247F8}" type="sibTrans" cxnId="{BBD6B61C-F321-40AB-92E3-5A3A43C654FA}">
      <dgm:prSet/>
      <dgm:spPr/>
      <dgm:t>
        <a:bodyPr/>
        <a:lstStyle/>
        <a:p>
          <a:endParaRPr lang="en-US"/>
        </a:p>
      </dgm:t>
    </dgm:pt>
    <dgm:pt modelId="{4708ABBA-E517-424A-8FD1-4C03D65D7922}">
      <dgm:prSet/>
      <dgm:spPr/>
      <dgm:t>
        <a:bodyPr/>
        <a:lstStyle/>
        <a:p>
          <a:r>
            <a:rPr lang="en-US"/>
            <a:t>Opens our favourite website using our voice command.</a:t>
          </a:r>
        </a:p>
      </dgm:t>
    </dgm:pt>
    <dgm:pt modelId="{829D16A5-A83F-447A-AFFF-1A79D9E3918B}" type="parTrans" cxnId="{688BD9E9-66EA-4191-8D3E-7CE33CF3C456}">
      <dgm:prSet/>
      <dgm:spPr/>
      <dgm:t>
        <a:bodyPr/>
        <a:lstStyle/>
        <a:p>
          <a:endParaRPr lang="en-US"/>
        </a:p>
      </dgm:t>
    </dgm:pt>
    <dgm:pt modelId="{BD8677AD-1A6D-465C-B44B-7083E449F5C8}" type="sibTrans" cxnId="{688BD9E9-66EA-4191-8D3E-7CE33CF3C456}">
      <dgm:prSet/>
      <dgm:spPr/>
      <dgm:t>
        <a:bodyPr/>
        <a:lstStyle/>
        <a:p>
          <a:endParaRPr lang="en-US"/>
        </a:p>
      </dgm:t>
    </dgm:pt>
    <dgm:pt modelId="{E314FBF1-18B9-448E-B046-12C42FD4AF0F}">
      <dgm:prSet/>
      <dgm:spPr/>
      <dgm:t>
        <a:bodyPr/>
        <a:lstStyle/>
        <a:p>
          <a:r>
            <a:rPr lang="en-US"/>
            <a:t>Opens various applications which are installed in our device.</a:t>
          </a:r>
        </a:p>
      </dgm:t>
    </dgm:pt>
    <dgm:pt modelId="{A8DE143A-E1D8-4759-AFC0-338F37A0FAEE}" type="parTrans" cxnId="{CBED8C6E-FEFB-4D67-947A-3046579C3058}">
      <dgm:prSet/>
      <dgm:spPr/>
      <dgm:t>
        <a:bodyPr/>
        <a:lstStyle/>
        <a:p>
          <a:endParaRPr lang="en-US"/>
        </a:p>
      </dgm:t>
    </dgm:pt>
    <dgm:pt modelId="{A5177E40-6AFF-4C50-84F2-7673B481C240}" type="sibTrans" cxnId="{CBED8C6E-FEFB-4D67-947A-3046579C3058}">
      <dgm:prSet/>
      <dgm:spPr/>
      <dgm:t>
        <a:bodyPr/>
        <a:lstStyle/>
        <a:p>
          <a:endParaRPr lang="en-US"/>
        </a:p>
      </dgm:t>
    </dgm:pt>
    <dgm:pt modelId="{1B745202-DC47-427F-B132-65630A45CC66}">
      <dgm:prSet/>
      <dgm:spPr/>
      <dgm:t>
        <a:bodyPr/>
        <a:lstStyle/>
        <a:p>
          <a:r>
            <a:rPr lang="en-US"/>
            <a:t>Plays music, opens web browser and searches Wikipedia.</a:t>
          </a:r>
        </a:p>
      </dgm:t>
    </dgm:pt>
    <dgm:pt modelId="{D6A44850-9811-4445-859E-452492AF9A3D}" type="parTrans" cxnId="{8DD86DC7-8C77-4A05-816C-D82D0FC4AF90}">
      <dgm:prSet/>
      <dgm:spPr/>
      <dgm:t>
        <a:bodyPr/>
        <a:lstStyle/>
        <a:p>
          <a:endParaRPr lang="en-US"/>
        </a:p>
      </dgm:t>
    </dgm:pt>
    <dgm:pt modelId="{FCDB5628-8B4E-43A0-9473-04B439AA1C86}" type="sibTrans" cxnId="{8DD86DC7-8C77-4A05-816C-D82D0FC4AF90}">
      <dgm:prSet/>
      <dgm:spPr/>
      <dgm:t>
        <a:bodyPr/>
        <a:lstStyle/>
        <a:p>
          <a:endParaRPr lang="en-US"/>
        </a:p>
      </dgm:t>
    </dgm:pt>
    <dgm:pt modelId="{1DE9C607-EFCD-409B-9D44-A1563B8C42B8}">
      <dgm:prSet/>
      <dgm:spPr/>
      <dgm:t>
        <a:bodyPr/>
        <a:lstStyle/>
        <a:p>
          <a:r>
            <a:rPr lang="en-US"/>
            <a:t>Sends and receives E-mails using our voice command. </a:t>
          </a:r>
        </a:p>
      </dgm:t>
    </dgm:pt>
    <dgm:pt modelId="{F6BB7279-7859-4C24-B4AC-034B474686D2}" type="parTrans" cxnId="{6D22FB05-5586-451A-821C-F4922326B89C}">
      <dgm:prSet/>
      <dgm:spPr/>
      <dgm:t>
        <a:bodyPr/>
        <a:lstStyle/>
        <a:p>
          <a:endParaRPr lang="en-US"/>
        </a:p>
      </dgm:t>
    </dgm:pt>
    <dgm:pt modelId="{9472B040-4AB0-4991-A965-DE08CE5E769A}" type="sibTrans" cxnId="{6D22FB05-5586-451A-821C-F4922326B89C}">
      <dgm:prSet/>
      <dgm:spPr/>
      <dgm:t>
        <a:bodyPr/>
        <a:lstStyle/>
        <a:p>
          <a:endParaRPr lang="en-US"/>
        </a:p>
      </dgm:t>
    </dgm:pt>
    <dgm:pt modelId="{BB681974-07FD-412D-9809-0846FBED697E}" type="pres">
      <dgm:prSet presAssocID="{8768DA24-A873-4230-9E69-105524862F79}" presName="linear" presStyleCnt="0">
        <dgm:presLayoutVars>
          <dgm:animLvl val="lvl"/>
          <dgm:resizeHandles val="exact"/>
        </dgm:presLayoutVars>
      </dgm:prSet>
      <dgm:spPr/>
    </dgm:pt>
    <dgm:pt modelId="{4F145AE9-EBBA-4CA1-9862-416FA2144F28}" type="pres">
      <dgm:prSet presAssocID="{E4501B76-9175-4AAF-AD9D-180F6AD0572D}" presName="parentText" presStyleLbl="node1" presStyleIdx="0" presStyleCnt="6">
        <dgm:presLayoutVars>
          <dgm:chMax val="0"/>
          <dgm:bulletEnabled val="1"/>
        </dgm:presLayoutVars>
      </dgm:prSet>
      <dgm:spPr/>
    </dgm:pt>
    <dgm:pt modelId="{A629F974-ADC3-4276-8235-1ABE55DE96A1}" type="pres">
      <dgm:prSet presAssocID="{898E6419-F566-4264-B891-E62E520FD4C7}" presName="spacer" presStyleCnt="0"/>
      <dgm:spPr/>
    </dgm:pt>
    <dgm:pt modelId="{57910951-45FF-4FD3-BAA2-F9FDF7486300}" type="pres">
      <dgm:prSet presAssocID="{29219CC4-377A-40E6-8A3E-5C72C20953FC}" presName="parentText" presStyleLbl="node1" presStyleIdx="1" presStyleCnt="6">
        <dgm:presLayoutVars>
          <dgm:chMax val="0"/>
          <dgm:bulletEnabled val="1"/>
        </dgm:presLayoutVars>
      </dgm:prSet>
      <dgm:spPr/>
    </dgm:pt>
    <dgm:pt modelId="{FFA993C4-29B8-414E-9FEA-B522B8AD3D2A}" type="pres">
      <dgm:prSet presAssocID="{639B0ED3-5F47-4624-93C0-C6F4FA2247F8}" presName="spacer" presStyleCnt="0"/>
      <dgm:spPr/>
    </dgm:pt>
    <dgm:pt modelId="{F95021F3-1F5F-482F-AF2C-CF28685D7132}" type="pres">
      <dgm:prSet presAssocID="{4708ABBA-E517-424A-8FD1-4C03D65D7922}" presName="parentText" presStyleLbl="node1" presStyleIdx="2" presStyleCnt="6">
        <dgm:presLayoutVars>
          <dgm:chMax val="0"/>
          <dgm:bulletEnabled val="1"/>
        </dgm:presLayoutVars>
      </dgm:prSet>
      <dgm:spPr/>
    </dgm:pt>
    <dgm:pt modelId="{545C6EE9-5A53-468E-9728-B369DEC9DA48}" type="pres">
      <dgm:prSet presAssocID="{BD8677AD-1A6D-465C-B44B-7083E449F5C8}" presName="spacer" presStyleCnt="0"/>
      <dgm:spPr/>
    </dgm:pt>
    <dgm:pt modelId="{BB96BABB-5520-4373-ABD9-3ACB8968476F}" type="pres">
      <dgm:prSet presAssocID="{E314FBF1-18B9-448E-B046-12C42FD4AF0F}" presName="parentText" presStyleLbl="node1" presStyleIdx="3" presStyleCnt="6">
        <dgm:presLayoutVars>
          <dgm:chMax val="0"/>
          <dgm:bulletEnabled val="1"/>
        </dgm:presLayoutVars>
      </dgm:prSet>
      <dgm:spPr/>
    </dgm:pt>
    <dgm:pt modelId="{2EE608A5-C531-4A8F-A7D6-155F6F772039}" type="pres">
      <dgm:prSet presAssocID="{A5177E40-6AFF-4C50-84F2-7673B481C240}" presName="spacer" presStyleCnt="0"/>
      <dgm:spPr/>
    </dgm:pt>
    <dgm:pt modelId="{A7011BC9-F147-4B20-B283-D9925F18BBF5}" type="pres">
      <dgm:prSet presAssocID="{1B745202-DC47-427F-B132-65630A45CC66}" presName="parentText" presStyleLbl="node1" presStyleIdx="4" presStyleCnt="6">
        <dgm:presLayoutVars>
          <dgm:chMax val="0"/>
          <dgm:bulletEnabled val="1"/>
        </dgm:presLayoutVars>
      </dgm:prSet>
      <dgm:spPr/>
    </dgm:pt>
    <dgm:pt modelId="{BA95B52A-B59C-4EBE-A6A8-83E9C41A58A6}" type="pres">
      <dgm:prSet presAssocID="{FCDB5628-8B4E-43A0-9473-04B439AA1C86}" presName="spacer" presStyleCnt="0"/>
      <dgm:spPr/>
    </dgm:pt>
    <dgm:pt modelId="{98813718-85D0-4042-9143-0FA8798D8333}" type="pres">
      <dgm:prSet presAssocID="{1DE9C607-EFCD-409B-9D44-A1563B8C42B8}" presName="parentText" presStyleLbl="node1" presStyleIdx="5" presStyleCnt="6">
        <dgm:presLayoutVars>
          <dgm:chMax val="0"/>
          <dgm:bulletEnabled val="1"/>
        </dgm:presLayoutVars>
      </dgm:prSet>
      <dgm:spPr/>
    </dgm:pt>
  </dgm:ptLst>
  <dgm:cxnLst>
    <dgm:cxn modelId="{BEECB502-81F1-4263-AF97-45D272B187F5}" type="presOf" srcId="{29219CC4-377A-40E6-8A3E-5C72C20953FC}" destId="{57910951-45FF-4FD3-BAA2-F9FDF7486300}" srcOrd="0" destOrd="0" presId="urn:microsoft.com/office/officeart/2005/8/layout/vList2"/>
    <dgm:cxn modelId="{6D22FB05-5586-451A-821C-F4922326B89C}" srcId="{8768DA24-A873-4230-9E69-105524862F79}" destId="{1DE9C607-EFCD-409B-9D44-A1563B8C42B8}" srcOrd="5" destOrd="0" parTransId="{F6BB7279-7859-4C24-B4AC-034B474686D2}" sibTransId="{9472B040-4AB0-4991-A965-DE08CE5E769A}"/>
    <dgm:cxn modelId="{BBD6B61C-F321-40AB-92E3-5A3A43C654FA}" srcId="{8768DA24-A873-4230-9E69-105524862F79}" destId="{29219CC4-377A-40E6-8A3E-5C72C20953FC}" srcOrd="1" destOrd="0" parTransId="{A033CD1D-0230-4CAE-96DC-76E0F62F071D}" sibTransId="{639B0ED3-5F47-4624-93C0-C6F4FA2247F8}"/>
    <dgm:cxn modelId="{1D42C335-A048-4A88-AFA1-1C47E0B83A24}" type="presOf" srcId="{E4501B76-9175-4AAF-AD9D-180F6AD0572D}" destId="{4F145AE9-EBBA-4CA1-9862-416FA2144F28}" srcOrd="0" destOrd="0" presId="urn:microsoft.com/office/officeart/2005/8/layout/vList2"/>
    <dgm:cxn modelId="{284CE75F-BBEC-4A95-985C-88EB6B12EF73}" type="presOf" srcId="{4708ABBA-E517-424A-8FD1-4C03D65D7922}" destId="{F95021F3-1F5F-482F-AF2C-CF28685D7132}" srcOrd="0" destOrd="0" presId="urn:microsoft.com/office/officeart/2005/8/layout/vList2"/>
    <dgm:cxn modelId="{640A2864-73D3-4C3F-88F5-12776B07792B}" srcId="{8768DA24-A873-4230-9E69-105524862F79}" destId="{E4501B76-9175-4AAF-AD9D-180F6AD0572D}" srcOrd="0" destOrd="0" parTransId="{6176E9AE-DAC4-4997-BB9B-FA1F5F1C8BA4}" sibTransId="{898E6419-F566-4264-B891-E62E520FD4C7}"/>
    <dgm:cxn modelId="{39F8C06D-A724-437A-9827-2E9DD5E56B80}" type="presOf" srcId="{1DE9C607-EFCD-409B-9D44-A1563B8C42B8}" destId="{98813718-85D0-4042-9143-0FA8798D8333}" srcOrd="0" destOrd="0" presId="urn:microsoft.com/office/officeart/2005/8/layout/vList2"/>
    <dgm:cxn modelId="{CBED8C6E-FEFB-4D67-947A-3046579C3058}" srcId="{8768DA24-A873-4230-9E69-105524862F79}" destId="{E314FBF1-18B9-448E-B046-12C42FD4AF0F}" srcOrd="3" destOrd="0" parTransId="{A8DE143A-E1D8-4759-AFC0-338F37A0FAEE}" sibTransId="{A5177E40-6AFF-4C50-84F2-7673B481C240}"/>
    <dgm:cxn modelId="{4E737473-2BA0-42AA-97A7-1DBC89B68B01}" type="presOf" srcId="{E314FBF1-18B9-448E-B046-12C42FD4AF0F}" destId="{BB96BABB-5520-4373-ABD9-3ACB8968476F}" srcOrd="0" destOrd="0" presId="urn:microsoft.com/office/officeart/2005/8/layout/vList2"/>
    <dgm:cxn modelId="{70BBE391-6CF5-41EB-AF75-49D8C32AB880}" type="presOf" srcId="{8768DA24-A873-4230-9E69-105524862F79}" destId="{BB681974-07FD-412D-9809-0846FBED697E}" srcOrd="0" destOrd="0" presId="urn:microsoft.com/office/officeart/2005/8/layout/vList2"/>
    <dgm:cxn modelId="{8DD86DC7-8C77-4A05-816C-D82D0FC4AF90}" srcId="{8768DA24-A873-4230-9E69-105524862F79}" destId="{1B745202-DC47-427F-B132-65630A45CC66}" srcOrd="4" destOrd="0" parTransId="{D6A44850-9811-4445-859E-452492AF9A3D}" sibTransId="{FCDB5628-8B4E-43A0-9473-04B439AA1C86}"/>
    <dgm:cxn modelId="{39AB6CE1-AF5D-4E92-824F-9D2C298BCFE0}" type="presOf" srcId="{1B745202-DC47-427F-B132-65630A45CC66}" destId="{A7011BC9-F147-4B20-B283-D9925F18BBF5}" srcOrd="0" destOrd="0" presId="urn:microsoft.com/office/officeart/2005/8/layout/vList2"/>
    <dgm:cxn modelId="{688BD9E9-66EA-4191-8D3E-7CE33CF3C456}" srcId="{8768DA24-A873-4230-9E69-105524862F79}" destId="{4708ABBA-E517-424A-8FD1-4C03D65D7922}" srcOrd="2" destOrd="0" parTransId="{829D16A5-A83F-447A-AFFF-1A79D9E3918B}" sibTransId="{BD8677AD-1A6D-465C-B44B-7083E449F5C8}"/>
    <dgm:cxn modelId="{9F091581-0C7B-4439-88EC-CE0EB1DC4857}" type="presParOf" srcId="{BB681974-07FD-412D-9809-0846FBED697E}" destId="{4F145AE9-EBBA-4CA1-9862-416FA2144F28}" srcOrd="0" destOrd="0" presId="urn:microsoft.com/office/officeart/2005/8/layout/vList2"/>
    <dgm:cxn modelId="{C4F0EB9E-D3BE-4C56-9B42-51C895A82320}" type="presParOf" srcId="{BB681974-07FD-412D-9809-0846FBED697E}" destId="{A629F974-ADC3-4276-8235-1ABE55DE96A1}" srcOrd="1" destOrd="0" presId="urn:microsoft.com/office/officeart/2005/8/layout/vList2"/>
    <dgm:cxn modelId="{D0973369-6DE9-4B1B-9420-95B5F6C77DD0}" type="presParOf" srcId="{BB681974-07FD-412D-9809-0846FBED697E}" destId="{57910951-45FF-4FD3-BAA2-F9FDF7486300}" srcOrd="2" destOrd="0" presId="urn:microsoft.com/office/officeart/2005/8/layout/vList2"/>
    <dgm:cxn modelId="{F9491E3B-1060-4F9F-A026-E70DA017C693}" type="presParOf" srcId="{BB681974-07FD-412D-9809-0846FBED697E}" destId="{FFA993C4-29B8-414E-9FEA-B522B8AD3D2A}" srcOrd="3" destOrd="0" presId="urn:microsoft.com/office/officeart/2005/8/layout/vList2"/>
    <dgm:cxn modelId="{13A6B61F-4C53-4334-A424-E8C6D6EC247A}" type="presParOf" srcId="{BB681974-07FD-412D-9809-0846FBED697E}" destId="{F95021F3-1F5F-482F-AF2C-CF28685D7132}" srcOrd="4" destOrd="0" presId="urn:microsoft.com/office/officeart/2005/8/layout/vList2"/>
    <dgm:cxn modelId="{4C62883C-8FF3-4D92-B033-ACE60A71524C}" type="presParOf" srcId="{BB681974-07FD-412D-9809-0846FBED697E}" destId="{545C6EE9-5A53-468E-9728-B369DEC9DA48}" srcOrd="5" destOrd="0" presId="urn:microsoft.com/office/officeart/2005/8/layout/vList2"/>
    <dgm:cxn modelId="{B9C87AE5-F9D0-48BE-9EC0-919BAE5F48B4}" type="presParOf" srcId="{BB681974-07FD-412D-9809-0846FBED697E}" destId="{BB96BABB-5520-4373-ABD9-3ACB8968476F}" srcOrd="6" destOrd="0" presId="urn:microsoft.com/office/officeart/2005/8/layout/vList2"/>
    <dgm:cxn modelId="{CAA2550A-EB55-41C1-829F-05DE3C737707}" type="presParOf" srcId="{BB681974-07FD-412D-9809-0846FBED697E}" destId="{2EE608A5-C531-4A8F-A7D6-155F6F772039}" srcOrd="7" destOrd="0" presId="urn:microsoft.com/office/officeart/2005/8/layout/vList2"/>
    <dgm:cxn modelId="{C562F5F9-142B-40D6-AA33-94DE9CE0667D}" type="presParOf" srcId="{BB681974-07FD-412D-9809-0846FBED697E}" destId="{A7011BC9-F147-4B20-B283-D9925F18BBF5}" srcOrd="8" destOrd="0" presId="urn:microsoft.com/office/officeart/2005/8/layout/vList2"/>
    <dgm:cxn modelId="{1D2A63FE-098E-41BE-9C3E-74706EF1E45C}" type="presParOf" srcId="{BB681974-07FD-412D-9809-0846FBED697E}" destId="{BA95B52A-B59C-4EBE-A6A8-83E9C41A58A6}" srcOrd="9" destOrd="0" presId="urn:microsoft.com/office/officeart/2005/8/layout/vList2"/>
    <dgm:cxn modelId="{AAD1C750-EDF2-42B1-B797-5349B744E167}" type="presParOf" srcId="{BB681974-07FD-412D-9809-0846FBED697E}" destId="{98813718-85D0-4042-9143-0FA8798D8333}"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2B75E-11D8-47F6-B5C0-B448B41BABE2}">
      <dsp:nvSpPr>
        <dsp:cNvPr id="0" name=""/>
        <dsp:cNvSpPr/>
      </dsp:nvSpPr>
      <dsp:spPr>
        <a:xfrm>
          <a:off x="0" y="1897"/>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18B399-A62E-4D0D-84F1-262C0DD6A25E}">
      <dsp:nvSpPr>
        <dsp:cNvPr id="0" name=""/>
        <dsp:cNvSpPr/>
      </dsp:nvSpPr>
      <dsp:spPr>
        <a:xfrm>
          <a:off x="290922" y="218286"/>
          <a:ext cx="528950" cy="5289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E0FC77-3A62-4B15-BC10-23638561750A}">
      <dsp:nvSpPr>
        <dsp:cNvPr id="0" name=""/>
        <dsp:cNvSpPr/>
      </dsp:nvSpPr>
      <dsp:spPr>
        <a:xfrm>
          <a:off x="1110795" y="1897"/>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n-US" sz="2200" kern="1200" dirty="0"/>
            <a:t>Submitted By:</a:t>
          </a:r>
        </a:p>
      </dsp:txBody>
      <dsp:txXfrm>
        <a:off x="1110795" y="1897"/>
        <a:ext cx="5385254" cy="961727"/>
      </dsp:txXfrm>
    </dsp:sp>
    <dsp:sp modelId="{25200C9C-7723-4466-A729-3E423A56C54A}">
      <dsp:nvSpPr>
        <dsp:cNvPr id="0" name=""/>
        <dsp:cNvSpPr/>
      </dsp:nvSpPr>
      <dsp:spPr>
        <a:xfrm>
          <a:off x="0" y="1204056"/>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66149F-787A-4BA8-9EE9-A1CB959CE9A5}">
      <dsp:nvSpPr>
        <dsp:cNvPr id="0" name=""/>
        <dsp:cNvSpPr/>
      </dsp:nvSpPr>
      <dsp:spPr>
        <a:xfrm>
          <a:off x="290922" y="1420445"/>
          <a:ext cx="528950" cy="5289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1CC5E88-3375-4E50-AAE9-27E54E18DBFF}">
      <dsp:nvSpPr>
        <dsp:cNvPr id="0" name=""/>
        <dsp:cNvSpPr/>
      </dsp:nvSpPr>
      <dsp:spPr>
        <a:xfrm>
          <a:off x="1110795" y="1204056"/>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n-US" sz="2200" kern="1200" dirty="0"/>
            <a:t>Sudhanshu Sinha</a:t>
          </a:r>
        </a:p>
      </dsp:txBody>
      <dsp:txXfrm>
        <a:off x="1110795" y="1204056"/>
        <a:ext cx="5385254" cy="961727"/>
      </dsp:txXfrm>
    </dsp:sp>
    <dsp:sp modelId="{7A407762-E47B-4BD4-BC17-C1300A8AA667}">
      <dsp:nvSpPr>
        <dsp:cNvPr id="0" name=""/>
        <dsp:cNvSpPr/>
      </dsp:nvSpPr>
      <dsp:spPr>
        <a:xfrm>
          <a:off x="0" y="2406215"/>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0120A0-71B9-4552-BA14-A16FDFA2FE1E}">
      <dsp:nvSpPr>
        <dsp:cNvPr id="0" name=""/>
        <dsp:cNvSpPr/>
      </dsp:nvSpPr>
      <dsp:spPr>
        <a:xfrm>
          <a:off x="290922" y="2622604"/>
          <a:ext cx="528950" cy="528950"/>
        </a:xfrm>
        <a:prstGeom prst="rect">
          <a:avLst/>
        </a:prstGeom>
        <a:solidFill>
          <a:schemeClr val="accent4">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AE9E8A-AAEE-4908-B3DA-68B5A4DDC337}">
      <dsp:nvSpPr>
        <dsp:cNvPr id="0" name=""/>
        <dsp:cNvSpPr/>
      </dsp:nvSpPr>
      <dsp:spPr>
        <a:xfrm>
          <a:off x="1110795" y="2406215"/>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rtl="0">
            <a:lnSpc>
              <a:spcPct val="100000"/>
            </a:lnSpc>
            <a:spcBef>
              <a:spcPct val="0"/>
            </a:spcBef>
            <a:spcAft>
              <a:spcPct val="35000"/>
            </a:spcAft>
            <a:buNone/>
          </a:pPr>
          <a:r>
            <a:rPr lang="en-US" sz="2200" kern="1200" dirty="0">
              <a:latin typeface="Century Gothic" panose="020B0502020202020204"/>
            </a:rPr>
            <a:t>UID :- 21BCS9735</a:t>
          </a:r>
        </a:p>
      </dsp:txBody>
      <dsp:txXfrm>
        <a:off x="1110795" y="2406215"/>
        <a:ext cx="5385254" cy="961727"/>
      </dsp:txXfrm>
    </dsp:sp>
    <dsp:sp modelId="{571FAA7E-E065-4F3E-8832-231CE1FAAF48}">
      <dsp:nvSpPr>
        <dsp:cNvPr id="0" name=""/>
        <dsp:cNvSpPr/>
      </dsp:nvSpPr>
      <dsp:spPr>
        <a:xfrm>
          <a:off x="0" y="3608375"/>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907579-8827-4FB0-89EB-F08FD000A4FD}">
      <dsp:nvSpPr>
        <dsp:cNvPr id="0" name=""/>
        <dsp:cNvSpPr/>
      </dsp:nvSpPr>
      <dsp:spPr>
        <a:xfrm>
          <a:off x="290922" y="3824763"/>
          <a:ext cx="528950" cy="528950"/>
        </a:xfrm>
        <a:prstGeom prst="rect">
          <a:avLst/>
        </a:prstGeom>
        <a:solidFill>
          <a:schemeClr val="accent5">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CEF729-DDDA-4D15-81EB-F59D4E982F4F}">
      <dsp:nvSpPr>
        <dsp:cNvPr id="0" name=""/>
        <dsp:cNvSpPr/>
      </dsp:nvSpPr>
      <dsp:spPr>
        <a:xfrm>
          <a:off x="1110795" y="3608375"/>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Century Gothic" panose="020B0502020202020204"/>
            </a:rPr>
            <a:t>CLASS :- 505A</a:t>
          </a:r>
        </a:p>
      </dsp:txBody>
      <dsp:txXfrm>
        <a:off x="1110795" y="3608375"/>
        <a:ext cx="5385254" cy="961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2E14D4-1BF2-4682-8F8D-2BB9179421F3}">
      <dsp:nvSpPr>
        <dsp:cNvPr id="0" name=""/>
        <dsp:cNvSpPr/>
      </dsp:nvSpPr>
      <dsp:spPr>
        <a:xfrm>
          <a:off x="0" y="558"/>
          <a:ext cx="6496050" cy="0"/>
        </a:xfrm>
        <a:prstGeom prst="line">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B76FC3C7-98A2-4021-90A7-D8FDEE8925A5}">
      <dsp:nvSpPr>
        <dsp:cNvPr id="0" name=""/>
        <dsp:cNvSpPr/>
      </dsp:nvSpPr>
      <dsp:spPr>
        <a:xfrm>
          <a:off x="0" y="558"/>
          <a:ext cx="6496050" cy="45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b="0" i="0" kern="1200" dirty="0">
              <a:latin typeface="Century Gothic" panose="020B0502020202020204"/>
            </a:rPr>
            <a:t>Abstract</a:t>
          </a:r>
        </a:p>
      </dsp:txBody>
      <dsp:txXfrm>
        <a:off x="0" y="558"/>
        <a:ext cx="6496050" cy="457088"/>
      </dsp:txXfrm>
    </dsp:sp>
    <dsp:sp modelId="{C2693B2E-14A8-4666-88FB-84F616B8452B}">
      <dsp:nvSpPr>
        <dsp:cNvPr id="0" name=""/>
        <dsp:cNvSpPr/>
      </dsp:nvSpPr>
      <dsp:spPr>
        <a:xfrm>
          <a:off x="0" y="457646"/>
          <a:ext cx="6496050" cy="0"/>
        </a:xfrm>
        <a:prstGeom prst="line">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C86FE0C-51B9-4F93-889A-B405D3FA4CBB}">
      <dsp:nvSpPr>
        <dsp:cNvPr id="0" name=""/>
        <dsp:cNvSpPr/>
      </dsp:nvSpPr>
      <dsp:spPr>
        <a:xfrm>
          <a:off x="0" y="457646"/>
          <a:ext cx="6496050" cy="45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latin typeface="Century Gothic" panose="020B0502020202020204"/>
            </a:rPr>
            <a:t>Introduction</a:t>
          </a:r>
          <a:endParaRPr lang="en-US" sz="2100" kern="1200" dirty="0"/>
        </a:p>
      </dsp:txBody>
      <dsp:txXfrm>
        <a:off x="0" y="457646"/>
        <a:ext cx="6496050" cy="457088"/>
      </dsp:txXfrm>
    </dsp:sp>
    <dsp:sp modelId="{8B951E08-7A2C-4395-B0B5-53DBF4908494}">
      <dsp:nvSpPr>
        <dsp:cNvPr id="0" name=""/>
        <dsp:cNvSpPr/>
      </dsp:nvSpPr>
      <dsp:spPr>
        <a:xfrm>
          <a:off x="0" y="914734"/>
          <a:ext cx="6496050" cy="0"/>
        </a:xfrm>
        <a:prstGeom prst="line">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22F7B66-0FBB-47EC-8012-C0E643290144}">
      <dsp:nvSpPr>
        <dsp:cNvPr id="0" name=""/>
        <dsp:cNvSpPr/>
      </dsp:nvSpPr>
      <dsp:spPr>
        <a:xfrm>
          <a:off x="0" y="914734"/>
          <a:ext cx="6496050" cy="45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b="0" i="0" kern="1200" dirty="0"/>
            <a:t>How does an personal assistant work</a:t>
          </a:r>
          <a:r>
            <a:rPr lang="en-US" sz="2100" kern="1200" dirty="0">
              <a:latin typeface="Century Gothic" panose="020B0502020202020204"/>
            </a:rPr>
            <a:t>?</a:t>
          </a:r>
          <a:endParaRPr lang="en-US" sz="2100" kern="1200" dirty="0"/>
        </a:p>
      </dsp:txBody>
      <dsp:txXfrm>
        <a:off x="0" y="914734"/>
        <a:ext cx="6496050" cy="457088"/>
      </dsp:txXfrm>
    </dsp:sp>
    <dsp:sp modelId="{68E15EDD-85B4-4F26-A94F-65D16197AA4B}">
      <dsp:nvSpPr>
        <dsp:cNvPr id="0" name=""/>
        <dsp:cNvSpPr/>
      </dsp:nvSpPr>
      <dsp:spPr>
        <a:xfrm>
          <a:off x="0" y="1371823"/>
          <a:ext cx="6496050" cy="0"/>
        </a:xfrm>
        <a:prstGeom prst="line">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307E818F-73D7-4E31-8543-0D440FDF371E}">
      <dsp:nvSpPr>
        <dsp:cNvPr id="0" name=""/>
        <dsp:cNvSpPr/>
      </dsp:nvSpPr>
      <dsp:spPr>
        <a:xfrm>
          <a:off x="0" y="1371823"/>
          <a:ext cx="6496050" cy="45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b="0" i="0" kern="1200" dirty="0"/>
            <a:t>Dataflow diagrams</a:t>
          </a:r>
          <a:r>
            <a:rPr lang="en-US" sz="2100" b="0" i="0" kern="1200" dirty="0">
              <a:latin typeface="Century Gothic" panose="020B0502020202020204"/>
            </a:rPr>
            <a:t> </a:t>
          </a:r>
          <a:endParaRPr lang="en-US" sz="2100" kern="1200" dirty="0"/>
        </a:p>
      </dsp:txBody>
      <dsp:txXfrm>
        <a:off x="0" y="1371823"/>
        <a:ext cx="6496050" cy="457088"/>
      </dsp:txXfrm>
    </dsp:sp>
    <dsp:sp modelId="{7A375EBC-ECCE-4BE8-AA6A-4FECC413C530}">
      <dsp:nvSpPr>
        <dsp:cNvPr id="0" name=""/>
        <dsp:cNvSpPr/>
      </dsp:nvSpPr>
      <dsp:spPr>
        <a:xfrm>
          <a:off x="0" y="1828911"/>
          <a:ext cx="6496050" cy="0"/>
        </a:xfrm>
        <a:prstGeom prst="line">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D9A428D6-D42C-4A46-BB0E-0C2171BDC605}">
      <dsp:nvSpPr>
        <dsp:cNvPr id="0" name=""/>
        <dsp:cNvSpPr/>
      </dsp:nvSpPr>
      <dsp:spPr>
        <a:xfrm>
          <a:off x="0" y="1828911"/>
          <a:ext cx="6496050" cy="45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Century Gothic" panose="020B0502020202020204"/>
            </a:rPr>
            <a:t>Functions</a:t>
          </a:r>
          <a:endParaRPr lang="en-US" sz="2100" kern="1200" dirty="0"/>
        </a:p>
      </dsp:txBody>
      <dsp:txXfrm>
        <a:off x="0" y="1828911"/>
        <a:ext cx="6496050" cy="457088"/>
      </dsp:txXfrm>
    </dsp:sp>
    <dsp:sp modelId="{E5E5F745-87E6-4196-ADA5-BFD240C9576F}">
      <dsp:nvSpPr>
        <dsp:cNvPr id="0" name=""/>
        <dsp:cNvSpPr/>
      </dsp:nvSpPr>
      <dsp:spPr>
        <a:xfrm>
          <a:off x="0" y="2286000"/>
          <a:ext cx="6496050" cy="0"/>
        </a:xfrm>
        <a:prstGeom prst="line">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B232A12C-B77E-4303-88E6-D5AC1FA434B5}">
      <dsp:nvSpPr>
        <dsp:cNvPr id="0" name=""/>
        <dsp:cNvSpPr/>
      </dsp:nvSpPr>
      <dsp:spPr>
        <a:xfrm>
          <a:off x="0" y="2286000"/>
          <a:ext cx="6496050" cy="45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Modules</a:t>
          </a:r>
          <a:endParaRPr lang="en-US" sz="2100" kern="1200" dirty="0"/>
        </a:p>
      </dsp:txBody>
      <dsp:txXfrm>
        <a:off x="0" y="2286000"/>
        <a:ext cx="6496050" cy="457088"/>
      </dsp:txXfrm>
    </dsp:sp>
    <dsp:sp modelId="{DFA4AC47-BFDA-4BB3-9779-7BD69EFBC673}">
      <dsp:nvSpPr>
        <dsp:cNvPr id="0" name=""/>
        <dsp:cNvSpPr/>
      </dsp:nvSpPr>
      <dsp:spPr>
        <a:xfrm>
          <a:off x="0" y="2743088"/>
          <a:ext cx="6496050" cy="0"/>
        </a:xfrm>
        <a:prstGeom prst="line">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78ED238-79BE-4ACD-9531-C4E7D5BED66A}">
      <dsp:nvSpPr>
        <dsp:cNvPr id="0" name=""/>
        <dsp:cNvSpPr/>
      </dsp:nvSpPr>
      <dsp:spPr>
        <a:xfrm>
          <a:off x="0" y="2743088"/>
          <a:ext cx="6496050" cy="45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Requirements</a:t>
          </a:r>
          <a:endParaRPr lang="en-US" sz="2100" kern="1200" dirty="0"/>
        </a:p>
      </dsp:txBody>
      <dsp:txXfrm>
        <a:off x="0" y="2743088"/>
        <a:ext cx="6496050" cy="457088"/>
      </dsp:txXfrm>
    </dsp:sp>
    <dsp:sp modelId="{DD737DE8-AF16-4C18-B122-0C339163E083}">
      <dsp:nvSpPr>
        <dsp:cNvPr id="0" name=""/>
        <dsp:cNvSpPr/>
      </dsp:nvSpPr>
      <dsp:spPr>
        <a:xfrm>
          <a:off x="0" y="3200176"/>
          <a:ext cx="6496050" cy="0"/>
        </a:xfrm>
        <a:prstGeom prst="line">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8096329-BAD0-4FE0-8935-13B1A3AC7125}">
      <dsp:nvSpPr>
        <dsp:cNvPr id="0" name=""/>
        <dsp:cNvSpPr/>
      </dsp:nvSpPr>
      <dsp:spPr>
        <a:xfrm>
          <a:off x="0" y="3200176"/>
          <a:ext cx="6496050" cy="45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latin typeface="Century Gothic" panose="020B0502020202020204"/>
            </a:rPr>
            <a:t>Advantages</a:t>
          </a:r>
        </a:p>
      </dsp:txBody>
      <dsp:txXfrm>
        <a:off x="0" y="3200176"/>
        <a:ext cx="6496050" cy="457088"/>
      </dsp:txXfrm>
    </dsp:sp>
    <dsp:sp modelId="{5E2876AF-CDFD-4F49-8ED5-4DDDFDB07507}">
      <dsp:nvSpPr>
        <dsp:cNvPr id="0" name=""/>
        <dsp:cNvSpPr/>
      </dsp:nvSpPr>
      <dsp:spPr>
        <a:xfrm>
          <a:off x="0" y="3657265"/>
          <a:ext cx="6496050" cy="0"/>
        </a:xfrm>
        <a:prstGeom prst="line">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B2F86DA3-C1C7-41AA-B610-5200851A5ECB}">
      <dsp:nvSpPr>
        <dsp:cNvPr id="0" name=""/>
        <dsp:cNvSpPr/>
      </dsp:nvSpPr>
      <dsp:spPr>
        <a:xfrm>
          <a:off x="0" y="3657265"/>
          <a:ext cx="6496050" cy="45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latin typeface="Century Gothic" panose="020B0502020202020204"/>
            </a:rPr>
            <a:t>Disadvantages</a:t>
          </a:r>
        </a:p>
      </dsp:txBody>
      <dsp:txXfrm>
        <a:off x="0" y="3657265"/>
        <a:ext cx="6496050" cy="457088"/>
      </dsp:txXfrm>
    </dsp:sp>
    <dsp:sp modelId="{2CC20C83-24FC-4670-B669-54D9864B45ED}">
      <dsp:nvSpPr>
        <dsp:cNvPr id="0" name=""/>
        <dsp:cNvSpPr/>
      </dsp:nvSpPr>
      <dsp:spPr>
        <a:xfrm>
          <a:off x="0" y="4114353"/>
          <a:ext cx="6496050" cy="0"/>
        </a:xfrm>
        <a:prstGeom prst="line">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1FC6F58-442D-43D1-A100-92E3B8FE37F9}">
      <dsp:nvSpPr>
        <dsp:cNvPr id="0" name=""/>
        <dsp:cNvSpPr/>
      </dsp:nvSpPr>
      <dsp:spPr>
        <a:xfrm>
          <a:off x="0" y="4114353"/>
          <a:ext cx="6496050" cy="45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Conclusion</a:t>
          </a:r>
          <a:endParaRPr lang="en-US" sz="2100" kern="1200" dirty="0"/>
        </a:p>
      </dsp:txBody>
      <dsp:txXfrm>
        <a:off x="0" y="4114353"/>
        <a:ext cx="6496050" cy="4570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9EB40-9FFB-4071-9966-DB6436F90630}">
      <dsp:nvSpPr>
        <dsp:cNvPr id="0" name=""/>
        <dsp:cNvSpPr/>
      </dsp:nvSpPr>
      <dsp:spPr>
        <a:xfrm>
          <a:off x="0" y="495"/>
          <a:ext cx="9404352" cy="11586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3B2738-7C6D-4BD8-8060-2B7CB6F9D5FF}">
      <dsp:nvSpPr>
        <dsp:cNvPr id="0" name=""/>
        <dsp:cNvSpPr/>
      </dsp:nvSpPr>
      <dsp:spPr>
        <a:xfrm>
          <a:off x="350506" y="261202"/>
          <a:ext cx="637284" cy="637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888A6F-BDE1-42A4-B435-49E8CCAD3552}">
      <dsp:nvSpPr>
        <dsp:cNvPr id="0" name=""/>
        <dsp:cNvSpPr/>
      </dsp:nvSpPr>
      <dsp:spPr>
        <a:xfrm>
          <a:off x="1338296" y="495"/>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666750">
            <a:lnSpc>
              <a:spcPct val="100000"/>
            </a:lnSpc>
            <a:spcBef>
              <a:spcPct val="0"/>
            </a:spcBef>
            <a:spcAft>
              <a:spcPct val="35000"/>
            </a:spcAft>
            <a:buNone/>
          </a:pPr>
          <a:r>
            <a:rPr lang="en-US" sz="1500" kern="1200"/>
            <a:t>A virtual assistant is </a:t>
          </a:r>
          <a:r>
            <a:rPr lang="en-US" sz="1500" b="1" kern="1200"/>
            <a:t>a </a:t>
          </a:r>
          <a:r>
            <a:rPr lang="en-US" sz="1500" b="1" kern="120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technology based on artificial intelligence</a:t>
          </a:r>
          <a:r>
            <a:rPr lang="en-US" sz="1500" b="1" kern="1200">
              <a:solidFill>
                <a:schemeClr val="bg1"/>
              </a:solidFill>
            </a:rPr>
            <a:t>.</a:t>
          </a:r>
          <a:r>
            <a:rPr lang="en-US" sz="1500" kern="1200"/>
            <a:t> The software uses a device’s microphone to receive voice requests while the voice output takes place at the speaker. But the most exciting thing happens between these two actions.</a:t>
          </a:r>
        </a:p>
      </dsp:txBody>
      <dsp:txXfrm>
        <a:off x="1338296" y="495"/>
        <a:ext cx="8066055" cy="1158698"/>
      </dsp:txXfrm>
    </dsp:sp>
    <dsp:sp modelId="{4578D3BB-2D13-40CB-BCE9-8E60952EFC0C}">
      <dsp:nvSpPr>
        <dsp:cNvPr id="0" name=""/>
        <dsp:cNvSpPr/>
      </dsp:nvSpPr>
      <dsp:spPr>
        <a:xfrm>
          <a:off x="0" y="1448867"/>
          <a:ext cx="9404352" cy="115869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685D8C-597C-4449-B23B-8C816F947C04}">
      <dsp:nvSpPr>
        <dsp:cNvPr id="0" name=""/>
        <dsp:cNvSpPr/>
      </dsp:nvSpPr>
      <dsp:spPr>
        <a:xfrm>
          <a:off x="350506" y="1709574"/>
          <a:ext cx="637284" cy="637284"/>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E361D6-8DE8-45D7-8C7B-87551EE6FD2F}">
      <dsp:nvSpPr>
        <dsp:cNvPr id="0" name=""/>
        <dsp:cNvSpPr/>
      </dsp:nvSpPr>
      <dsp:spPr>
        <a:xfrm>
          <a:off x="1338296" y="1448867"/>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666750">
            <a:lnSpc>
              <a:spcPct val="100000"/>
            </a:lnSpc>
            <a:spcBef>
              <a:spcPct val="0"/>
            </a:spcBef>
            <a:spcAft>
              <a:spcPct val="35000"/>
            </a:spcAft>
            <a:buNone/>
          </a:pPr>
          <a:r>
            <a:rPr lang="en-US" sz="1500" kern="1200"/>
            <a:t>It is a combination of several different technologies: voice recognition, voice analysis and language processing.</a:t>
          </a:r>
        </a:p>
      </dsp:txBody>
      <dsp:txXfrm>
        <a:off x="1338296" y="1448867"/>
        <a:ext cx="8066055" cy="1158698"/>
      </dsp:txXfrm>
    </dsp:sp>
    <dsp:sp modelId="{E5EB5A4C-07D4-42CB-A3F0-9B6999F44C38}">
      <dsp:nvSpPr>
        <dsp:cNvPr id="0" name=""/>
        <dsp:cNvSpPr/>
      </dsp:nvSpPr>
      <dsp:spPr>
        <a:xfrm>
          <a:off x="0" y="2897240"/>
          <a:ext cx="9404352" cy="115869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4DAAB0-D90F-4E30-9424-53354CDD904D}">
      <dsp:nvSpPr>
        <dsp:cNvPr id="0" name=""/>
        <dsp:cNvSpPr/>
      </dsp:nvSpPr>
      <dsp:spPr>
        <a:xfrm>
          <a:off x="350506" y="3157947"/>
          <a:ext cx="637284" cy="637284"/>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40C3775-34CA-4CA8-852A-A6DBB0F064B3}">
      <dsp:nvSpPr>
        <dsp:cNvPr id="0" name=""/>
        <dsp:cNvSpPr/>
      </dsp:nvSpPr>
      <dsp:spPr>
        <a:xfrm>
          <a:off x="1338296" y="2897240"/>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666750">
            <a:lnSpc>
              <a:spcPct val="100000"/>
            </a:lnSpc>
            <a:spcBef>
              <a:spcPct val="0"/>
            </a:spcBef>
            <a:spcAft>
              <a:spcPct val="35000"/>
            </a:spcAft>
            <a:buNone/>
          </a:pPr>
          <a:r>
            <a:rPr lang="en-US" sz="1500" kern="1200"/>
            <a:t>It is completely developed using one of the most powerful language python.</a:t>
          </a:r>
        </a:p>
      </dsp:txBody>
      <dsp:txXfrm>
        <a:off x="1338296" y="2897240"/>
        <a:ext cx="8066055" cy="11586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716A9-13BF-4C56-829A-4BA99C98F0B4}">
      <dsp:nvSpPr>
        <dsp:cNvPr id="0" name=""/>
        <dsp:cNvSpPr/>
      </dsp:nvSpPr>
      <dsp:spPr>
        <a:xfrm>
          <a:off x="0" y="112506"/>
          <a:ext cx="5614987" cy="109395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i="0" kern="1200" dirty="0">
              <a:latin typeface="Century Gothic" panose="020B0502020202020204"/>
            </a:rPr>
            <a:t>User</a:t>
          </a:r>
          <a:r>
            <a:rPr lang="en-US" sz="2000" b="0" i="0" kern="1200" dirty="0"/>
            <a:t> asks a personal assistant to perform a task.</a:t>
          </a:r>
          <a:endParaRPr lang="en-US" sz="2000" kern="1200" dirty="0"/>
        </a:p>
      </dsp:txBody>
      <dsp:txXfrm>
        <a:off x="53402" y="165908"/>
        <a:ext cx="5508183" cy="987146"/>
      </dsp:txXfrm>
    </dsp:sp>
    <dsp:sp modelId="{E5C51052-4ECC-41CE-80F3-6694046C0B29}">
      <dsp:nvSpPr>
        <dsp:cNvPr id="0" name=""/>
        <dsp:cNvSpPr/>
      </dsp:nvSpPr>
      <dsp:spPr>
        <a:xfrm>
          <a:off x="0" y="1264056"/>
          <a:ext cx="5614987" cy="1093950"/>
        </a:xfrm>
        <a:prstGeom prst="roundRect">
          <a:avLst/>
        </a:prstGeom>
        <a:solidFill>
          <a:schemeClr val="accent2">
            <a:hueOff val="-443578"/>
            <a:satOff val="2739"/>
            <a:lumOff val="-39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The natural language audio signal is converted into digital data that can be analyzed by the software.</a:t>
          </a:r>
          <a:endParaRPr lang="en-US" sz="2000" kern="1200" dirty="0"/>
        </a:p>
      </dsp:txBody>
      <dsp:txXfrm>
        <a:off x="53402" y="1317458"/>
        <a:ext cx="5508183" cy="987146"/>
      </dsp:txXfrm>
    </dsp:sp>
    <dsp:sp modelId="{D5145126-D12F-48DA-860A-2F90C83E7AA8}">
      <dsp:nvSpPr>
        <dsp:cNvPr id="0" name=""/>
        <dsp:cNvSpPr/>
      </dsp:nvSpPr>
      <dsp:spPr>
        <a:xfrm>
          <a:off x="0" y="2415606"/>
          <a:ext cx="5614987" cy="1093950"/>
        </a:xfrm>
        <a:prstGeom prst="roundRect">
          <a:avLst/>
        </a:prstGeom>
        <a:solidFill>
          <a:schemeClr val="accent2">
            <a:hueOff val="-887157"/>
            <a:satOff val="5477"/>
            <a:lumOff val="-7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Compared with a database of the software using an innovative algorithm to find a suitable answer.</a:t>
          </a:r>
          <a:endParaRPr lang="en-US" sz="2000" kern="1200" dirty="0"/>
        </a:p>
      </dsp:txBody>
      <dsp:txXfrm>
        <a:off x="53402" y="2469008"/>
        <a:ext cx="5508183" cy="987146"/>
      </dsp:txXfrm>
    </dsp:sp>
    <dsp:sp modelId="{A6A19299-0C8F-4145-80D6-9A0C7BE9E352}">
      <dsp:nvSpPr>
        <dsp:cNvPr id="0" name=""/>
        <dsp:cNvSpPr/>
      </dsp:nvSpPr>
      <dsp:spPr>
        <a:xfrm>
          <a:off x="0" y="3567156"/>
          <a:ext cx="5614987" cy="1093950"/>
        </a:xfrm>
        <a:prstGeom prst="roundRect">
          <a:avLst/>
        </a:prstGeom>
        <a:solidFill>
          <a:schemeClr val="accent2">
            <a:hueOff val="-1330735"/>
            <a:satOff val="8216"/>
            <a:lumOff val="-117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i="0" kern="1200" dirty="0"/>
            <a:t>This database is located on distributed servers in cloud networks. For this reason ,it must have a reliable Internet connection.</a:t>
          </a:r>
          <a:r>
            <a:rPr lang="en-US" sz="2000" b="0" i="0" kern="1200" dirty="0">
              <a:latin typeface="Century Gothic" panose="020B0502020202020204"/>
            </a:rPr>
            <a:t> </a:t>
          </a:r>
          <a:endParaRPr lang="en-US" sz="2000" kern="1200" dirty="0"/>
        </a:p>
      </dsp:txBody>
      <dsp:txXfrm>
        <a:off x="53402" y="3620558"/>
        <a:ext cx="5508183" cy="9871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145AE9-EBBA-4CA1-9862-416FA2144F28}">
      <dsp:nvSpPr>
        <dsp:cNvPr id="0" name=""/>
        <dsp:cNvSpPr/>
      </dsp:nvSpPr>
      <dsp:spPr>
        <a:xfrm>
          <a:off x="0" y="49341"/>
          <a:ext cx="9863793" cy="59962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Answers basic informational queries (What time or date it is ?).</a:t>
          </a:r>
        </a:p>
      </dsp:txBody>
      <dsp:txXfrm>
        <a:off x="29271" y="78612"/>
        <a:ext cx="9805251" cy="541083"/>
      </dsp:txXfrm>
    </dsp:sp>
    <dsp:sp modelId="{57910951-45FF-4FD3-BAA2-F9FDF7486300}">
      <dsp:nvSpPr>
        <dsp:cNvPr id="0" name=""/>
        <dsp:cNvSpPr/>
      </dsp:nvSpPr>
      <dsp:spPr>
        <a:xfrm>
          <a:off x="0" y="720967"/>
          <a:ext cx="9863793" cy="599625"/>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Plays any video on YouTube by using our voice command.</a:t>
          </a:r>
        </a:p>
      </dsp:txBody>
      <dsp:txXfrm>
        <a:off x="29271" y="750238"/>
        <a:ext cx="9805251" cy="541083"/>
      </dsp:txXfrm>
    </dsp:sp>
    <dsp:sp modelId="{F95021F3-1F5F-482F-AF2C-CF28685D7132}">
      <dsp:nvSpPr>
        <dsp:cNvPr id="0" name=""/>
        <dsp:cNvSpPr/>
      </dsp:nvSpPr>
      <dsp:spPr>
        <a:xfrm>
          <a:off x="0" y="1392592"/>
          <a:ext cx="9863793" cy="599625"/>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Opens our favourite website using our voice command.</a:t>
          </a:r>
        </a:p>
      </dsp:txBody>
      <dsp:txXfrm>
        <a:off x="29271" y="1421863"/>
        <a:ext cx="9805251" cy="541083"/>
      </dsp:txXfrm>
    </dsp:sp>
    <dsp:sp modelId="{BB96BABB-5520-4373-ABD9-3ACB8968476F}">
      <dsp:nvSpPr>
        <dsp:cNvPr id="0" name=""/>
        <dsp:cNvSpPr/>
      </dsp:nvSpPr>
      <dsp:spPr>
        <a:xfrm>
          <a:off x="0" y="2064217"/>
          <a:ext cx="9863793" cy="599625"/>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Opens various applications which are installed in our device.</a:t>
          </a:r>
        </a:p>
      </dsp:txBody>
      <dsp:txXfrm>
        <a:off x="29271" y="2093488"/>
        <a:ext cx="9805251" cy="541083"/>
      </dsp:txXfrm>
    </dsp:sp>
    <dsp:sp modelId="{A7011BC9-F147-4B20-B283-D9925F18BBF5}">
      <dsp:nvSpPr>
        <dsp:cNvPr id="0" name=""/>
        <dsp:cNvSpPr/>
      </dsp:nvSpPr>
      <dsp:spPr>
        <a:xfrm>
          <a:off x="0" y="2735842"/>
          <a:ext cx="9863793" cy="599625"/>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Plays music, opens web browser and searches Wikipedia.</a:t>
          </a:r>
        </a:p>
      </dsp:txBody>
      <dsp:txXfrm>
        <a:off x="29271" y="2765113"/>
        <a:ext cx="9805251" cy="541083"/>
      </dsp:txXfrm>
    </dsp:sp>
    <dsp:sp modelId="{98813718-85D0-4042-9143-0FA8798D8333}">
      <dsp:nvSpPr>
        <dsp:cNvPr id="0" name=""/>
        <dsp:cNvSpPr/>
      </dsp:nvSpPr>
      <dsp:spPr>
        <a:xfrm>
          <a:off x="0" y="3407467"/>
          <a:ext cx="9863793" cy="59962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Sends and receives E-mails using our voice command. </a:t>
          </a:r>
        </a:p>
      </dsp:txBody>
      <dsp:txXfrm>
        <a:off x="29271" y="3436738"/>
        <a:ext cx="9805251" cy="54108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07EEE8-B354-4D29-A05C-408E141D6518}"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C5A4B7-B22D-4545-949B-A52A92CBFDED}" type="slidenum">
              <a:rPr lang="en-US" smtClean="0"/>
              <a:t>‹#›</a:t>
            </a:fld>
            <a:endParaRPr lang="en-US"/>
          </a:p>
        </p:txBody>
      </p:sp>
    </p:spTree>
    <p:extLst>
      <p:ext uri="{BB962C8B-B14F-4D97-AF65-F5344CB8AC3E}">
        <p14:creationId xmlns:p14="http://schemas.microsoft.com/office/powerpoint/2010/main" val="3165901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71739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6967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73947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1636790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9196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60377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56616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723994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0333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65960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47737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09A250-FF31-4206-8172-F9D3106AACB1}" type="datetimeFigureOut">
              <a:rPr lang="en-US" dirty="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52040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9A250-FF31-4206-8172-F9D3106AACB1}" type="datetimeFigureOut">
              <a:rPr lang="en-US" dirty="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4954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3642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7019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85833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5536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1/12/2022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196686026"/>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654392F-1639-4655-984D-9EC62CB792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AA42ABA0-A57E-4B96-8B71-32BE731BD9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81601940-FE05-4058-8C3C-93ECC6D8B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A24A74BA-E5A0-4961-B27F-09544E4F53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5FCC04C7-E7EE-4E3B-988E-0B9718A3CD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1" name="Rectangle 20">
            <a:extLst>
              <a:ext uri="{FF2B5EF4-FFF2-40B4-BE49-F238E27FC236}">
                <a16:creationId xmlns:a16="http://schemas.microsoft.com/office/drawing/2014/main" id="{03964ECA-3652-457C-9FDE-16AED3949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8B9538A-2A89-47DD-996C-7D2BE2AB6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3855" y="1447800"/>
            <a:ext cx="3108626" cy="4572000"/>
          </a:xfrm>
        </p:spPr>
        <p:txBody>
          <a:bodyPr vert="horz" lIns="91440" tIns="45720" rIns="91440" bIns="45720" rtlCol="0" anchor="ctr">
            <a:normAutofit/>
          </a:bodyPr>
          <a:lstStyle/>
          <a:p>
            <a:r>
              <a:rPr lang="en-US" sz="3600">
                <a:solidFill>
                  <a:srgbClr val="EBEBEB"/>
                </a:solidFill>
                <a:latin typeface="Times New Roman"/>
                <a:cs typeface="Times New Roman"/>
              </a:rPr>
              <a:t>PERSONAL VOICE ASSISTANT IN PYTHON</a:t>
            </a:r>
          </a:p>
        </p:txBody>
      </p:sp>
      <p:sp>
        <p:nvSpPr>
          <p:cNvPr id="25" name="Freeform: Shape 24">
            <a:extLst>
              <a:ext uri="{FF2B5EF4-FFF2-40B4-BE49-F238E27FC236}">
                <a16:creationId xmlns:a16="http://schemas.microsoft.com/office/drawing/2014/main" id="{E625979B-5325-4898-8EF9-5C174B192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11">
            <a:extLst>
              <a:ext uri="{FF2B5EF4-FFF2-40B4-BE49-F238E27FC236}">
                <a16:creationId xmlns:a16="http://schemas.microsoft.com/office/drawing/2014/main" id="{34B22E2B-30D5-47A4-97C5-091EA1AB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9" name="Rectangle 28">
            <a:extLst>
              <a:ext uri="{FF2B5EF4-FFF2-40B4-BE49-F238E27FC236}">
                <a16:creationId xmlns:a16="http://schemas.microsoft.com/office/drawing/2014/main" id="{9B6DA3CD-A002-40ED-8194-B4E637BD7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457200">
              <a:spcAft>
                <a:spcPts val="600"/>
              </a:spcAft>
            </a:pPr>
            <a:fld id="{5F37B6EC-E1B9-476F-B5F0-137F67555732}" type="slidenum">
              <a:rPr lang="en-US">
                <a:solidFill>
                  <a:srgbClr val="FFFFFF"/>
                </a:solidFill>
              </a:rPr>
              <a:pPr defTabSz="457200">
                <a:spcAft>
                  <a:spcPts val="600"/>
                </a:spcAft>
              </a:pPr>
              <a:t>1</a:t>
            </a:fld>
            <a:endParaRPr lang="en-US">
              <a:solidFill>
                <a:srgbClr val="FFFFFF"/>
              </a:solidFill>
            </a:endParaRPr>
          </a:p>
        </p:txBody>
      </p:sp>
      <p:graphicFrame>
        <p:nvGraphicFramePr>
          <p:cNvPr id="7" name="TextBox 4">
            <a:extLst>
              <a:ext uri="{FF2B5EF4-FFF2-40B4-BE49-F238E27FC236}">
                <a16:creationId xmlns:a16="http://schemas.microsoft.com/office/drawing/2014/main" id="{860C0DAC-AB4C-40D0-BF39-F237AF7D2693}"/>
              </a:ext>
            </a:extLst>
          </p:cNvPr>
          <p:cNvGraphicFramePr/>
          <p:nvPr>
            <p:extLst>
              <p:ext uri="{D42A27DB-BD31-4B8C-83A1-F6EECF244321}">
                <p14:modId xmlns:p14="http://schemas.microsoft.com/office/powerpoint/2010/main" val="2113025393"/>
              </p:ext>
            </p:extLst>
          </p:nvPr>
        </p:nvGraphicFramePr>
        <p:xfrm>
          <a:off x="4633632"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4984800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13">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3" name="Freeform: Shape 17">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5" name="Title 4">
            <a:extLst>
              <a:ext uri="{FF2B5EF4-FFF2-40B4-BE49-F238E27FC236}">
                <a16:creationId xmlns:a16="http://schemas.microsoft.com/office/drawing/2014/main" id="{AF8800C2-E564-49A8-9E13-F45E9B22499F}"/>
              </a:ext>
            </a:extLst>
          </p:cNvPr>
          <p:cNvSpPr>
            <a:spLocks noGrp="1"/>
          </p:cNvSpPr>
          <p:nvPr>
            <p:ph type="title"/>
          </p:nvPr>
        </p:nvSpPr>
        <p:spPr>
          <a:xfrm>
            <a:off x="1103312" y="452718"/>
            <a:ext cx="8947522" cy="1400530"/>
          </a:xfrm>
        </p:spPr>
        <p:txBody>
          <a:bodyPr anchor="ctr">
            <a:normAutofit/>
          </a:bodyPr>
          <a:lstStyle/>
          <a:p>
            <a:r>
              <a:rPr lang="en-US" u="sng" dirty="0">
                <a:solidFill>
                  <a:srgbClr val="FFFFFF"/>
                </a:solidFill>
                <a:latin typeface="Times New Roman"/>
                <a:cs typeface="Times New Roman"/>
              </a:rPr>
              <a:t>Advantages</a:t>
            </a:r>
          </a:p>
        </p:txBody>
      </p:sp>
      <p:sp>
        <p:nvSpPr>
          <p:cNvPr id="3" name="Content Placeholder 2">
            <a:extLst>
              <a:ext uri="{FF2B5EF4-FFF2-40B4-BE49-F238E27FC236}">
                <a16:creationId xmlns:a16="http://schemas.microsoft.com/office/drawing/2014/main" id="{DC881373-88EA-4F3F-BC2F-AAD8E04C8911}"/>
              </a:ext>
            </a:extLst>
          </p:cNvPr>
          <p:cNvSpPr>
            <a:spLocks noGrp="1"/>
          </p:cNvSpPr>
          <p:nvPr>
            <p:ph idx="1"/>
          </p:nvPr>
        </p:nvSpPr>
        <p:spPr>
          <a:xfrm>
            <a:off x="1103312" y="2763520"/>
            <a:ext cx="8946541" cy="3484879"/>
          </a:xfrm>
        </p:spPr>
        <p:txBody>
          <a:bodyPr vert="horz" lIns="91440" tIns="45720" rIns="91440" bIns="45720" rtlCol="0" anchor="t">
            <a:normAutofit/>
          </a:bodyPr>
          <a:lstStyle/>
          <a:p>
            <a:pPr>
              <a:lnSpc>
                <a:spcPct val="120000"/>
              </a:lnSpc>
            </a:pPr>
            <a:r>
              <a:rPr lang="en-US" b="1" u="sng" dirty="0">
                <a:ea typeface="+mj-lt"/>
                <a:cs typeface="+mj-lt"/>
              </a:rPr>
              <a:t>Convenience</a:t>
            </a:r>
            <a:r>
              <a:rPr lang="en-US" dirty="0">
                <a:ea typeface="+mj-lt"/>
                <a:cs typeface="+mj-lt"/>
              </a:rPr>
              <a:t>: user have a wealth of knowledge at their finger tips and perform various time consuming activities in minutes.</a:t>
            </a:r>
          </a:p>
          <a:p>
            <a:pPr>
              <a:lnSpc>
                <a:spcPct val="120000"/>
              </a:lnSpc>
            </a:pPr>
            <a:r>
              <a:rPr lang="en-US" b="1" u="sng" dirty="0">
                <a:ea typeface="+mj-lt"/>
                <a:cs typeface="+mj-lt"/>
              </a:rPr>
              <a:t>Accessible and inclusive </a:t>
            </a:r>
            <a:r>
              <a:rPr lang="en-US" dirty="0">
                <a:ea typeface="+mj-lt"/>
                <a:cs typeface="+mj-lt"/>
              </a:rPr>
              <a:t>: Voice assistance can breakdown barriers for people disabilities and especially for those  with visual impairments. </a:t>
            </a:r>
          </a:p>
          <a:p>
            <a:pPr>
              <a:lnSpc>
                <a:spcPct val="120000"/>
              </a:lnSpc>
            </a:pPr>
            <a:r>
              <a:rPr lang="en-US" b="1" u="sng" dirty="0">
                <a:ea typeface="+mj-lt"/>
                <a:cs typeface="+mj-lt"/>
              </a:rPr>
              <a:t>Enjoyment:</a:t>
            </a:r>
            <a:r>
              <a:rPr lang="en-US" dirty="0">
                <a:ea typeface="+mj-lt"/>
                <a:cs typeface="+mj-lt"/>
              </a:rPr>
              <a:t> People particularly younger people genuinely enjoy speaking to voice assistant showing that a human to machine bond can be created through voice.</a:t>
            </a:r>
          </a:p>
          <a:p>
            <a:pPr>
              <a:lnSpc>
                <a:spcPct val="120000"/>
              </a:lnSpc>
            </a:pPr>
            <a:endParaRPr lang="en-IN" dirty="0">
              <a:ea typeface="+mj-lt"/>
              <a:cs typeface="+mj-lt"/>
            </a:endParaRPr>
          </a:p>
          <a:p>
            <a:endParaRPr lang="en-US" dirty="0">
              <a:ea typeface="+mj-lt"/>
              <a:cs typeface="+mj-lt"/>
            </a:endParaRPr>
          </a:p>
          <a:p>
            <a:endParaRPr lang="en-US" dirty="0"/>
          </a:p>
        </p:txBody>
      </p:sp>
      <p:sp>
        <p:nvSpPr>
          <p:cNvPr id="8" name="TextBox 7">
            <a:extLst>
              <a:ext uri="{FF2B5EF4-FFF2-40B4-BE49-F238E27FC236}">
                <a16:creationId xmlns:a16="http://schemas.microsoft.com/office/drawing/2014/main" id="{0DCD6D0F-EECE-4A40-B1B0-BEE5B114C547}"/>
              </a:ext>
            </a:extLst>
          </p:cNvPr>
          <p:cNvSpPr txBox="1"/>
          <p:nvPr/>
        </p:nvSpPr>
        <p:spPr>
          <a:xfrm>
            <a:off x="10450605" y="679076"/>
            <a:ext cx="69252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chemeClr val="bg1"/>
                </a:solidFill>
              </a:rPr>
              <a:t>10</a:t>
            </a:r>
            <a:endParaRPr lang="en-US"/>
          </a:p>
        </p:txBody>
      </p:sp>
    </p:spTree>
    <p:extLst>
      <p:ext uri="{BB962C8B-B14F-4D97-AF65-F5344CB8AC3E}">
        <p14:creationId xmlns:p14="http://schemas.microsoft.com/office/powerpoint/2010/main" val="294561738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74244E36-C9F4-4D29-BF09-8F6B00713B8B}"/>
              </a:ext>
            </a:extLst>
          </p:cNvPr>
          <p:cNvSpPr>
            <a:spLocks noGrp="1"/>
          </p:cNvSpPr>
          <p:nvPr>
            <p:ph type="title"/>
          </p:nvPr>
        </p:nvSpPr>
        <p:spPr>
          <a:xfrm>
            <a:off x="1103312" y="452718"/>
            <a:ext cx="8947522" cy="1400530"/>
          </a:xfrm>
        </p:spPr>
        <p:txBody>
          <a:bodyPr anchor="ctr">
            <a:normAutofit/>
          </a:bodyPr>
          <a:lstStyle/>
          <a:p>
            <a:r>
              <a:rPr lang="en-US" u="sng" dirty="0">
                <a:solidFill>
                  <a:srgbClr val="FFFFFF"/>
                </a:solidFill>
                <a:latin typeface="Times New Roman"/>
                <a:cs typeface="Times New Roman"/>
              </a:rPr>
              <a:t>Disadvantages</a:t>
            </a:r>
          </a:p>
        </p:txBody>
      </p:sp>
      <p:sp>
        <p:nvSpPr>
          <p:cNvPr id="3" name="Content Placeholder 2">
            <a:extLst>
              <a:ext uri="{FF2B5EF4-FFF2-40B4-BE49-F238E27FC236}">
                <a16:creationId xmlns:a16="http://schemas.microsoft.com/office/drawing/2014/main" id="{741745C2-974F-46C7-B4B4-9B01606A1D22}"/>
              </a:ext>
            </a:extLst>
          </p:cNvPr>
          <p:cNvSpPr>
            <a:spLocks noGrp="1"/>
          </p:cNvSpPr>
          <p:nvPr>
            <p:ph idx="1"/>
          </p:nvPr>
        </p:nvSpPr>
        <p:spPr>
          <a:xfrm>
            <a:off x="1103312" y="2763520"/>
            <a:ext cx="8946541" cy="3484879"/>
          </a:xfrm>
        </p:spPr>
        <p:txBody>
          <a:bodyPr vert="horz" lIns="91440" tIns="45720" rIns="91440" bIns="45720" rtlCol="0" anchor="t">
            <a:normAutofit lnSpcReduction="10000"/>
          </a:bodyPr>
          <a:lstStyle/>
          <a:p>
            <a:pPr>
              <a:lnSpc>
                <a:spcPct val="120000"/>
              </a:lnSpc>
            </a:pPr>
            <a:r>
              <a:rPr lang="en-US" b="1" u="sng" dirty="0">
                <a:ea typeface="+mj-lt"/>
                <a:cs typeface="+mj-lt"/>
              </a:rPr>
              <a:t>Comprehension difficulties</a:t>
            </a:r>
            <a:r>
              <a:rPr lang="en-US" dirty="0">
                <a:ea typeface="+mj-lt"/>
                <a:cs typeface="+mj-lt"/>
              </a:rPr>
              <a:t>: voice assistant are improving everyday but they struggle to understand questions where there is background noise, If it is a complicated query or when people have an unusual accent.</a:t>
            </a:r>
          </a:p>
          <a:p>
            <a:pPr>
              <a:lnSpc>
                <a:spcPct val="120000"/>
              </a:lnSpc>
            </a:pPr>
            <a:r>
              <a:rPr lang="en-US" b="1" u="sng" dirty="0">
                <a:ea typeface="+mj-lt"/>
                <a:cs typeface="+mj-lt"/>
              </a:rPr>
              <a:t>Ethical and  privacy concern </a:t>
            </a:r>
            <a:r>
              <a:rPr lang="en-US" dirty="0">
                <a:ea typeface="+mj-lt"/>
                <a:cs typeface="+mj-lt"/>
              </a:rPr>
              <a:t>: having always listening voice assistant embedded into your surrounding raises questions about privacy and ethical applications of these voice assistant.</a:t>
            </a:r>
          </a:p>
          <a:p>
            <a:pPr>
              <a:lnSpc>
                <a:spcPct val="120000"/>
              </a:lnSpc>
            </a:pPr>
            <a:r>
              <a:rPr lang="en-US" b="1" u="sng" dirty="0">
                <a:ea typeface="+mj-lt"/>
                <a:cs typeface="+mj-lt"/>
              </a:rPr>
              <a:t>Conversational Skills</a:t>
            </a:r>
            <a:r>
              <a:rPr lang="en-US" dirty="0">
                <a:ea typeface="+mj-lt"/>
                <a:cs typeface="+mj-lt"/>
              </a:rPr>
              <a:t> : The human level conversational abilities are still some way off for voice assistant.</a:t>
            </a:r>
          </a:p>
          <a:p>
            <a:pPr>
              <a:lnSpc>
                <a:spcPct val="120000"/>
              </a:lnSpc>
            </a:pPr>
            <a:endParaRPr lang="en-IN" dirty="0">
              <a:ea typeface="+mj-lt"/>
              <a:cs typeface="+mj-lt"/>
            </a:endParaRPr>
          </a:p>
          <a:p>
            <a:endParaRPr lang="en-US" dirty="0">
              <a:ea typeface="+mj-lt"/>
              <a:cs typeface="+mj-lt"/>
            </a:endParaRPr>
          </a:p>
          <a:p>
            <a:endParaRPr lang="en-US" dirty="0"/>
          </a:p>
        </p:txBody>
      </p:sp>
      <p:sp>
        <p:nvSpPr>
          <p:cNvPr id="47" name="TextBox 46">
            <a:extLst>
              <a:ext uri="{FF2B5EF4-FFF2-40B4-BE49-F238E27FC236}">
                <a16:creationId xmlns:a16="http://schemas.microsoft.com/office/drawing/2014/main" id="{9FC7F900-C767-4738-BE75-0F3BE0F529EB}"/>
              </a:ext>
            </a:extLst>
          </p:cNvPr>
          <p:cNvSpPr txBox="1"/>
          <p:nvPr/>
        </p:nvSpPr>
        <p:spPr>
          <a:xfrm>
            <a:off x="10461812" y="634253"/>
            <a:ext cx="7037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chemeClr val="bg1"/>
                </a:solidFill>
              </a:rPr>
              <a:t>11</a:t>
            </a:r>
            <a:endParaRPr lang="en-US"/>
          </a:p>
        </p:txBody>
      </p:sp>
    </p:spTree>
    <p:extLst>
      <p:ext uri="{BB962C8B-B14F-4D97-AF65-F5344CB8AC3E}">
        <p14:creationId xmlns:p14="http://schemas.microsoft.com/office/powerpoint/2010/main" val="402594308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6" name="Freeform: Shape 12">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Rectangle 14">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10352540" y="295729"/>
            <a:ext cx="838199" cy="767687"/>
          </a:xfrm>
        </p:spPr>
        <p:txBody>
          <a:bodyPr>
            <a:normAutofit/>
          </a:bodyPr>
          <a:lstStyle/>
          <a:p>
            <a:pPr>
              <a:spcAft>
                <a:spcPts val="600"/>
              </a:spcAft>
            </a:pPr>
            <a:fld id="{5F37B6EC-E1B9-476F-B5F0-137F67555732}" type="slidenum">
              <a:rPr lang="en-US">
                <a:solidFill>
                  <a:srgbClr val="FFFFFF"/>
                </a:solidFill>
              </a:rPr>
              <a:pPr>
                <a:spcAft>
                  <a:spcPts val="600"/>
                </a:spcAft>
              </a:pPr>
              <a:t>12</a:t>
            </a:fld>
            <a:endParaRPr lang="en-US">
              <a:solidFill>
                <a:srgbClr val="FFFFFF"/>
              </a:solidFill>
            </a:endParaRPr>
          </a:p>
        </p:txBody>
      </p:sp>
      <p:sp>
        <p:nvSpPr>
          <p:cNvPr id="2" name="Title 1"/>
          <p:cNvSpPr>
            <a:spLocks noGrp="1"/>
          </p:cNvSpPr>
          <p:nvPr>
            <p:ph type="title"/>
          </p:nvPr>
        </p:nvSpPr>
        <p:spPr>
          <a:xfrm>
            <a:off x="653143" y="1645920"/>
            <a:ext cx="3522879" cy="4470821"/>
          </a:xfrm>
        </p:spPr>
        <p:txBody>
          <a:bodyPr>
            <a:normAutofit/>
          </a:bodyPr>
          <a:lstStyle/>
          <a:p>
            <a:pPr algn="r"/>
            <a:r>
              <a:rPr lang="en-US">
                <a:solidFill>
                  <a:srgbClr val="FFFFFF"/>
                </a:solidFill>
                <a:latin typeface="Times New Roman"/>
                <a:cs typeface="Times New Roman"/>
              </a:rPr>
              <a:t>Conclusion</a:t>
            </a:r>
          </a:p>
        </p:txBody>
      </p:sp>
      <p:sp>
        <p:nvSpPr>
          <p:cNvPr id="3" name="Content Placeholder 2"/>
          <p:cNvSpPr>
            <a:spLocks noGrp="1"/>
          </p:cNvSpPr>
          <p:nvPr>
            <p:ph idx="1"/>
          </p:nvPr>
        </p:nvSpPr>
        <p:spPr>
          <a:xfrm>
            <a:off x="5204109" y="1645920"/>
            <a:ext cx="5919503" cy="4470821"/>
          </a:xfrm>
        </p:spPr>
        <p:txBody>
          <a:bodyPr>
            <a:normAutofit/>
          </a:bodyPr>
          <a:lstStyle/>
          <a:p>
            <a:pPr marL="0" indent="0">
              <a:buNone/>
            </a:pPr>
            <a:r>
              <a:rPr lang="en-US"/>
              <a:t>Voice Controlled Personal Assistant System will use the Natural language processing and can be integrated with artificial intelligence techniques to achieve a smart assistant that can control the computer and  applications and even solve user queries using web searches.. It can be designed to minimize the human efforts to interact with many other subsystems, which would otherwise have to be performed manually. By achieving this, the system will make human life comfortable</a:t>
            </a:r>
          </a:p>
        </p:txBody>
      </p:sp>
    </p:spTree>
    <p:extLst>
      <p:ext uri="{BB962C8B-B14F-4D97-AF65-F5344CB8AC3E}">
        <p14:creationId xmlns:p14="http://schemas.microsoft.com/office/powerpoint/2010/main" val="136631915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48931" y="2270312"/>
            <a:ext cx="4166509" cy="1062390"/>
          </a:xfrm>
        </p:spPr>
        <p:txBody>
          <a:bodyPr vert="horz" lIns="91440" tIns="45720" rIns="91440" bIns="45720" rtlCol="0" anchor="t">
            <a:noAutofit/>
          </a:bodyPr>
          <a:lstStyle/>
          <a:p>
            <a:pPr marL="0" indent="0">
              <a:buNone/>
            </a:pPr>
            <a:endParaRPr lang="en-US" sz="4400">
              <a:latin typeface="Arial Rounded MT Bold" panose="020F0704030504030204" pitchFamily="34" charset="0"/>
            </a:endParaRPr>
          </a:p>
          <a:p>
            <a:pPr marL="0" indent="0">
              <a:buNone/>
            </a:pPr>
            <a:r>
              <a:rPr lang="en-US" sz="4400">
                <a:latin typeface="Arial Rounded MT Bold"/>
              </a:rPr>
              <a:t>THANK YOU</a:t>
            </a:r>
          </a:p>
        </p:txBody>
      </p:sp>
      <p:sp>
        <p:nvSpPr>
          <p:cNvPr id="13"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Rectangle 11">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 name="Slide Number Placeholder 1"/>
          <p:cNvSpPr>
            <a:spLocks noGrp="1"/>
          </p:cNvSpPr>
          <p:nvPr>
            <p:ph type="sldNum" sz="quarter" idx="12"/>
          </p:nvPr>
        </p:nvSpPr>
        <p:spPr>
          <a:xfrm>
            <a:off x="10352540" y="295729"/>
            <a:ext cx="838199" cy="767687"/>
          </a:xfrm>
        </p:spPr>
        <p:txBody>
          <a:bodyPr>
            <a:normAutofit/>
          </a:bodyPr>
          <a:lstStyle/>
          <a:p>
            <a:pPr>
              <a:spcAft>
                <a:spcPts val="600"/>
              </a:spcAft>
            </a:pPr>
            <a:fld id="{5F37B6EC-E1B9-476F-B5F0-137F67555732}" type="slidenum">
              <a:rPr lang="en-US" smtClean="0"/>
              <a:pPr>
                <a:spcAft>
                  <a:spcPts val="600"/>
                </a:spcAft>
              </a:pPr>
              <a:t>13</a:t>
            </a:fld>
            <a:endParaRPr lang="en-US"/>
          </a:p>
        </p:txBody>
      </p:sp>
      <p:pic>
        <p:nvPicPr>
          <p:cNvPr id="18" name="Graphic 6" descr="Smiling Face with No Fill">
            <a:extLst>
              <a:ext uri="{FF2B5EF4-FFF2-40B4-BE49-F238E27FC236}">
                <a16:creationId xmlns:a16="http://schemas.microsoft.com/office/drawing/2014/main" id="{5A71BFD0-DAB8-4151-9418-C2831B54D0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3992" y="704054"/>
            <a:ext cx="5449889" cy="5449889"/>
          </a:xfrm>
          <a:prstGeom prst="rect">
            <a:avLst/>
          </a:prstGeom>
          <a:effectLst/>
        </p:spPr>
      </p:pic>
      <p:sp>
        <p:nvSpPr>
          <p:cNvPr id="19" name="Rectangle 15">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5CCB53E3-2A7A-4B35-BCA3-533F6F060361}"/>
              </a:ext>
            </a:extLst>
          </p:cNvPr>
          <p:cNvSpPr txBox="1"/>
          <p:nvPr/>
        </p:nvSpPr>
        <p:spPr>
          <a:xfrm>
            <a:off x="10495430" y="567017"/>
            <a:ext cx="59167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t>14</a:t>
            </a:r>
          </a:p>
        </p:txBody>
      </p:sp>
    </p:spTree>
    <p:extLst>
      <p:ext uri="{BB962C8B-B14F-4D97-AF65-F5344CB8AC3E}">
        <p14:creationId xmlns:p14="http://schemas.microsoft.com/office/powerpoint/2010/main" val="86116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9">
            <a:extLst>
              <a:ext uri="{FF2B5EF4-FFF2-40B4-BE49-F238E27FC236}">
                <a16:creationId xmlns:a16="http://schemas.microsoft.com/office/drawing/2014/main" id="{D8B9538A-2A89-47DD-996C-7D2BE2AB6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855" y="1447800"/>
            <a:ext cx="3108626" cy="3339353"/>
          </a:xfrm>
        </p:spPr>
        <p:txBody>
          <a:bodyPr anchor="ctr">
            <a:normAutofit/>
          </a:bodyPr>
          <a:lstStyle/>
          <a:p>
            <a:r>
              <a:rPr lang="en-US" sz="4400">
                <a:solidFill>
                  <a:srgbClr val="EBEBEB"/>
                </a:solidFill>
                <a:latin typeface="Times New Roman"/>
                <a:cs typeface="Times New Roman"/>
              </a:rPr>
              <a:t>Contents </a:t>
            </a:r>
            <a:endParaRPr lang="ml-IN" sz="4400">
              <a:solidFill>
                <a:srgbClr val="EBEBEB"/>
              </a:solidFill>
              <a:latin typeface="Times New Roman"/>
              <a:cs typeface="Kartika"/>
            </a:endParaRPr>
          </a:p>
        </p:txBody>
      </p:sp>
      <p:sp>
        <p:nvSpPr>
          <p:cNvPr id="49" name="Freeform: Shape 11">
            <a:extLst>
              <a:ext uri="{FF2B5EF4-FFF2-40B4-BE49-F238E27FC236}">
                <a16:creationId xmlns:a16="http://schemas.microsoft.com/office/drawing/2014/main" id="{E625979B-5325-4898-8EF9-5C174B192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11">
            <a:extLst>
              <a:ext uri="{FF2B5EF4-FFF2-40B4-BE49-F238E27FC236}">
                <a16:creationId xmlns:a16="http://schemas.microsoft.com/office/drawing/2014/main" id="{34B22E2B-30D5-47A4-97C5-091EA1AB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51" name="Rectangle 15">
            <a:extLst>
              <a:ext uri="{FF2B5EF4-FFF2-40B4-BE49-F238E27FC236}">
                <a16:creationId xmlns:a16="http://schemas.microsoft.com/office/drawing/2014/main" id="{9B6DA3CD-A002-40ED-8194-B4E637BD7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10352540" y="295729"/>
            <a:ext cx="838199" cy="767687"/>
          </a:xfrm>
        </p:spPr>
        <p:txBody>
          <a:bodyPr>
            <a:normAutofit/>
          </a:bodyPr>
          <a:lstStyle/>
          <a:p>
            <a:pPr>
              <a:spcAft>
                <a:spcPts val="600"/>
              </a:spcAft>
            </a:pPr>
            <a:fld id="{5F37B6EC-E1B9-476F-B5F0-137F67555732}" type="slidenum">
              <a:rPr lang="en-US">
                <a:solidFill>
                  <a:srgbClr val="FFFFFF"/>
                </a:solidFill>
              </a:rPr>
              <a:pPr>
                <a:spcAft>
                  <a:spcPts val="600"/>
                </a:spcAft>
              </a:pPr>
              <a:t>2</a:t>
            </a:fld>
            <a:endParaRPr lang="en-US">
              <a:solidFill>
                <a:srgbClr val="FFFFFF"/>
              </a:solidFill>
            </a:endParaRPr>
          </a:p>
        </p:txBody>
      </p:sp>
      <p:graphicFrame>
        <p:nvGraphicFramePr>
          <p:cNvPr id="52" name="Content Placeholder 2">
            <a:extLst>
              <a:ext uri="{FF2B5EF4-FFF2-40B4-BE49-F238E27FC236}">
                <a16:creationId xmlns:a16="http://schemas.microsoft.com/office/drawing/2014/main" id="{DAB3E883-ED29-4264-A369-AEE16E45D258}"/>
              </a:ext>
            </a:extLst>
          </p:cNvPr>
          <p:cNvGraphicFramePr>
            <a:graphicFrameLocks noGrp="1"/>
          </p:cNvGraphicFramePr>
          <p:nvPr>
            <p:ph idx="1"/>
            <p:extLst>
              <p:ext uri="{D42A27DB-BD31-4B8C-83A1-F6EECF244321}">
                <p14:modId xmlns:p14="http://schemas.microsoft.com/office/powerpoint/2010/main" val="2129282855"/>
              </p:ext>
            </p:extLst>
          </p:nvPr>
        </p:nvGraphicFramePr>
        <p:xfrm>
          <a:off x="4633632"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544260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92603DC-51F4-4BD2-8290-F3CD27863913}"/>
              </a:ext>
            </a:extLst>
          </p:cNvPr>
          <p:cNvSpPr>
            <a:spLocks noGrp="1"/>
          </p:cNvSpPr>
          <p:nvPr>
            <p:ph type="title"/>
          </p:nvPr>
        </p:nvSpPr>
        <p:spPr>
          <a:xfrm>
            <a:off x="182496" y="1858832"/>
            <a:ext cx="3522879" cy="929763"/>
          </a:xfrm>
        </p:spPr>
        <p:txBody>
          <a:bodyPr>
            <a:normAutofit/>
          </a:bodyPr>
          <a:lstStyle/>
          <a:p>
            <a:pPr algn="r"/>
            <a:r>
              <a:rPr lang="en-US" u="sng">
                <a:solidFill>
                  <a:srgbClr val="FFFFFF"/>
                </a:solidFill>
                <a:latin typeface="Times New Roman"/>
                <a:cs typeface="Times New Roman"/>
              </a:rPr>
              <a:t>Abstract</a:t>
            </a:r>
          </a:p>
        </p:txBody>
      </p:sp>
      <p:sp>
        <p:nvSpPr>
          <p:cNvPr id="3" name="Content Placeholder 2">
            <a:extLst>
              <a:ext uri="{FF2B5EF4-FFF2-40B4-BE49-F238E27FC236}">
                <a16:creationId xmlns:a16="http://schemas.microsoft.com/office/drawing/2014/main" id="{24AE0F44-F48F-41F8-9338-5BC77D519139}"/>
              </a:ext>
            </a:extLst>
          </p:cNvPr>
          <p:cNvSpPr>
            <a:spLocks noGrp="1"/>
          </p:cNvSpPr>
          <p:nvPr>
            <p:ph idx="1"/>
          </p:nvPr>
        </p:nvSpPr>
        <p:spPr>
          <a:xfrm>
            <a:off x="5204109" y="1645920"/>
            <a:ext cx="5919503" cy="4470821"/>
          </a:xfrm>
        </p:spPr>
        <p:txBody>
          <a:bodyPr vert="horz" lIns="91440" tIns="45720" rIns="91440" bIns="45720" rtlCol="0" anchor="t">
            <a:normAutofit lnSpcReduction="10000"/>
          </a:bodyPr>
          <a:lstStyle/>
          <a:p>
            <a:r>
              <a:rPr lang="en-US" dirty="0">
                <a:ea typeface="+mj-lt"/>
                <a:cs typeface="+mj-lt"/>
              </a:rPr>
              <a:t>Voice assistant is a software agent that can interpret human speech and respond via voices. </a:t>
            </a:r>
            <a:endParaRPr lang="en-US">
              <a:ea typeface="+mj-lt"/>
              <a:cs typeface="+mj-lt"/>
            </a:endParaRPr>
          </a:p>
          <a:p>
            <a:r>
              <a:rPr lang="en-US" dirty="0">
                <a:ea typeface="+mj-lt"/>
                <a:cs typeface="+mj-lt"/>
              </a:rPr>
              <a:t>Apple’s Siri,  Amazon’s Alexa and Google assistant are the most popular voice assistants which are embedded in smartphones or dedicated home speakers.</a:t>
            </a:r>
          </a:p>
          <a:p>
            <a:r>
              <a:rPr lang="en-US" dirty="0">
                <a:ea typeface="+mj-lt"/>
                <a:cs typeface="+mj-lt"/>
              </a:rPr>
              <a:t> Users can ask their voice assistant basic questions like( Time and Date  </a:t>
            </a:r>
            <a:r>
              <a:rPr lang="en-US" dirty="0" err="1">
                <a:ea typeface="+mj-lt"/>
                <a:cs typeface="+mj-lt"/>
              </a:rPr>
              <a:t>etc</a:t>
            </a:r>
            <a:r>
              <a:rPr lang="en-US" dirty="0">
                <a:ea typeface="+mj-lt"/>
                <a:cs typeface="+mj-lt"/>
              </a:rPr>
              <a:t> ) , play music , open various applications installed in our system, opens our </a:t>
            </a:r>
            <a:r>
              <a:rPr lang="en-US" dirty="0" err="1">
                <a:ea typeface="+mj-lt"/>
                <a:cs typeface="+mj-lt"/>
              </a:rPr>
              <a:t>favourite</a:t>
            </a:r>
            <a:r>
              <a:rPr lang="en-US" dirty="0">
                <a:ea typeface="+mj-lt"/>
                <a:cs typeface="+mj-lt"/>
              </a:rPr>
              <a:t> websites, send or receive E-mails, perform Wikipedia search , play videos on YouTube, opens Web browser just by using our verbal commands.</a:t>
            </a:r>
            <a:endParaRPr lang="en-US"/>
          </a:p>
          <a:p>
            <a:endParaRPr lang="en-US" dirty="0"/>
          </a:p>
        </p:txBody>
      </p:sp>
      <p:sp>
        <p:nvSpPr>
          <p:cNvPr id="4" name="TextBox 3">
            <a:extLst>
              <a:ext uri="{FF2B5EF4-FFF2-40B4-BE49-F238E27FC236}">
                <a16:creationId xmlns:a16="http://schemas.microsoft.com/office/drawing/2014/main" id="{01881600-CE69-4631-ABC9-5E8454A21774}"/>
              </a:ext>
            </a:extLst>
          </p:cNvPr>
          <p:cNvSpPr txBox="1"/>
          <p:nvPr/>
        </p:nvSpPr>
        <p:spPr>
          <a:xfrm>
            <a:off x="10439399" y="623047"/>
            <a:ext cx="7037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chemeClr val="bg1"/>
                </a:solidFill>
              </a:rPr>
              <a:t>3</a:t>
            </a:r>
          </a:p>
        </p:txBody>
      </p:sp>
    </p:spTree>
    <p:extLst>
      <p:ext uri="{BB962C8B-B14F-4D97-AF65-F5344CB8AC3E}">
        <p14:creationId xmlns:p14="http://schemas.microsoft.com/office/powerpoint/2010/main" val="253766282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normAutofit/>
          </a:bodyPr>
          <a:lstStyle/>
          <a:p>
            <a:r>
              <a:rPr lang="en-US">
                <a:latin typeface="Times New Roman" panose="02020603050405020304" pitchFamily="18" charset="0"/>
                <a:cs typeface="Times New Roman" panose="02020603050405020304" pitchFamily="18" charset="0"/>
              </a:rPr>
              <a:t>Introduction</a:t>
            </a:r>
          </a:p>
        </p:txBody>
      </p:sp>
      <p:sp>
        <p:nvSpPr>
          <p:cNvPr id="4" name="Slide Number Placeholder 3"/>
          <p:cNvSpPr>
            <a:spLocks noGrp="1"/>
          </p:cNvSpPr>
          <p:nvPr>
            <p:ph type="sldNum" sz="quarter" idx="12"/>
          </p:nvPr>
        </p:nvSpPr>
        <p:spPr>
          <a:xfrm>
            <a:off x="10352540" y="295729"/>
            <a:ext cx="838199" cy="767687"/>
          </a:xfrm>
        </p:spPr>
        <p:txBody>
          <a:bodyPr>
            <a:normAutofit/>
          </a:bodyPr>
          <a:lstStyle/>
          <a:p>
            <a:pPr>
              <a:spcAft>
                <a:spcPts val="600"/>
              </a:spcAft>
            </a:pPr>
            <a:fld id="{5F37B6EC-E1B9-476F-B5F0-137F67555732}" type="slidenum">
              <a:rPr lang="en-US">
                <a:solidFill>
                  <a:srgbClr val="FFFFFF"/>
                </a:solidFill>
              </a:rPr>
              <a:pPr>
                <a:spcAft>
                  <a:spcPts val="600"/>
                </a:spcAft>
              </a:pPr>
              <a:t>4</a:t>
            </a:fld>
            <a:endParaRPr lang="en-US">
              <a:solidFill>
                <a:srgbClr val="FFFFFF"/>
              </a:solidFill>
            </a:endParaRPr>
          </a:p>
        </p:txBody>
      </p:sp>
      <p:graphicFrame>
        <p:nvGraphicFramePr>
          <p:cNvPr id="6" name="Content Placeholder 2">
            <a:extLst>
              <a:ext uri="{FF2B5EF4-FFF2-40B4-BE49-F238E27FC236}">
                <a16:creationId xmlns:a16="http://schemas.microsoft.com/office/drawing/2014/main" id="{938089BC-B87B-4133-A121-3CC5E3F8A15B}"/>
              </a:ext>
            </a:extLst>
          </p:cNvPr>
          <p:cNvGraphicFramePr>
            <a:graphicFrameLocks noGrp="1"/>
          </p:cNvGraphicFramePr>
          <p:nvPr>
            <p:ph idx="1"/>
            <p:extLst>
              <p:ext uri="{D42A27DB-BD31-4B8C-83A1-F6EECF244321}">
                <p14:modId xmlns:p14="http://schemas.microsoft.com/office/powerpoint/2010/main" val="3675968219"/>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2553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E3A446B6-2204-48B8-A7C5-606E45BCA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929" y="965201"/>
            <a:ext cx="3505495" cy="4773612"/>
          </a:xfrm>
        </p:spPr>
        <p:txBody>
          <a:bodyPr anchor="ctr">
            <a:normAutofit/>
          </a:bodyPr>
          <a:lstStyle/>
          <a:p>
            <a:r>
              <a:rPr lang="en-US" dirty="0">
                <a:solidFill>
                  <a:srgbClr val="EBEBEB"/>
                </a:solidFill>
                <a:latin typeface="Times New Roman"/>
                <a:cs typeface="Times New Roman"/>
              </a:rPr>
              <a:t>How does a personal assistant work?</a:t>
            </a:r>
            <a:br>
              <a:rPr lang="en-US" dirty="0"/>
            </a:br>
            <a:endParaRPr lang="en-US">
              <a:solidFill>
                <a:srgbClr val="EBEBEB"/>
              </a:solidFill>
            </a:endParaRPr>
          </a:p>
        </p:txBody>
      </p:sp>
      <p:sp>
        <p:nvSpPr>
          <p:cNvPr id="19" name="Rectangle 22">
            <a:extLst>
              <a:ext uri="{FF2B5EF4-FFF2-40B4-BE49-F238E27FC236}">
                <a16:creationId xmlns:a16="http://schemas.microsoft.com/office/drawing/2014/main" id="{FBF70932-2C39-4BA6-AA08-EF3AD899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ounded Rectangle 9">
            <a:extLst>
              <a:ext uri="{FF2B5EF4-FFF2-40B4-BE49-F238E27FC236}">
                <a16:creationId xmlns:a16="http://schemas.microsoft.com/office/drawing/2014/main" id="{0FD39269-4644-4CAE-8A56-899A62A9C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6">
            <a:extLst>
              <a:ext uri="{FF2B5EF4-FFF2-40B4-BE49-F238E27FC236}">
                <a16:creationId xmlns:a16="http://schemas.microsoft.com/office/drawing/2014/main" id="{302302A5-B07A-48BB-9A56-89192DCCA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10352540" y="295729"/>
            <a:ext cx="838199" cy="767687"/>
          </a:xfrm>
        </p:spPr>
        <p:txBody>
          <a:bodyPr>
            <a:normAutofit/>
          </a:bodyPr>
          <a:lstStyle/>
          <a:p>
            <a:pPr>
              <a:spcAft>
                <a:spcPts val="600"/>
              </a:spcAft>
            </a:pPr>
            <a:fld id="{5F37B6EC-E1B9-476F-B5F0-137F67555732}" type="slidenum">
              <a:rPr lang="en-US" dirty="0">
                <a:solidFill>
                  <a:srgbClr val="FFFFFF"/>
                </a:solidFill>
              </a:rPr>
              <a:pPr>
                <a:spcAft>
                  <a:spcPts val="600"/>
                </a:spcAft>
              </a:pPr>
              <a:t>5</a:t>
            </a:fld>
            <a:endParaRPr lang="en-US">
              <a:solidFill>
                <a:srgbClr val="FFFFFF"/>
              </a:solidFill>
            </a:endParaRPr>
          </a:p>
        </p:txBody>
      </p:sp>
      <p:graphicFrame>
        <p:nvGraphicFramePr>
          <p:cNvPr id="30" name="Content Placeholder 2">
            <a:extLst>
              <a:ext uri="{FF2B5EF4-FFF2-40B4-BE49-F238E27FC236}">
                <a16:creationId xmlns:a16="http://schemas.microsoft.com/office/drawing/2014/main" id="{8F5B56F5-98AF-43E4-B079-B38F68FF7378}"/>
              </a:ext>
            </a:extLst>
          </p:cNvPr>
          <p:cNvGraphicFramePr>
            <a:graphicFrameLocks noGrp="1"/>
          </p:cNvGraphicFramePr>
          <p:nvPr>
            <p:ph idx="1"/>
            <p:extLst>
              <p:ext uri="{D42A27DB-BD31-4B8C-83A1-F6EECF244321}">
                <p14:modId xmlns:p14="http://schemas.microsoft.com/office/powerpoint/2010/main" val="4269301546"/>
              </p:ext>
            </p:extLst>
          </p:nvPr>
        </p:nvGraphicFramePr>
        <p:xfrm>
          <a:off x="5507785" y="1144494"/>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827427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305963" cy="993310"/>
          </a:xfrm>
        </p:spPr>
        <p:txBody>
          <a:bodyPr/>
          <a:lstStyle/>
          <a:p>
            <a:r>
              <a:rPr lang="en-US" sz="4000">
                <a:latin typeface="Times New Roman"/>
                <a:cs typeface="Times New Roman"/>
              </a:rPr>
              <a:t>Dataflow Diagrams</a:t>
            </a:r>
            <a:endParaRPr lang="ml-IN" sz="4000">
              <a:latin typeface="Times New Roman"/>
            </a:endParaRPr>
          </a:p>
        </p:txBody>
      </p:sp>
      <p:sp>
        <p:nvSpPr>
          <p:cNvPr id="3" name="Slide Number Placeholder 2"/>
          <p:cNvSpPr>
            <a:spLocks noGrp="1"/>
          </p:cNvSpPr>
          <p:nvPr>
            <p:ph type="sldNum" sz="quarter" idx="12"/>
          </p:nvPr>
        </p:nvSpPr>
        <p:spPr/>
        <p:txBody>
          <a:bodyPr/>
          <a:lstStyle/>
          <a:p>
            <a:fld id="{5F37B6EC-E1B9-476F-B5F0-137F67555732}" type="slidenum">
              <a:rPr lang="en-US" smtClean="0"/>
              <a:t>6</a:t>
            </a:fld>
            <a:endParaRPr lang="en-US"/>
          </a:p>
        </p:txBody>
      </p:sp>
      <p:sp>
        <p:nvSpPr>
          <p:cNvPr id="4" name="Rectangle 3"/>
          <p:cNvSpPr/>
          <p:nvPr/>
        </p:nvSpPr>
        <p:spPr>
          <a:xfrm>
            <a:off x="925035" y="3094074"/>
            <a:ext cx="1552352" cy="754911"/>
          </a:xfrm>
          <a:prstGeom prst="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Times New Roman" panose="02020603050405020304" pitchFamily="18" charset="0"/>
                <a:cs typeface="Times New Roman" panose="02020603050405020304" pitchFamily="18" charset="0"/>
              </a:rPr>
              <a:t>User</a:t>
            </a:r>
            <a:endParaRPr lang="ml-IN">
              <a:solidFill>
                <a:schemeClr val="bg1"/>
              </a:solidFill>
              <a:latin typeface="Times New Roman" panose="02020603050405020304" pitchFamily="18" charset="0"/>
            </a:endParaRPr>
          </a:p>
        </p:txBody>
      </p:sp>
      <p:sp>
        <p:nvSpPr>
          <p:cNvPr id="5" name="Rectangle 4"/>
          <p:cNvSpPr/>
          <p:nvPr/>
        </p:nvSpPr>
        <p:spPr>
          <a:xfrm>
            <a:off x="3625702" y="2573079"/>
            <a:ext cx="1371600" cy="1743740"/>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Times New Roman" panose="02020603050405020304" pitchFamily="18" charset="0"/>
                <a:cs typeface="Times New Roman" panose="02020603050405020304" pitchFamily="18" charset="0"/>
              </a:rPr>
              <a:t>Personal voice assistant</a:t>
            </a:r>
            <a:endParaRPr lang="ml-IN">
              <a:solidFill>
                <a:schemeClr val="bg1"/>
              </a:solidFill>
              <a:latin typeface="Times New Roman" panose="02020603050405020304" pitchFamily="18" charset="0"/>
            </a:endParaRPr>
          </a:p>
        </p:txBody>
      </p:sp>
      <p:sp>
        <p:nvSpPr>
          <p:cNvPr id="8" name="Rectangle 7"/>
          <p:cNvSpPr/>
          <p:nvPr/>
        </p:nvSpPr>
        <p:spPr>
          <a:xfrm>
            <a:off x="9250325" y="3094074"/>
            <a:ext cx="1382233" cy="7549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Times New Roman" panose="02020603050405020304" pitchFamily="18" charset="0"/>
                <a:cs typeface="Times New Roman" panose="02020603050405020304" pitchFamily="18" charset="0"/>
              </a:rPr>
              <a:t>Computer</a:t>
            </a:r>
            <a:endParaRPr lang="ml-IN">
              <a:solidFill>
                <a:schemeClr val="bg1"/>
              </a:solidFill>
              <a:latin typeface="Times New Roman" panose="02020603050405020304" pitchFamily="18" charset="0"/>
            </a:endParaRPr>
          </a:p>
        </p:txBody>
      </p:sp>
      <p:sp>
        <p:nvSpPr>
          <p:cNvPr id="9" name="Rectangle 8"/>
          <p:cNvSpPr/>
          <p:nvPr/>
        </p:nvSpPr>
        <p:spPr>
          <a:xfrm>
            <a:off x="8878185" y="5369442"/>
            <a:ext cx="2126511" cy="71238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Times New Roman" panose="02020603050405020304" pitchFamily="18" charset="0"/>
                <a:cs typeface="Times New Roman" panose="02020603050405020304" pitchFamily="18" charset="0"/>
              </a:rPr>
              <a:t>Text to speech</a:t>
            </a:r>
            <a:endParaRPr lang="ml-IN">
              <a:solidFill>
                <a:schemeClr val="bg1"/>
              </a:solidFill>
              <a:latin typeface="Times New Roman" panose="02020603050405020304" pitchFamily="18" charset="0"/>
            </a:endParaRPr>
          </a:p>
        </p:txBody>
      </p:sp>
      <p:sp>
        <p:nvSpPr>
          <p:cNvPr id="12" name="Rectangle 11"/>
          <p:cNvSpPr/>
          <p:nvPr/>
        </p:nvSpPr>
        <p:spPr>
          <a:xfrm>
            <a:off x="5883348" y="2573079"/>
            <a:ext cx="1371600" cy="1743740"/>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Times New Roman" panose="02020603050405020304" pitchFamily="18" charset="0"/>
                <a:cs typeface="Times New Roman" panose="02020603050405020304" pitchFamily="18" charset="0"/>
              </a:rPr>
              <a:t>Speech to Text</a:t>
            </a:r>
            <a:endParaRPr lang="ml-IN">
              <a:solidFill>
                <a:schemeClr val="bg1"/>
              </a:solidFill>
              <a:latin typeface="Times New Roman" panose="02020603050405020304" pitchFamily="18" charset="0"/>
            </a:endParaRPr>
          </a:p>
        </p:txBody>
      </p:sp>
      <p:sp>
        <p:nvSpPr>
          <p:cNvPr id="16" name="Right Arrow 15"/>
          <p:cNvSpPr/>
          <p:nvPr/>
        </p:nvSpPr>
        <p:spPr>
          <a:xfrm>
            <a:off x="2530552" y="3418363"/>
            <a:ext cx="1073887" cy="239235"/>
          </a:xfrm>
          <a:prstGeom prst="rightArrow">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l-IN"/>
          </a:p>
        </p:txBody>
      </p:sp>
      <p:sp>
        <p:nvSpPr>
          <p:cNvPr id="17" name="Right Arrow 16"/>
          <p:cNvSpPr/>
          <p:nvPr/>
        </p:nvSpPr>
        <p:spPr>
          <a:xfrm>
            <a:off x="5038061" y="3418362"/>
            <a:ext cx="804527" cy="239235"/>
          </a:xfrm>
          <a:prstGeom prst="rightArrow">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l-IN"/>
          </a:p>
        </p:txBody>
      </p:sp>
      <p:sp>
        <p:nvSpPr>
          <p:cNvPr id="18" name="Right Arrow 17"/>
          <p:cNvSpPr/>
          <p:nvPr/>
        </p:nvSpPr>
        <p:spPr>
          <a:xfrm>
            <a:off x="7295708" y="3418361"/>
            <a:ext cx="1858925" cy="239236"/>
          </a:xfrm>
          <a:prstGeom prst="rightArrow">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l-IN"/>
          </a:p>
        </p:txBody>
      </p:sp>
      <p:sp>
        <p:nvSpPr>
          <p:cNvPr id="19" name="Right Arrow 18"/>
          <p:cNvSpPr/>
          <p:nvPr/>
        </p:nvSpPr>
        <p:spPr>
          <a:xfrm rot="5400000">
            <a:off x="9287535" y="4489596"/>
            <a:ext cx="1307809" cy="239235"/>
          </a:xfrm>
          <a:prstGeom prst="rightArrow">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l-IN"/>
          </a:p>
        </p:txBody>
      </p:sp>
      <p:sp>
        <p:nvSpPr>
          <p:cNvPr id="21" name="Minus 20"/>
          <p:cNvSpPr/>
          <p:nvPr/>
        </p:nvSpPr>
        <p:spPr>
          <a:xfrm>
            <a:off x="255184" y="5348181"/>
            <a:ext cx="9859038" cy="712379"/>
          </a:xfrm>
          <a:prstGeom prst="mathMinus">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l-IN"/>
          </a:p>
        </p:txBody>
      </p:sp>
      <p:sp>
        <p:nvSpPr>
          <p:cNvPr id="22" name="Right Arrow 21"/>
          <p:cNvSpPr/>
          <p:nvPr/>
        </p:nvSpPr>
        <p:spPr>
          <a:xfrm rot="16200000">
            <a:off x="746938" y="4680983"/>
            <a:ext cx="1818167" cy="388089"/>
          </a:xfrm>
          <a:prstGeom prst="rightArrow">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l-IN"/>
          </a:p>
        </p:txBody>
      </p:sp>
      <p:sp>
        <p:nvSpPr>
          <p:cNvPr id="24" name="TextBox 23"/>
          <p:cNvSpPr txBox="1"/>
          <p:nvPr/>
        </p:nvSpPr>
        <p:spPr>
          <a:xfrm>
            <a:off x="2668774" y="3160399"/>
            <a:ext cx="935665" cy="338554"/>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Voice</a:t>
            </a:r>
            <a:endParaRPr lang="ml-IN" sz="1600">
              <a:latin typeface="Times New Roman" panose="02020603050405020304" pitchFamily="18" charset="0"/>
            </a:endParaRPr>
          </a:p>
        </p:txBody>
      </p:sp>
      <p:sp>
        <p:nvSpPr>
          <p:cNvPr id="25" name="TextBox 24"/>
          <p:cNvSpPr txBox="1"/>
          <p:nvPr/>
        </p:nvSpPr>
        <p:spPr>
          <a:xfrm>
            <a:off x="7697972" y="3136611"/>
            <a:ext cx="1329069" cy="338554"/>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Action</a:t>
            </a:r>
            <a:endParaRPr lang="ml-IN" sz="1600">
              <a:latin typeface="Times New Roman" panose="02020603050405020304" pitchFamily="18" charset="0"/>
            </a:endParaRPr>
          </a:p>
        </p:txBody>
      </p:sp>
      <p:sp>
        <p:nvSpPr>
          <p:cNvPr id="26" name="TextBox 25"/>
          <p:cNvSpPr txBox="1"/>
          <p:nvPr/>
        </p:nvSpPr>
        <p:spPr>
          <a:xfrm>
            <a:off x="10114222" y="4439936"/>
            <a:ext cx="1414130" cy="338554"/>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Response</a:t>
            </a:r>
            <a:endParaRPr lang="ml-IN" sz="1600">
              <a:latin typeface="Times New Roman" panose="02020603050405020304" pitchFamily="18" charset="0"/>
            </a:endParaRPr>
          </a:p>
        </p:txBody>
      </p:sp>
      <p:sp>
        <p:nvSpPr>
          <p:cNvPr id="27" name="TextBox 26"/>
          <p:cNvSpPr txBox="1"/>
          <p:nvPr/>
        </p:nvSpPr>
        <p:spPr>
          <a:xfrm>
            <a:off x="4801930" y="5253333"/>
            <a:ext cx="2360428" cy="338554"/>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Voice output</a:t>
            </a:r>
            <a:endParaRPr lang="ml-IN" sz="1600">
              <a:latin typeface="Times New Roman" panose="02020603050405020304" pitchFamily="18" charset="0"/>
            </a:endParaRPr>
          </a:p>
        </p:txBody>
      </p:sp>
    </p:spTree>
    <p:extLst>
      <p:ext uri="{BB962C8B-B14F-4D97-AF65-F5344CB8AC3E}">
        <p14:creationId xmlns:p14="http://schemas.microsoft.com/office/powerpoint/2010/main" val="1740234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808389D-B4DE-4D96-9695-DA367F5A2BF6}"/>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a:t>Functions</a:t>
            </a:r>
          </a:p>
        </p:txBody>
      </p:sp>
      <p:sp>
        <p:nvSpPr>
          <p:cNvPr id="5" name="Slide Number Placeholder 4"/>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457200">
              <a:spcAft>
                <a:spcPts val="600"/>
              </a:spcAft>
            </a:pPr>
            <a:fld id="{5F37B6EC-E1B9-476F-B5F0-137F67555732}" type="slidenum">
              <a:rPr lang="en-US">
                <a:solidFill>
                  <a:srgbClr val="FFFFFF"/>
                </a:solidFill>
              </a:rPr>
              <a:pPr defTabSz="457200">
                <a:spcAft>
                  <a:spcPts val="600"/>
                </a:spcAft>
              </a:pPr>
              <a:t>7</a:t>
            </a:fld>
            <a:endParaRPr lang="en-US">
              <a:solidFill>
                <a:srgbClr val="FFFFFF"/>
              </a:solidFill>
            </a:endParaRPr>
          </a:p>
        </p:txBody>
      </p:sp>
      <p:graphicFrame>
        <p:nvGraphicFramePr>
          <p:cNvPr id="38" name="TextBox 10">
            <a:extLst>
              <a:ext uri="{FF2B5EF4-FFF2-40B4-BE49-F238E27FC236}">
                <a16:creationId xmlns:a16="http://schemas.microsoft.com/office/drawing/2014/main" id="{91E3BD04-70E5-4145-8CDE-BB3D09C134EA}"/>
              </a:ext>
            </a:extLst>
          </p:cNvPr>
          <p:cNvGraphicFramePr/>
          <p:nvPr>
            <p:extLst>
              <p:ext uri="{D42A27DB-BD31-4B8C-83A1-F6EECF244321}">
                <p14:modId xmlns:p14="http://schemas.microsoft.com/office/powerpoint/2010/main" val="3338526247"/>
              </p:ext>
            </p:extLst>
          </p:nvPr>
        </p:nvGraphicFramePr>
        <p:xfrm>
          <a:off x="646111" y="2140085"/>
          <a:ext cx="9863793"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3264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2"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255FA999-26B4-46D8-9A13-A69C3BF486F9}"/>
              </a:ext>
            </a:extLst>
          </p:cNvPr>
          <p:cNvSpPr txBox="1"/>
          <p:nvPr/>
        </p:nvSpPr>
        <p:spPr>
          <a:xfrm>
            <a:off x="648930" y="629267"/>
            <a:ext cx="9252154" cy="101665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4200" u="sng">
                <a:solidFill>
                  <a:schemeClr val="tx2"/>
                </a:solidFill>
                <a:latin typeface="Times New Roman"/>
                <a:ea typeface="+mj-ea"/>
                <a:cs typeface="Times New Roman"/>
              </a:rPr>
              <a:t>MODULES</a:t>
            </a:r>
            <a:endParaRPr lang="en-US" sz="4200">
              <a:solidFill>
                <a:schemeClr val="tx2"/>
              </a:solidFill>
              <a:latin typeface="Times New Roman"/>
              <a:ea typeface="+mj-ea"/>
              <a:cs typeface="Times New Roman"/>
            </a:endParaRPr>
          </a:p>
        </p:txBody>
      </p:sp>
      <p:sp>
        <p:nvSpPr>
          <p:cNvPr id="4" name="Slide Number Placeholder 3"/>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5F37B6EC-E1B9-476F-B5F0-137F67555732}" type="slidenum">
              <a:rPr lang="en-US" smtClean="0"/>
              <a:pPr>
                <a:spcAft>
                  <a:spcPts val="600"/>
                </a:spcAft>
              </a:pPr>
              <a:t>8</a:t>
            </a:fld>
            <a:endParaRPr lang="en-US"/>
          </a:p>
        </p:txBody>
      </p:sp>
      <p:sp>
        <p:nvSpPr>
          <p:cNvPr id="14" name="Rectangle 12">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p:cNvSpPr>
            <a:spLocks noGrp="1"/>
          </p:cNvSpPr>
          <p:nvPr>
            <p:ph idx="1"/>
          </p:nvPr>
        </p:nvSpPr>
        <p:spPr>
          <a:xfrm>
            <a:off x="648931" y="2548281"/>
            <a:ext cx="5122606" cy="3658689"/>
          </a:xfrm>
        </p:spPr>
        <p:txBody>
          <a:bodyPr vert="horz" lIns="91440" tIns="45720" rIns="91440" bIns="45720" rtlCol="0">
            <a:normAutofit/>
          </a:bodyPr>
          <a:lstStyle/>
          <a:p>
            <a:pPr marL="285750" indent="-285750">
              <a:lnSpc>
                <a:spcPct val="90000"/>
              </a:lnSpc>
            </a:pPr>
            <a:r>
              <a:rPr lang="en-US" dirty="0">
                <a:solidFill>
                  <a:schemeClr val="bg1"/>
                </a:solidFill>
              </a:rPr>
              <a:t>Speech recognition</a:t>
            </a:r>
            <a:endParaRPr lang="en-US" u="sng" dirty="0">
              <a:solidFill>
                <a:schemeClr val="bg1"/>
              </a:solidFill>
            </a:endParaRPr>
          </a:p>
          <a:p>
            <a:pPr>
              <a:lnSpc>
                <a:spcPct val="90000"/>
              </a:lnSpc>
            </a:pPr>
            <a:endParaRPr lang="en-US">
              <a:solidFill>
                <a:schemeClr val="bg1"/>
              </a:solidFill>
            </a:endParaRPr>
          </a:p>
          <a:p>
            <a:pPr>
              <a:lnSpc>
                <a:spcPct val="90000"/>
              </a:lnSpc>
            </a:pPr>
            <a:r>
              <a:rPr lang="en-US" dirty="0">
                <a:solidFill>
                  <a:schemeClr val="bg1"/>
                </a:solidFill>
              </a:rPr>
              <a:t>Process and system utilities ( </a:t>
            </a:r>
            <a:r>
              <a:rPr lang="en-US" dirty="0" err="1">
                <a:solidFill>
                  <a:schemeClr val="bg1"/>
                </a:solidFill>
              </a:rPr>
              <a:t>psutil</a:t>
            </a:r>
            <a:r>
              <a:rPr lang="en-US" dirty="0">
                <a:solidFill>
                  <a:schemeClr val="bg1"/>
                </a:solidFill>
              </a:rPr>
              <a:t> )</a:t>
            </a:r>
          </a:p>
          <a:p>
            <a:pPr>
              <a:lnSpc>
                <a:spcPct val="90000"/>
              </a:lnSpc>
            </a:pPr>
            <a:endParaRPr lang="en-US">
              <a:solidFill>
                <a:schemeClr val="bg1"/>
              </a:solidFill>
            </a:endParaRPr>
          </a:p>
          <a:p>
            <a:pPr>
              <a:lnSpc>
                <a:spcPct val="90000"/>
              </a:lnSpc>
            </a:pPr>
            <a:r>
              <a:rPr lang="en-US" err="1">
                <a:solidFill>
                  <a:schemeClr val="bg1"/>
                </a:solidFill>
              </a:rPr>
              <a:t>PlaySound</a:t>
            </a:r>
            <a:endParaRPr lang="en-US" dirty="0">
              <a:solidFill>
                <a:schemeClr val="bg1"/>
              </a:solidFill>
            </a:endParaRPr>
          </a:p>
          <a:p>
            <a:pPr>
              <a:lnSpc>
                <a:spcPct val="90000"/>
              </a:lnSpc>
            </a:pPr>
            <a:endParaRPr lang="en-US">
              <a:solidFill>
                <a:schemeClr val="bg1"/>
              </a:solidFill>
            </a:endParaRPr>
          </a:p>
          <a:p>
            <a:pPr>
              <a:lnSpc>
                <a:spcPct val="90000"/>
              </a:lnSpc>
            </a:pPr>
            <a:r>
              <a:rPr lang="en-US" dirty="0">
                <a:solidFill>
                  <a:schemeClr val="bg1"/>
                </a:solidFill>
              </a:rPr>
              <a:t>SMTP Protocol client ( </a:t>
            </a:r>
            <a:r>
              <a:rPr lang="en-US" dirty="0" err="1">
                <a:solidFill>
                  <a:schemeClr val="bg1"/>
                </a:solidFill>
              </a:rPr>
              <a:t>smtplib</a:t>
            </a:r>
            <a:r>
              <a:rPr lang="en-US" dirty="0">
                <a:solidFill>
                  <a:schemeClr val="bg1"/>
                </a:solidFill>
              </a:rPr>
              <a:t> )</a:t>
            </a:r>
          </a:p>
          <a:p>
            <a:pPr>
              <a:lnSpc>
                <a:spcPct val="90000"/>
              </a:lnSpc>
            </a:pPr>
            <a:endParaRPr lang="en-US">
              <a:solidFill>
                <a:schemeClr val="bg1"/>
              </a:solidFill>
            </a:endParaRPr>
          </a:p>
          <a:p>
            <a:pPr>
              <a:lnSpc>
                <a:spcPct val="90000"/>
              </a:lnSpc>
            </a:pPr>
            <a:r>
              <a:rPr lang="en-US" dirty="0">
                <a:solidFill>
                  <a:schemeClr val="bg1"/>
                </a:solidFill>
              </a:rPr>
              <a:t>Google Text To Speech ( </a:t>
            </a:r>
            <a:r>
              <a:rPr lang="en-US" dirty="0" err="1">
                <a:solidFill>
                  <a:schemeClr val="bg1"/>
                </a:solidFill>
              </a:rPr>
              <a:t>gtts</a:t>
            </a:r>
            <a:r>
              <a:rPr lang="en-US" dirty="0">
                <a:solidFill>
                  <a:schemeClr val="bg1"/>
                </a:solidFill>
              </a:rPr>
              <a:t> )</a:t>
            </a:r>
          </a:p>
          <a:p>
            <a:pPr>
              <a:lnSpc>
                <a:spcPct val="90000"/>
              </a:lnSpc>
            </a:pPr>
            <a:endParaRPr lang="en-US">
              <a:solidFill>
                <a:schemeClr val="bg1"/>
              </a:solidFill>
            </a:endParaRPr>
          </a:p>
        </p:txBody>
      </p:sp>
      <p:pic>
        <p:nvPicPr>
          <p:cNvPr id="17" name="Graphic 7" descr="Programmer">
            <a:extLst>
              <a:ext uri="{FF2B5EF4-FFF2-40B4-BE49-F238E27FC236}">
                <a16:creationId xmlns:a16="http://schemas.microsoft.com/office/drawing/2014/main" id="{C30C0D96-3EDB-45DB-9D57-B798C414CA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86720" y="2548281"/>
            <a:ext cx="3662018" cy="3662018"/>
          </a:xfrm>
          <a:prstGeom prst="rect">
            <a:avLst/>
          </a:prstGeom>
          <a:effectLst/>
        </p:spPr>
      </p:pic>
    </p:spTree>
    <p:extLst>
      <p:ext uri="{BB962C8B-B14F-4D97-AF65-F5344CB8AC3E}">
        <p14:creationId xmlns:p14="http://schemas.microsoft.com/office/powerpoint/2010/main" val="1665056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3" name="Freeform: Shape 12">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10352540" y="295729"/>
            <a:ext cx="838199" cy="767687"/>
          </a:xfrm>
        </p:spPr>
        <p:txBody>
          <a:bodyPr>
            <a:normAutofit/>
          </a:bodyPr>
          <a:lstStyle/>
          <a:p>
            <a:pPr>
              <a:spcAft>
                <a:spcPts val="600"/>
              </a:spcAft>
            </a:pPr>
            <a:fld id="{5F37B6EC-E1B9-476F-B5F0-137F67555732}" type="slidenum">
              <a:rPr lang="en-US">
                <a:solidFill>
                  <a:srgbClr val="FFFFFF"/>
                </a:solidFill>
              </a:rPr>
              <a:pPr>
                <a:spcAft>
                  <a:spcPts val="600"/>
                </a:spcAft>
              </a:pPr>
              <a:t>9</a:t>
            </a:fld>
            <a:endParaRPr lang="en-US">
              <a:solidFill>
                <a:srgbClr val="FFFFFF"/>
              </a:solidFill>
            </a:endParaRPr>
          </a:p>
        </p:txBody>
      </p:sp>
      <p:sp>
        <p:nvSpPr>
          <p:cNvPr id="2" name="Title 1"/>
          <p:cNvSpPr>
            <a:spLocks noGrp="1"/>
          </p:cNvSpPr>
          <p:nvPr>
            <p:ph type="title"/>
          </p:nvPr>
        </p:nvSpPr>
        <p:spPr>
          <a:xfrm>
            <a:off x="653143" y="1645920"/>
            <a:ext cx="3522879" cy="4470821"/>
          </a:xfrm>
        </p:spPr>
        <p:txBody>
          <a:bodyPr>
            <a:normAutofit/>
          </a:bodyPr>
          <a:lstStyle/>
          <a:p>
            <a:pPr algn="r"/>
            <a:r>
              <a:rPr lang="en-US" u="sng" dirty="0">
                <a:solidFill>
                  <a:srgbClr val="FFFFFF"/>
                </a:solidFill>
                <a:latin typeface="Times New Roman"/>
                <a:cs typeface="Times New Roman"/>
              </a:rPr>
              <a:t>Requirements</a:t>
            </a:r>
          </a:p>
        </p:txBody>
      </p:sp>
      <p:sp>
        <p:nvSpPr>
          <p:cNvPr id="3" name="Content Placeholder 2"/>
          <p:cNvSpPr>
            <a:spLocks noGrp="1"/>
          </p:cNvSpPr>
          <p:nvPr>
            <p:ph idx="1"/>
          </p:nvPr>
        </p:nvSpPr>
        <p:spPr>
          <a:xfrm>
            <a:off x="5204109" y="1645920"/>
            <a:ext cx="5919503" cy="4470821"/>
          </a:xfrm>
        </p:spPr>
        <p:txBody>
          <a:bodyPr vert="horz" lIns="91440" tIns="45720" rIns="91440" bIns="45720" rtlCol="0">
            <a:normAutofit/>
          </a:bodyPr>
          <a:lstStyle/>
          <a:p>
            <a:r>
              <a:rPr lang="en-US" b="1"/>
              <a:t>Software requirements</a:t>
            </a:r>
          </a:p>
          <a:p>
            <a:pPr>
              <a:buFont typeface="Wingdings" panose="05000000000000000000" pitchFamily="2" charset="2"/>
              <a:buChar char="v"/>
            </a:pPr>
            <a:r>
              <a:rPr lang="en-US" err="1"/>
              <a:t>Pycharm</a:t>
            </a:r>
            <a:r>
              <a:rPr lang="en-US"/>
              <a:t> IDE/visual studio code</a:t>
            </a:r>
          </a:p>
          <a:p>
            <a:pPr>
              <a:buFont typeface="Wingdings" panose="05000000000000000000" pitchFamily="2" charset="2"/>
              <a:buChar char="v"/>
            </a:pPr>
            <a:r>
              <a:rPr lang="en-US"/>
              <a:t>Inno Setup Compiler</a:t>
            </a:r>
          </a:p>
          <a:p>
            <a:pPr>
              <a:buFont typeface="Wingdings" panose="05000000000000000000" pitchFamily="2" charset="2"/>
              <a:buChar char="v"/>
            </a:pPr>
            <a:r>
              <a:rPr lang="en-US" err="1"/>
              <a:t>Pyinstaller</a:t>
            </a:r>
            <a:endParaRPr lang="en-US"/>
          </a:p>
          <a:p>
            <a:pPr>
              <a:buFont typeface="Wingdings" panose="05000000000000000000" pitchFamily="2" charset="2"/>
              <a:buChar char="v"/>
            </a:pPr>
            <a:r>
              <a:rPr lang="en-US"/>
              <a:t>Python 3.8.2 and its Sub modules</a:t>
            </a:r>
          </a:p>
          <a:p>
            <a:pPr marL="0" indent="0">
              <a:buNone/>
            </a:pPr>
            <a:endParaRPr lang="en-US"/>
          </a:p>
          <a:p>
            <a:r>
              <a:rPr lang="en-US" b="1"/>
              <a:t>Hardware requirements</a:t>
            </a:r>
          </a:p>
          <a:p>
            <a:pPr>
              <a:buFont typeface="Wingdings" panose="05000000000000000000" pitchFamily="2" charset="2"/>
              <a:buChar char="v"/>
            </a:pPr>
            <a:r>
              <a:rPr lang="en-US"/>
              <a:t>Intel core i3</a:t>
            </a:r>
          </a:p>
          <a:p>
            <a:pPr>
              <a:buFont typeface="Wingdings" panose="05000000000000000000" pitchFamily="2" charset="2"/>
              <a:buChar char="v"/>
            </a:pPr>
            <a:r>
              <a:rPr lang="en-US"/>
              <a:t>4gb RAM</a:t>
            </a:r>
          </a:p>
          <a:p>
            <a:pPr>
              <a:buFont typeface="Wingdings" panose="05000000000000000000" pitchFamily="2" charset="2"/>
              <a:buChar char="v"/>
            </a:pPr>
            <a:r>
              <a:rPr lang="en-US"/>
              <a:t>30 Gb Hard drive space</a:t>
            </a:r>
          </a:p>
        </p:txBody>
      </p:sp>
    </p:spTree>
    <p:extLst>
      <p:ext uri="{BB962C8B-B14F-4D97-AF65-F5344CB8AC3E}">
        <p14:creationId xmlns:p14="http://schemas.microsoft.com/office/powerpoint/2010/main" val="324911775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PERSONAL VOICE ASSISTANT IN PYTHON</vt:lpstr>
      <vt:lpstr>Contents </vt:lpstr>
      <vt:lpstr>Abstract</vt:lpstr>
      <vt:lpstr>Introduction</vt:lpstr>
      <vt:lpstr>How does a personal assistant work? </vt:lpstr>
      <vt:lpstr>Dataflow Diagrams</vt:lpstr>
      <vt:lpstr>Functions</vt:lpstr>
      <vt:lpstr>PowerPoint Presentation</vt:lpstr>
      <vt:lpstr>Requirements</vt:lpstr>
      <vt:lpstr>Advantages</vt:lpstr>
      <vt:lpstr>Disadvantages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VOICE ASSISTANT IN PYTHON</dc:title>
  <dc:creator>Windows User</dc:creator>
  <cp:revision>279</cp:revision>
  <dcterms:created xsi:type="dcterms:W3CDTF">2019-12-12T09:22:55Z</dcterms:created>
  <dcterms:modified xsi:type="dcterms:W3CDTF">2022-01-12T18:42:46Z</dcterms:modified>
</cp:coreProperties>
</file>