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947E5-E447-9EEF-F34F-3C60AF149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0D8E2-AAD6-B179-C9AE-F9A6A44E6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582D0-FA69-DDBB-D872-1A7AB5910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702E-B6B5-4AFC-8D85-74615827CDEA}" type="datetimeFigureOut">
              <a:rPr lang="LID4096" smtClean="0"/>
              <a:t>07/16/2023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85691-E693-7822-2CC4-8DFC98B1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C8E23-290F-7A5B-EF54-4564CC75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465C-2A9C-4208-A1BD-821A9028A3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2098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4393-B188-D157-363B-4C4A40A9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BE2B3-6BA2-51D6-0993-C96D7D3A8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392C7-DB13-FA4B-DD62-6FA91D7D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702E-B6B5-4AFC-8D85-74615827CDEA}" type="datetimeFigureOut">
              <a:rPr lang="LID4096" smtClean="0"/>
              <a:t>07/16/2023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F01A3-44F2-1274-32A7-24092CB0E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ED5FF-2DD0-7F9E-B5A8-50E48D89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465C-2A9C-4208-A1BD-821A9028A3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800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E18173-7004-DE31-E306-AC544DA86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B7EC7-F619-0767-8322-58FC47A6E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67A3D-E837-8EC0-674E-3A10B9AB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702E-B6B5-4AFC-8D85-74615827CDEA}" type="datetimeFigureOut">
              <a:rPr lang="LID4096" smtClean="0"/>
              <a:t>07/16/2023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FD20E-C52B-175C-D301-5C346DDB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E392A-F489-5824-C2A6-72A849C3B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465C-2A9C-4208-A1BD-821A9028A3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164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7B99-2A3B-1B9E-4338-0F79D7C3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55AEB-DE7B-8BF8-C628-7DBE43547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04A7A-2C56-D60C-055D-49CD064B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702E-B6B5-4AFC-8D85-74615827CDEA}" type="datetimeFigureOut">
              <a:rPr lang="LID4096" smtClean="0"/>
              <a:t>07/16/2023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86FF6-0A6D-A3A8-8C3B-95C642342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270C8-EA7F-E061-0A5F-779EAA1D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465C-2A9C-4208-A1BD-821A9028A3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1504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E5B9B-7A63-9237-C1C4-B1A7CDB64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E0CD2-7B57-96D6-CD01-308F1A6F2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FB3AD-8412-BDC1-F90E-C6D7EE81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702E-B6B5-4AFC-8D85-74615827CDEA}" type="datetimeFigureOut">
              <a:rPr lang="LID4096" smtClean="0"/>
              <a:t>07/16/2023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A5A86-FCB1-E1DA-655C-73735926E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A661-123B-CFDF-88CE-5D7006C3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465C-2A9C-4208-A1BD-821A9028A3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84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C053-DF96-2049-C7FA-07138EB6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AC1B3-44F8-20A6-EAA9-636CCA830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D2455-4E3D-8E9E-CFF8-8AA3FD5B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B6952-A9FC-3F6F-D960-1CB670B5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702E-B6B5-4AFC-8D85-74615827CDEA}" type="datetimeFigureOut">
              <a:rPr lang="LID4096" smtClean="0"/>
              <a:t>07/16/2023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9DB56-250F-7103-B9C6-EDC20156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B6AAA-A12A-0730-E434-9E92DE18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465C-2A9C-4208-A1BD-821A9028A3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770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1107-1835-E452-6E61-DB42E3A59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983F3-71BE-8FC4-1FDF-39B8693FC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BF351-4D9C-BDB6-9A0C-2EB5F5C51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29D62-89D6-2BCA-611E-BE98D6929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38DC9E-19FF-FC37-7B76-4BCA7426D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FFA7C-A8F9-72EB-A6DA-FB4B43F1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702E-B6B5-4AFC-8D85-74615827CDEA}" type="datetimeFigureOut">
              <a:rPr lang="LID4096" smtClean="0"/>
              <a:t>07/16/2023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1E2B2F-F8BB-97C1-A81E-AD9E76525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BF516D-DC4F-A9BD-FEF2-7CA8C0DD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465C-2A9C-4208-A1BD-821A9028A3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712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F901-BE56-CBF0-3B8D-E7DD86B8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59C94C-42A2-8266-ACD7-21562DE9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702E-B6B5-4AFC-8D85-74615827CDEA}" type="datetimeFigureOut">
              <a:rPr lang="LID4096" smtClean="0"/>
              <a:t>07/16/2023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035BD-D9D1-C6AD-BE78-B1D0A648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7892D-DD2D-E793-0194-85F9A51D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465C-2A9C-4208-A1BD-821A9028A3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624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F99F58-E718-8CC1-5746-A26C554A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702E-B6B5-4AFC-8D85-74615827CDEA}" type="datetimeFigureOut">
              <a:rPr lang="LID4096" smtClean="0"/>
              <a:t>07/16/2023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BC406A-4503-F2CE-1ABB-4562E94A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632E9-7EBB-71C2-55F5-E806A860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465C-2A9C-4208-A1BD-821A9028A3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9142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7EF9-488D-44E6-7CDC-829D0D8D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6D431-BE41-A5C8-405F-B11B0C4F0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DFA0F-320B-2518-02AE-90577D33C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0AA1E-BC4D-2F43-9CF6-DEE321BC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702E-B6B5-4AFC-8D85-74615827CDEA}" type="datetimeFigureOut">
              <a:rPr lang="LID4096" smtClean="0"/>
              <a:t>07/16/2023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1BF49-94CD-989E-7C21-B6DD754B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ACD4F-7F95-87C3-4A7C-3488DF55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465C-2A9C-4208-A1BD-821A9028A3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837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5D44-DD1D-C98C-F62E-2B7632AC2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2910DD-6214-5802-D072-65D003A3B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3EC81-8BE3-7700-B081-D0A68510D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346FF-7CAD-F61C-155C-2ABD3750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702E-B6B5-4AFC-8D85-74615827CDEA}" type="datetimeFigureOut">
              <a:rPr lang="LID4096" smtClean="0"/>
              <a:t>07/16/2023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0D7E4-E446-7570-2B69-108150AB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78165-E642-1755-C1DA-67F3C194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465C-2A9C-4208-A1BD-821A9028A3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5963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75A0D-761D-9C42-2722-9F8CB634C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EC9F4-8CF4-7BD9-60F8-F5DDA501A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035CE-A976-E322-ED79-41726105D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0702E-B6B5-4AFC-8D85-74615827CDEA}" type="datetimeFigureOut">
              <a:rPr lang="LID4096" smtClean="0"/>
              <a:t>07/16/2023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6643A-F2D0-0796-B8E0-E4BF21DC9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FA26B-DCD0-2024-F10A-CE8B20E21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A465C-2A9C-4208-A1BD-821A9028A3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330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FB45-BAFD-49F1-8E47-822510FD06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1F437-D5F2-17C4-65C7-BD10E1641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AA63C-07DD-DD10-0491-2A901A53C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8"/>
            <a:ext cx="12192000" cy="684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3514-08E8-094E-89FB-F3CCDD56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9D05-C348-2BC3-4953-1AF3C11A3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0D88F-38F0-AF46-D43C-F7E0D6C08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87"/>
            <a:ext cx="12192000" cy="683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3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9006-6566-F093-8C58-A35A6671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EE8BC-0118-A4E3-36E9-8FD4AB7C8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1BDA84-1643-20E5-0938-495828F93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9"/>
            <a:ext cx="12192000" cy="685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01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55CD-9EFF-37A7-123E-622261F9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CF798-C07D-03FE-A3B3-73FD102C7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CA778-E270-B43F-02F7-138E4613B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2"/>
            <a:ext cx="12192000" cy="684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7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3654-89E4-4D9D-4E3B-2420DFA5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481AE-838C-4E3E-7E12-6B28D0A2E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84B135-CD3F-4EDB-E7FA-2516169D0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3" y="0"/>
            <a:ext cx="12140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3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3CE4A-8F92-DF0E-EAC3-576DB398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1C8BB-6BBC-75D1-9B82-B66063ED7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C10F0-48F9-2EAC-8035-1C3D41A50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6"/>
            <a:ext cx="12192000" cy="685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4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Hadad</dc:creator>
  <cp:lastModifiedBy>Amit Hadad</cp:lastModifiedBy>
  <cp:revision>1</cp:revision>
  <dcterms:created xsi:type="dcterms:W3CDTF">2023-07-16T20:06:16Z</dcterms:created>
  <dcterms:modified xsi:type="dcterms:W3CDTF">2023-07-16T20:12:54Z</dcterms:modified>
</cp:coreProperties>
</file>